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977" r:id="rId2"/>
    <p:sldId id="979" r:id="rId3"/>
    <p:sldId id="98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FFFF"/>
    <a:srgbClr val="CE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93"/>
    <p:restoredTop sz="97193"/>
  </p:normalViewPr>
  <p:slideViewPr>
    <p:cSldViewPr snapToGrid="0" snapToObjects="1">
      <p:cViewPr varScale="1">
        <p:scale>
          <a:sx n="157" d="100"/>
          <a:sy n="157" d="100"/>
        </p:scale>
        <p:origin x="1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057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37"/>
            <a:ext cx="11049000" cy="5022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554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0737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216243" y="6482482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506758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ArSoft/larsoft/releases/tag/v10_00_03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F966-639C-35D0-0488-09FFC58C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SP(DNN)-</a:t>
            </a:r>
            <a:r>
              <a:rPr lang="en-US" dirty="0" err="1"/>
              <a:t>Img-Clus</a:t>
            </a:r>
            <a:r>
              <a:rPr lang="en-US" dirty="0"/>
              <a:t>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B53EF-E807-0DD7-B25B-2D1C0CD44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676EE-AF8B-535F-94E4-D70307CC9176}"/>
              </a:ext>
            </a:extLst>
          </p:cNvPr>
          <p:cNvSpPr txBox="1"/>
          <p:nvPr/>
        </p:nvSpPr>
        <p:spPr>
          <a:xfrm>
            <a:off x="606287" y="844826"/>
            <a:ext cx="108093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SigProc with DNN-ROI: </a:t>
            </a:r>
            <a:r>
              <a:rPr lang="en-US" dirty="0">
                <a:hlinkClick r:id="rId2"/>
              </a:rPr>
              <a:t>https://github.com/LArSoft/larsoft/releases/tag/v10_00_03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wire-cell-toolkit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DNNROIFinding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/>
              <a:t>passing through summary/RMS to </a:t>
            </a:r>
            <a:r>
              <a:rPr lang="en-US" dirty="0" err="1"/>
              <a:t>dnnsp</a:t>
            </a:r>
            <a:r>
              <a:rPr lang="en-US" dirty="0"/>
              <a:t> frame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67F99"/>
                </a:solidFill>
                <a:latin typeface="Menlo" panose="020B0609030804020204" pitchFamily="49" charset="0"/>
              </a:rPr>
              <a:t>ChannelSelector</a:t>
            </a:r>
            <a:endParaRPr lang="en-US" dirty="0">
              <a:solidFill>
                <a:srgbClr val="267F99"/>
              </a:solidFill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larwirecell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67F99"/>
                </a:solidFill>
                <a:latin typeface="Menlo" panose="020B0609030804020204" pitchFamily="49" charset="0"/>
              </a:rPr>
              <a:t>CookedFrameSource</a:t>
            </a:r>
            <a:endParaRPr lang="en-US" dirty="0">
              <a:solidFill>
                <a:srgbClr val="267F99"/>
              </a:solidFill>
              <a:latin typeface="Menlo" panose="020B0609030804020204" pitchFamily="49" charset="0"/>
            </a:endParaRPr>
          </a:p>
          <a:p>
            <a:endParaRPr lang="en-US" dirty="0"/>
          </a:p>
          <a:p>
            <a:r>
              <a:rPr lang="en-US" dirty="0"/>
              <a:t>Imaging (</a:t>
            </a:r>
            <a:r>
              <a:rPr lang="en-US" dirty="0" err="1"/>
              <a:t>ICluster</a:t>
            </a:r>
            <a:r>
              <a:rPr lang="en-US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had issues running imaging on data, but </a:t>
            </a:r>
            <a:r>
              <a:rPr lang="en-US" dirty="0" err="1"/>
              <a:t>Ewerton</a:t>
            </a:r>
            <a:r>
              <a:rPr lang="en-US" dirty="0"/>
              <a:t> has a working version, incorporating his local </a:t>
            </a:r>
            <a:r>
              <a:rPr lang="en-US" dirty="0" err="1"/>
              <a:t>devs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wire-cell-toolkit, larwirecell, </a:t>
            </a:r>
            <a:r>
              <a:rPr lang="en-US" dirty="0" err="1"/>
              <a:t>cfg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</a:t>
            </a:r>
            <a:r>
              <a:rPr lang="en-US" dirty="0" err="1"/>
              <a:t>dnn-roi</a:t>
            </a:r>
            <a:r>
              <a:rPr lang="en-US" dirty="0"/>
              <a:t> in imaging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synergy with PDHD</a:t>
            </a:r>
          </a:p>
          <a:p>
            <a:endParaRPr lang="en-US" dirty="0"/>
          </a:p>
          <a:p>
            <a:r>
              <a:rPr lang="en-US" dirty="0"/>
              <a:t>Clustering (</a:t>
            </a:r>
            <a:r>
              <a:rPr lang="en-US" dirty="0" err="1"/>
              <a:t>ITensorSet</a:t>
            </a:r>
            <a:r>
              <a:rPr lang="en-US" dirty="0"/>
              <a:t>, 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PointCloud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Facade</a:t>
            </a:r>
            <a:r>
              <a:rPr lang="en-US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Configurable </a:t>
            </a:r>
            <a:r>
              <a:rPr lang="en-US" dirty="0" err="1"/>
              <a:t>clustering_function</a:t>
            </a:r>
            <a:r>
              <a:rPr lang="en-US" dirty="0"/>
              <a:t> to run in 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MultiAlgBlobClustering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json</a:t>
            </a:r>
            <a:r>
              <a:rPr lang="en-US" dirty="0"/>
              <a:t> -&gt; </a:t>
            </a:r>
            <a:r>
              <a:rPr lang="en-US" dirty="0" err="1"/>
              <a:t>c++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3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4814-5495-BAD7-7D38-F98BC56E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D169B-8762-5157-EBE5-4596A7D03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9789739A-B6A5-6221-78CB-BF138963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76350"/>
            <a:ext cx="7772400" cy="42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7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0765-4FA0-E5D6-C11F-FA4A8A1D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13B55-492C-87CB-D634-3EA4E2EAA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E2B15ED-DFBB-02B5-2ACF-7D0881DA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171700"/>
            <a:ext cx="7772400" cy="25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4003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86664</TotalTime>
  <Words>99</Words>
  <Application>Microsoft Macintosh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Menlo</vt:lpstr>
      <vt:lpstr>BNL</vt:lpstr>
      <vt:lpstr>Building the SP(DNN)-Img-Clus workflow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Wire-Cell Sim/SigProc Updates for 2view</dc:title>
  <dc:subject/>
  <dc:creator>Haiwang Yu</dc:creator>
  <cp:keywords/>
  <dc:description/>
  <cp:lastModifiedBy>Yu, Haiwang</cp:lastModifiedBy>
  <cp:revision>1415</cp:revision>
  <dcterms:created xsi:type="dcterms:W3CDTF">2022-02-26T15:56:48Z</dcterms:created>
  <dcterms:modified xsi:type="dcterms:W3CDTF">2024-10-31T16:56:10Z</dcterms:modified>
  <cp:category/>
</cp:coreProperties>
</file>