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423" r:id="rId3"/>
    <p:sldId id="422" r:id="rId4"/>
    <p:sldId id="42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8"/>
    <p:restoredTop sz="94612"/>
  </p:normalViewPr>
  <p:slideViewPr>
    <p:cSldViewPr snapToGrid="0">
      <p:cViewPr varScale="1">
        <p:scale>
          <a:sx n="98" d="100"/>
          <a:sy n="98" d="100"/>
        </p:scale>
        <p:origin x="9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14D8D-CEA1-5C47-95C2-D3F574E64E0D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AF7E3-1928-2F4E-A1A3-EFE873F69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0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48DB8-7F70-DE13-3711-82C00B7B3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0671F-0F73-D2BB-B661-56FEA2441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BA1F3-FEA6-787F-2F4F-33F326BC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0522-38C7-894E-9C7B-B130F99C7F7C}" type="datetime1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E0D0D-0FEC-F0B2-4808-07E2AC16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43FD8-AD82-8E08-D521-A26C2696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1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6DC15-FB02-4673-77C4-D3875675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CAB98-59C4-EA14-F005-051F54A52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95B51-D783-DBD4-05FB-0BD0DCA4B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32B29-29BE-5F4C-81F1-C3B714D0D3AF}" type="datetime1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F23E8-DDD9-6D26-5E0F-CDC81B61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17F1A-D0B3-06D3-7593-65BDA5219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0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13CC4-E53D-C376-C7AB-8DA4044B7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814AE-1BC0-0AFF-098F-8FE4D01E9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4312C-1BDE-2652-B2CA-C5D081A26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CB6BA-F054-514F-9947-2217545D9E3E}" type="datetime1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E2A6D-8AAD-6135-CDA2-E510794A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C30D1-665C-3379-C5B5-F7613E6F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8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39268-195D-04DD-D115-A263555EE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E5579-4949-E1A9-1477-6D5336BE4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933E9-D58B-FC0E-8166-C94AFDDA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A63C-244E-1049-A6DA-8199D2075EDE}" type="datetime1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71B3B-7AC7-213B-FD99-0BC2918DF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8F2F7-600A-BB0D-CAED-6C8DC3EA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2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A4980-EDB3-50E0-D5D7-80E9E3CD0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937D7-8429-0EA2-7B50-82C6F3858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F5D9D-E170-B35E-1E43-F58EA294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661F-4987-324F-ADEE-EA5EDC0CF234}" type="datetime1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0B807-BE6F-C411-CE7D-27C13CF3A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43FC8-789B-0E09-B885-72D46884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7DBF5-26F3-7F7F-D836-629C984D7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DE652-FC38-9BFC-36E3-4B3275BF4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BF0EDE-C71B-0ECD-5770-03F55DF4E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488C7-C5F2-15BF-30AE-F60B0110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81730-E4E9-A246-8DBA-91F796708072}" type="datetime1">
              <a:rPr lang="en-US" smtClean="0"/>
              <a:t>10/31/24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7AE66-C93F-191D-73D1-0FF5F3A1F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3067D-6A12-DA77-01C3-59B91A483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2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03914-73D8-E6DF-EB90-D59DB94D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E9E31-F262-3D41-9F27-D97A58945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A6961-2693-A0FB-2CC8-BC8D5C1CC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B6B2B-19EF-1FC9-6DB2-C557E0B0C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E51C43-7127-D80A-9B67-7F01F8EE2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C6BE37-E863-3644-A9C1-9325D244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973D-09CF-4249-930F-80FC1E0970F1}" type="datetime1">
              <a:rPr lang="en-US" smtClean="0"/>
              <a:t>10/31/24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962DE9-E27C-1D56-155C-8FE6BA69C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0789D3-D517-43E1-A97E-A7A0BB0E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1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4BCA-F70D-0CE7-D0D9-B3F400A5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6BD3A-EAB6-B8BF-57D6-457D5EA6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03FB-6BF5-CD42-882E-1A12B86283DE}" type="datetime1">
              <a:rPr lang="en-US" smtClean="0"/>
              <a:t>10/31/24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85EE6-1E1B-1654-4D81-6950C25C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F0D2BB-C51E-42D1-CF8E-2FA36EC2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0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3B9569-9E8E-BF00-D722-0B7BE26EF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7E308-1722-3E43-BE0E-B05EE64C30C3}" type="datetime1">
              <a:rPr lang="en-US" smtClean="0"/>
              <a:t>10/31/24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EC11D-F8CD-EFFD-5364-18A702E9F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FCD43-C12A-CA78-9473-94033D1E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8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3EF13-64F5-7D4D-E369-3503F56D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D4042-3F50-A0C4-4A6E-BE72D8E47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28CA-F03E-8AF4-7FC2-1C561DADF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3AAE4-5ACE-5840-C2CE-8181E660D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ED485-A8AD-4F40-9AF6-03C0B1B736FE}" type="datetime1">
              <a:rPr lang="en-US" smtClean="0"/>
              <a:t>10/31/24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3FB5D-2D6C-3940-491D-7349B4085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D05F1-DDAD-7409-97BE-EB2C3C51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2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5141-9318-6C0F-DF6F-23A5EF02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BC07D3-1056-2FD0-793B-F37668204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3008B-F8E2-3857-B9C9-AC6AF8DCA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4FA52-CB60-DBCE-B158-1122299F2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062D-1703-C243-94AD-E618059DF5DD}" type="datetime1">
              <a:rPr lang="en-US" smtClean="0"/>
              <a:t>10/31/24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A29CC-C949-414B-CDC2-08D44355B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A01427-6A4B-8AD1-D778-7F91CDFA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8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58893-64DE-4C3A-0C0D-711988D24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E74C3-E7FE-34A1-B095-A0612D3AB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D4C72-36CC-E10E-0A10-82FF0CDEF5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96972-21A2-274C-985D-2E9B3E64623E}" type="datetime1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60812-9BF5-02D1-A13C-397CDD614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26F12-4308-00F0-6147-13317D71D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858299-FC94-AE4F-AB96-933C09A8C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7503-F7A6-C3C3-6858-78916E8182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“2-wire” Splice in PDHD configuration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2B117-F8E4-3E43-735D-5C56B5FB2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Wenqiang Gu, Jay Hyun Jo</a:t>
            </a:r>
          </a:p>
          <a:p>
            <a:r>
              <a:rPr lang="en-US" dirty="0"/>
              <a:t> with Brett’s help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D3055-9C53-BFEA-B71D-0B8A1EEB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0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D39A05-A6CD-D30B-19FD-C4753BC4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“2-wire” splice in WCT configuration(</a:t>
            </a:r>
            <a:r>
              <a:rPr lang="en-US" dirty="0" err="1"/>
              <a:t>jsonnet</a:t>
            </a:r>
            <a:r>
              <a:rPr lang="en-US" dirty="0"/>
              <a:t>)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38894E-32AE-7D0E-D613-3B4351A1F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240" y="1709330"/>
            <a:ext cx="6260667" cy="8200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5DE540-88BD-3648-48CB-74F87313E1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0007" y="3168028"/>
            <a:ext cx="2374900" cy="419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B220A0-1F32-6075-D456-836824080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3059" y="4721141"/>
            <a:ext cx="6815657" cy="900823"/>
          </a:xfrm>
          <a:prstGeom prst="rect">
            <a:avLst/>
          </a:prstGeom>
        </p:spPr>
      </p:pic>
      <p:sp>
        <p:nvSpPr>
          <p:cNvPr id="9" name="Plus 8">
            <a:extLst>
              <a:ext uri="{FF2B5EF4-FFF2-40B4-BE49-F238E27FC236}">
                <a16:creationId xmlns:a16="http://schemas.microsoft.com/office/drawing/2014/main" id="{F5222651-EFCA-1062-9962-175841F60231}"/>
              </a:ext>
            </a:extLst>
          </p:cNvPr>
          <p:cNvSpPr/>
          <p:nvPr/>
        </p:nvSpPr>
        <p:spPr>
          <a:xfrm>
            <a:off x="10024122" y="2457712"/>
            <a:ext cx="566670" cy="638661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qual 9">
            <a:extLst>
              <a:ext uri="{FF2B5EF4-FFF2-40B4-BE49-F238E27FC236}">
                <a16:creationId xmlns:a16="http://schemas.microsoft.com/office/drawing/2014/main" id="{90F5DA23-494B-718E-43F5-D6AE74B4BFEA}"/>
              </a:ext>
            </a:extLst>
          </p:cNvPr>
          <p:cNvSpPr/>
          <p:nvPr/>
        </p:nvSpPr>
        <p:spPr>
          <a:xfrm>
            <a:off x="10024122" y="4016239"/>
            <a:ext cx="676141" cy="419100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E61CB9-0DA1-07C5-D4EF-EF1DD25948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333" y="2998633"/>
            <a:ext cx="6721558" cy="101760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A672914-C5AD-7067-7390-8FEEE367D042}"/>
              </a:ext>
            </a:extLst>
          </p:cNvPr>
          <p:cNvSpPr txBox="1"/>
          <p:nvPr/>
        </p:nvSpPr>
        <p:spPr>
          <a:xfrm>
            <a:off x="10951982" y="5890030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Brett V.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C51090-DB6E-1E33-94F3-3A83CF7B0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EE3798-DB61-905F-7DCC-C294D87D07A4}"/>
              </a:ext>
            </a:extLst>
          </p:cNvPr>
          <p:cNvSpPr txBox="1"/>
          <p:nvPr/>
        </p:nvSpPr>
        <p:spPr>
          <a:xfrm>
            <a:off x="5123059" y="5778902"/>
            <a:ext cx="6100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WireCell</a:t>
            </a:r>
            <a:r>
              <a:rPr lang="en-US" dirty="0"/>
              <a:t>/wire-cell-toolkit/blob/master/</a:t>
            </a:r>
            <a:r>
              <a:rPr lang="en-US" dirty="0" err="1"/>
              <a:t>cfg</a:t>
            </a:r>
            <a:r>
              <a:rPr lang="en-US" dirty="0"/>
              <a:t>/test/test-</a:t>
            </a:r>
            <a:r>
              <a:rPr lang="en-US" dirty="0" err="1"/>
              <a:t>splice.jsonnet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83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84209E-5A5C-22AD-1408-A0627F499F86}"/>
              </a:ext>
            </a:extLst>
          </p:cNvPr>
          <p:cNvSpPr txBox="1"/>
          <p:nvPr/>
        </p:nvSpPr>
        <p:spPr>
          <a:xfrm>
            <a:off x="396025" y="314338"/>
            <a:ext cx="8529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$ </a:t>
            </a:r>
            <a:r>
              <a:rPr lang="en-US" dirty="0" err="1"/>
              <a:t>wirecell-pgraph</a:t>
            </a:r>
            <a:r>
              <a:rPr lang="en-US" dirty="0"/>
              <a:t> </a:t>
            </a:r>
            <a:r>
              <a:rPr lang="en-US" dirty="0" err="1"/>
              <a:t>dotify</a:t>
            </a:r>
            <a:r>
              <a:rPr lang="en-US" dirty="0"/>
              <a:t> --no-params </a:t>
            </a:r>
            <a:r>
              <a:rPr lang="en-US" dirty="0" err="1"/>
              <a:t>wcls-rawdigit-dnnsp.jsonnet</a:t>
            </a:r>
            <a:r>
              <a:rPr lang="en-US" dirty="0"/>
              <a:t> </a:t>
            </a:r>
            <a:r>
              <a:rPr lang="en-US" dirty="0" err="1"/>
              <a:t>dnnsp.pdf</a:t>
            </a:r>
            <a:endParaRPr lang="en-US" dirty="0"/>
          </a:p>
        </p:txBody>
      </p:sp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5AD0C36F-313B-5219-0FD7-6F94A99F87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73"/>
          <a:stretch/>
        </p:blipFill>
        <p:spPr>
          <a:xfrm>
            <a:off x="541696" y="683670"/>
            <a:ext cx="6682676" cy="60344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7BDBCD3-B753-2ABF-8954-BDA3101AD7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4372" y="1060187"/>
            <a:ext cx="4846548" cy="85080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71606EC-C9CD-34FC-A3AD-6FEAA1FEDD86}"/>
              </a:ext>
            </a:extLst>
          </p:cNvPr>
          <p:cNvSpPr txBox="1"/>
          <p:nvPr/>
        </p:nvSpPr>
        <p:spPr>
          <a:xfrm>
            <a:off x="8925059" y="690855"/>
            <a:ext cx="2030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“2-wire” splice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735BF0-8875-1437-300F-44D2B718FBF2}"/>
              </a:ext>
            </a:extLst>
          </p:cNvPr>
          <p:cNvSpPr txBox="1"/>
          <p:nvPr/>
        </p:nvSpPr>
        <p:spPr>
          <a:xfrm>
            <a:off x="6096000" y="5989664"/>
            <a:ext cx="5725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“Linear” graph for OmnibusSigProc and DNN ROI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Need to save out OmnibusSigProc separately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C62064-DF9B-091D-F5CF-64E6CBF8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  <a:fld id="{7D858299-FC94-AE4F-AB96-933C09A8CB7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17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F1D5069-F948-5FC6-5938-2B8BAA4E9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582" y="834217"/>
            <a:ext cx="7486949" cy="550458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4E7DDD4-0F0B-771A-9D73-5C7A73EBA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Spliced graph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B01215-CA2B-48D6-C628-F33A9F38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58299-FC94-AE4F-AB96-933C09A8CB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2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88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“2-wire” Splice in PDHD configuration </vt:lpstr>
      <vt:lpstr>“2-wire” splice in WCT configuration(jsonnet) </vt:lpstr>
      <vt:lpstr>PowerPoint Presentation</vt:lpstr>
      <vt:lpstr>Spliced graph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7</cp:revision>
  <dcterms:created xsi:type="dcterms:W3CDTF">2024-10-31T17:02:07Z</dcterms:created>
  <dcterms:modified xsi:type="dcterms:W3CDTF">2024-10-31T17:46:40Z</dcterms:modified>
</cp:coreProperties>
</file>