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60" r:id="rId2"/>
    <p:sldId id="437" r:id="rId3"/>
    <p:sldId id="495" r:id="rId4"/>
    <p:sldId id="498" r:id="rId5"/>
    <p:sldId id="499" r:id="rId6"/>
    <p:sldId id="500" r:id="rId7"/>
    <p:sldId id="501" r:id="rId8"/>
    <p:sldId id="502" r:id="rId9"/>
    <p:sldId id="504" r:id="rId10"/>
    <p:sldId id="503" r:id="rId11"/>
    <p:sldId id="484" r:id="rId12"/>
    <p:sldId id="4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33B"/>
    <a:srgbClr val="0F5C78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47745-3F90-514C-9918-DF226A87DD8D}" v="36" dt="2024-10-23T20:20:18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81" autoAdjust="0"/>
    <p:restoredTop sz="95755"/>
  </p:normalViewPr>
  <p:slideViewPr>
    <p:cSldViewPr snapToGrid="0" snapToObjects="1">
      <p:cViewPr>
        <p:scale>
          <a:sx n="120" d="100"/>
          <a:sy n="120" d="100"/>
        </p:scale>
        <p:origin x="-14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llez Giron Flores, Karla" userId="8fee81db-db87-471c-8558-22a4afb35c1a" providerId="ADAL" clId="{75B54DDA-EC25-9C4A-BD7C-5FD8FBABC957}"/>
    <pc:docChg chg="undo custSel addSld delSld modSld sldOrd">
      <pc:chgData name="Tellez Giron Flores, Karla" userId="8fee81db-db87-471c-8558-22a4afb35c1a" providerId="ADAL" clId="{75B54DDA-EC25-9C4A-BD7C-5FD8FBABC957}" dt="2024-10-05T16:42:31.531" v="3759" actId="20577"/>
      <pc:docMkLst>
        <pc:docMk/>
      </pc:docMkLst>
      <pc:sldChg chg="modSp mod">
        <pc:chgData name="Tellez Giron Flores, Karla" userId="8fee81db-db87-471c-8558-22a4afb35c1a" providerId="ADAL" clId="{75B54DDA-EC25-9C4A-BD7C-5FD8FBABC957}" dt="2024-10-05T16:42:31.531" v="3759" actId="20577"/>
        <pc:sldMkLst>
          <pc:docMk/>
          <pc:sldMk cId="2421414929" sldId="260"/>
        </pc:sldMkLst>
        <pc:spChg chg="mod">
          <ac:chgData name="Tellez Giron Flores, Karla" userId="8fee81db-db87-471c-8558-22a4afb35c1a" providerId="ADAL" clId="{75B54DDA-EC25-9C4A-BD7C-5FD8FBABC957}" dt="2024-10-05T16:42:31.531" v="3759" actId="20577"/>
          <ac:spMkLst>
            <pc:docMk/>
            <pc:sldMk cId="2421414929" sldId="260"/>
            <ac:spMk id="2" creationId="{E9E2604C-8A6B-68E8-1B08-2A2131A7C375}"/>
          </ac:spMkLst>
        </pc:spChg>
        <pc:spChg chg="mod">
          <ac:chgData name="Tellez Giron Flores, Karla" userId="8fee81db-db87-471c-8558-22a4afb35c1a" providerId="ADAL" clId="{75B54DDA-EC25-9C4A-BD7C-5FD8FBABC957}" dt="2024-10-05T16:42:18.235" v="3748" actId="20577"/>
          <ac:spMkLst>
            <pc:docMk/>
            <pc:sldMk cId="2421414929" sldId="260"/>
            <ac:spMk id="4" creationId="{6C607F09-5764-A242-ABEB-396D1B9BF174}"/>
          </ac:spMkLst>
        </pc:spChg>
      </pc:sldChg>
      <pc:sldChg chg="del mod modShow">
        <pc:chgData name="Tellez Giron Flores, Karla" userId="8fee81db-db87-471c-8558-22a4afb35c1a" providerId="ADAL" clId="{75B54DDA-EC25-9C4A-BD7C-5FD8FBABC957}" dt="2024-09-28T23:46:12.785" v="181" actId="2696"/>
        <pc:sldMkLst>
          <pc:docMk/>
          <pc:sldMk cId="964531908" sldId="370"/>
        </pc:sldMkLst>
      </pc:sldChg>
      <pc:sldChg chg="modSp mod ord">
        <pc:chgData name="Tellez Giron Flores, Karla" userId="8fee81db-db87-471c-8558-22a4afb35c1a" providerId="ADAL" clId="{75B54DDA-EC25-9C4A-BD7C-5FD8FBABC957}" dt="2024-09-29T19:05:04.100" v="3015" actId="20578"/>
        <pc:sldMkLst>
          <pc:docMk/>
          <pc:sldMk cId="3846956265" sldId="437"/>
        </pc:sldMkLst>
        <pc:spChg chg="mod">
          <ac:chgData name="Tellez Giron Flores, Karla" userId="8fee81db-db87-471c-8558-22a4afb35c1a" providerId="ADAL" clId="{75B54DDA-EC25-9C4A-BD7C-5FD8FBABC957}" dt="2024-09-28T23:11:03.061" v="112" actId="20577"/>
          <ac:spMkLst>
            <pc:docMk/>
            <pc:sldMk cId="3846956265" sldId="437"/>
            <ac:spMk id="2" creationId="{D037BBA5-BADB-6428-705F-4B755EB9AAF8}"/>
          </ac:spMkLst>
        </pc:spChg>
        <pc:spChg chg="mod">
          <ac:chgData name="Tellez Giron Flores, Karla" userId="8fee81db-db87-471c-8558-22a4afb35c1a" providerId="ADAL" clId="{75B54DDA-EC25-9C4A-BD7C-5FD8FBABC957}" dt="2024-09-28T23:11:25.212" v="128" actId="20577"/>
          <ac:spMkLst>
            <pc:docMk/>
            <pc:sldMk cId="3846956265" sldId="437"/>
            <ac:spMk id="7" creationId="{8AA38D38-39E2-EF1A-7E44-E6B6A46BC0B6}"/>
          </ac:spMkLst>
        </pc:spChg>
      </pc:sldChg>
      <pc:sldChg chg="addSp delSp modSp mod">
        <pc:chgData name="Tellez Giron Flores, Karla" userId="8fee81db-db87-471c-8558-22a4afb35c1a" providerId="ADAL" clId="{75B54DDA-EC25-9C4A-BD7C-5FD8FBABC957}" dt="2024-09-29T23:10:50.574" v="3620" actId="20577"/>
        <pc:sldMkLst>
          <pc:docMk/>
          <pc:sldMk cId="2371727589" sldId="438"/>
        </pc:sldMkLst>
        <pc:spChg chg="mod">
          <ac:chgData name="Tellez Giron Flores, Karla" userId="8fee81db-db87-471c-8558-22a4afb35c1a" providerId="ADAL" clId="{75B54DDA-EC25-9C4A-BD7C-5FD8FBABC957}" dt="2024-09-29T23:10:08.402" v="3611" actId="1038"/>
          <ac:spMkLst>
            <pc:docMk/>
            <pc:sldMk cId="2371727589" sldId="438"/>
            <ac:spMk id="2" creationId="{CB7F4BBC-FFC2-CD2A-31AF-F324136A18F7}"/>
          </ac:spMkLst>
        </pc:spChg>
        <pc:spChg chg="mod">
          <ac:chgData name="Tellez Giron Flores, Karla" userId="8fee81db-db87-471c-8558-22a4afb35c1a" providerId="ADAL" clId="{75B54DDA-EC25-9C4A-BD7C-5FD8FBABC957}" dt="2024-09-29T23:10:50.574" v="3620" actId="20577"/>
          <ac:spMkLst>
            <pc:docMk/>
            <pc:sldMk cId="2371727589" sldId="438"/>
            <ac:spMk id="3" creationId="{66A567BE-726B-C80E-1D67-B1CEE5710C24}"/>
          </ac:spMkLst>
        </pc:spChg>
        <pc:spChg chg="del">
          <ac:chgData name="Tellez Giron Flores, Karla" userId="8fee81db-db87-471c-8558-22a4afb35c1a" providerId="ADAL" clId="{75B54DDA-EC25-9C4A-BD7C-5FD8FBABC957}" dt="2024-09-29T02:58:11.982" v="1778" actId="478"/>
          <ac:spMkLst>
            <pc:docMk/>
            <pc:sldMk cId="2371727589" sldId="438"/>
            <ac:spMk id="36" creationId="{11F07A77-86A7-EE83-5C72-F82A60FEF60E}"/>
          </ac:spMkLst>
        </pc:spChg>
        <pc:spChg chg="del">
          <ac:chgData name="Tellez Giron Flores, Karla" userId="8fee81db-db87-471c-8558-22a4afb35c1a" providerId="ADAL" clId="{75B54DDA-EC25-9C4A-BD7C-5FD8FBABC957}" dt="2024-09-29T02:58:18.286" v="1781" actId="478"/>
          <ac:spMkLst>
            <pc:docMk/>
            <pc:sldMk cId="2371727589" sldId="438"/>
            <ac:spMk id="37" creationId="{42A97125-0358-98D8-2A4A-CEB48D86D35B}"/>
          </ac:spMkLst>
        </pc:spChg>
        <pc:spChg chg="del">
          <ac:chgData name="Tellez Giron Flores, Karla" userId="8fee81db-db87-471c-8558-22a4afb35c1a" providerId="ADAL" clId="{75B54DDA-EC25-9C4A-BD7C-5FD8FBABC957}" dt="2024-09-29T02:58:13.802" v="1779" actId="478"/>
          <ac:spMkLst>
            <pc:docMk/>
            <pc:sldMk cId="2371727589" sldId="438"/>
            <ac:spMk id="38" creationId="{E3E812A7-6D31-B4C0-DCCD-CD113FD28732}"/>
          </ac:spMkLst>
        </pc:spChg>
        <pc:picChg chg="add mod">
          <ac:chgData name="Tellez Giron Flores, Karla" userId="8fee81db-db87-471c-8558-22a4afb35c1a" providerId="ADAL" clId="{75B54DDA-EC25-9C4A-BD7C-5FD8FBABC957}" dt="2024-09-29T03:03:23.113" v="2390"/>
          <ac:picMkLst>
            <pc:docMk/>
            <pc:sldMk cId="2371727589" sldId="438"/>
            <ac:picMk id="4" creationId="{703C2F80-7650-9C11-C78A-062992CEA375}"/>
          </ac:picMkLst>
        </pc:picChg>
        <pc:picChg chg="del">
          <ac:chgData name="Tellez Giron Flores, Karla" userId="8fee81db-db87-471c-8558-22a4afb35c1a" providerId="ADAL" clId="{75B54DDA-EC25-9C4A-BD7C-5FD8FBABC957}" dt="2024-09-29T02:57:57.128" v="1774" actId="478"/>
          <ac:picMkLst>
            <pc:docMk/>
            <pc:sldMk cId="2371727589" sldId="438"/>
            <ac:picMk id="26" creationId="{E3C60C26-41E0-3A82-414C-1EE9EC6CD380}"/>
          </ac:picMkLst>
        </pc:picChg>
        <pc:picChg chg="del">
          <ac:chgData name="Tellez Giron Flores, Karla" userId="8fee81db-db87-471c-8558-22a4afb35c1a" providerId="ADAL" clId="{75B54DDA-EC25-9C4A-BD7C-5FD8FBABC957}" dt="2024-09-29T02:58:00.665" v="1775" actId="478"/>
          <ac:picMkLst>
            <pc:docMk/>
            <pc:sldMk cId="2371727589" sldId="438"/>
            <ac:picMk id="33" creationId="{318DA1EC-3163-18B6-9EDE-CFE573430E66}"/>
          </ac:picMkLst>
        </pc:picChg>
        <pc:picChg chg="del">
          <ac:chgData name="Tellez Giron Flores, Karla" userId="8fee81db-db87-471c-8558-22a4afb35c1a" providerId="ADAL" clId="{75B54DDA-EC25-9C4A-BD7C-5FD8FBABC957}" dt="2024-09-29T02:58:00.665" v="1775" actId="478"/>
          <ac:picMkLst>
            <pc:docMk/>
            <pc:sldMk cId="2371727589" sldId="438"/>
            <ac:picMk id="34" creationId="{FEAEAF22-43B1-08F4-0BB0-86D9A8C88183}"/>
          </ac:picMkLst>
        </pc:picChg>
        <pc:picChg chg="del">
          <ac:chgData name="Tellez Giron Flores, Karla" userId="8fee81db-db87-471c-8558-22a4afb35c1a" providerId="ADAL" clId="{75B54DDA-EC25-9C4A-BD7C-5FD8FBABC957}" dt="2024-09-29T02:58:00.665" v="1775" actId="478"/>
          <ac:picMkLst>
            <pc:docMk/>
            <pc:sldMk cId="2371727589" sldId="438"/>
            <ac:picMk id="35" creationId="{9DBEDE9E-B887-C361-B5CA-651EEC040EFC}"/>
          </ac:picMkLst>
        </pc:picChg>
        <pc:picChg chg="add del mod">
          <ac:chgData name="Tellez Giron Flores, Karla" userId="8fee81db-db87-471c-8558-22a4afb35c1a" providerId="ADAL" clId="{75B54DDA-EC25-9C4A-BD7C-5FD8FBABC957}" dt="2024-09-29T03:03:30.221" v="2391" actId="14100"/>
          <ac:picMkLst>
            <pc:docMk/>
            <pc:sldMk cId="2371727589" sldId="438"/>
            <ac:picMk id="1026" creationId="{C095F86A-DD9E-F33D-89DA-40E9623A1130}"/>
          </ac:picMkLst>
        </pc:picChg>
        <pc:cxnChg chg="del">
          <ac:chgData name="Tellez Giron Flores, Karla" userId="8fee81db-db87-471c-8558-22a4afb35c1a" providerId="ADAL" clId="{75B54DDA-EC25-9C4A-BD7C-5FD8FBABC957}" dt="2024-09-29T02:58:15.037" v="1780" actId="478"/>
          <ac:cxnSpMkLst>
            <pc:docMk/>
            <pc:sldMk cId="2371727589" sldId="438"/>
            <ac:cxnSpMk id="27" creationId="{3DA97A68-8A6A-A537-26B7-CFEFAB7980B9}"/>
          </ac:cxnSpMkLst>
        </pc:cxnChg>
      </pc:sldChg>
      <pc:sldChg chg="addSp delSp modSp mod ord">
        <pc:chgData name="Tellez Giron Flores, Karla" userId="8fee81db-db87-471c-8558-22a4afb35c1a" providerId="ADAL" clId="{75B54DDA-EC25-9C4A-BD7C-5FD8FBABC957}" dt="2024-09-29T19:05:00.468" v="3014" actId="20578"/>
        <pc:sldMkLst>
          <pc:docMk/>
          <pc:sldMk cId="13771445" sldId="451"/>
        </pc:sldMkLst>
        <pc:spChg chg="del">
          <ac:chgData name="Tellez Giron Flores, Karla" userId="8fee81db-db87-471c-8558-22a4afb35c1a" providerId="ADAL" clId="{75B54DDA-EC25-9C4A-BD7C-5FD8FBABC957}" dt="2024-09-28T23:11:40.485" v="131" actId="478"/>
          <ac:spMkLst>
            <pc:docMk/>
            <pc:sldMk cId="13771445" sldId="451"/>
            <ac:spMk id="2" creationId="{D6221796-D10F-82D8-9A28-3AEFA1E141EC}"/>
          </ac:spMkLst>
        </pc:spChg>
        <pc:spChg chg="mod">
          <ac:chgData name="Tellez Giron Flores, Karla" userId="8fee81db-db87-471c-8558-22a4afb35c1a" providerId="ADAL" clId="{75B54DDA-EC25-9C4A-BD7C-5FD8FBABC957}" dt="2024-09-28T23:12:51.153" v="177" actId="20577"/>
          <ac:spMkLst>
            <pc:docMk/>
            <pc:sldMk cId="13771445" sldId="451"/>
            <ac:spMk id="12" creationId="{1AAEB9B5-2BEC-6C15-E15B-4EA042F5D0CA}"/>
          </ac:spMkLst>
        </pc:spChg>
        <pc:picChg chg="del">
          <ac:chgData name="Tellez Giron Flores, Karla" userId="8fee81db-db87-471c-8558-22a4afb35c1a" providerId="ADAL" clId="{75B54DDA-EC25-9C4A-BD7C-5FD8FBABC957}" dt="2024-09-28T23:11:37.841" v="130" actId="478"/>
          <ac:picMkLst>
            <pc:docMk/>
            <pc:sldMk cId="13771445" sldId="451"/>
            <ac:picMk id="3" creationId="{1BF57455-3FAB-27C0-B645-B1F73154DB09}"/>
          </ac:picMkLst>
        </pc:picChg>
        <pc:picChg chg="add mod">
          <ac:chgData name="Tellez Giron Flores, Karla" userId="8fee81db-db87-471c-8558-22a4afb35c1a" providerId="ADAL" clId="{75B54DDA-EC25-9C4A-BD7C-5FD8FBABC957}" dt="2024-09-28T23:12:53.922" v="178" actId="1076"/>
          <ac:picMkLst>
            <pc:docMk/>
            <pc:sldMk cId="13771445" sldId="451"/>
            <ac:picMk id="6" creationId="{24624049-CE75-0AA5-DA97-91E0551DEA7E}"/>
          </ac:picMkLst>
        </pc:picChg>
      </pc:sldChg>
      <pc:sldChg chg="del">
        <pc:chgData name="Tellez Giron Flores, Karla" userId="8fee81db-db87-471c-8558-22a4afb35c1a" providerId="ADAL" clId="{75B54DDA-EC25-9C4A-BD7C-5FD8FBABC957}" dt="2024-09-28T23:45:36.755" v="179" actId="2696"/>
        <pc:sldMkLst>
          <pc:docMk/>
          <pc:sldMk cId="2205075822" sldId="455"/>
        </pc:sldMkLst>
      </pc:sldChg>
      <pc:sldChg chg="del">
        <pc:chgData name="Tellez Giron Flores, Karla" userId="8fee81db-db87-471c-8558-22a4afb35c1a" providerId="ADAL" clId="{75B54DDA-EC25-9C4A-BD7C-5FD8FBABC957}" dt="2024-09-28T23:46:03.017" v="180" actId="2696"/>
        <pc:sldMkLst>
          <pc:docMk/>
          <pc:sldMk cId="487886457" sldId="460"/>
        </pc:sldMkLst>
      </pc:sldChg>
      <pc:sldChg chg="del">
        <pc:chgData name="Tellez Giron Flores, Karla" userId="8fee81db-db87-471c-8558-22a4afb35c1a" providerId="ADAL" clId="{75B54DDA-EC25-9C4A-BD7C-5FD8FBABC957}" dt="2024-09-29T00:12:44.784" v="543" actId="2696"/>
        <pc:sldMkLst>
          <pc:docMk/>
          <pc:sldMk cId="2433984387" sldId="461"/>
        </pc:sldMkLst>
      </pc:sldChg>
      <pc:sldChg chg="del">
        <pc:chgData name="Tellez Giron Flores, Karla" userId="8fee81db-db87-471c-8558-22a4afb35c1a" providerId="ADAL" clId="{75B54DDA-EC25-9C4A-BD7C-5FD8FBABC957}" dt="2024-09-28T23:45:36.755" v="179" actId="2696"/>
        <pc:sldMkLst>
          <pc:docMk/>
          <pc:sldMk cId="1934544530" sldId="462"/>
        </pc:sldMkLst>
      </pc:sldChg>
      <pc:sldChg chg="del">
        <pc:chgData name="Tellez Giron Flores, Karla" userId="8fee81db-db87-471c-8558-22a4afb35c1a" providerId="ADAL" clId="{75B54DDA-EC25-9C4A-BD7C-5FD8FBABC957}" dt="2024-09-28T23:45:36.755" v="179" actId="2696"/>
        <pc:sldMkLst>
          <pc:docMk/>
          <pc:sldMk cId="3215700173" sldId="463"/>
        </pc:sldMkLst>
      </pc:sldChg>
      <pc:sldChg chg="del">
        <pc:chgData name="Tellez Giron Flores, Karla" userId="8fee81db-db87-471c-8558-22a4afb35c1a" providerId="ADAL" clId="{75B54DDA-EC25-9C4A-BD7C-5FD8FBABC957}" dt="2024-09-28T23:45:36.755" v="179" actId="2696"/>
        <pc:sldMkLst>
          <pc:docMk/>
          <pc:sldMk cId="940992771" sldId="468"/>
        </pc:sldMkLst>
      </pc:sldChg>
      <pc:sldChg chg="addSp delSp modSp mod modNotesTx">
        <pc:chgData name="Tellez Giron Flores, Karla" userId="8fee81db-db87-471c-8558-22a4afb35c1a" providerId="ADAL" clId="{75B54DDA-EC25-9C4A-BD7C-5FD8FBABC957}" dt="2024-09-29T20:04:09.190" v="3059" actId="20577"/>
        <pc:sldMkLst>
          <pc:docMk/>
          <pc:sldMk cId="1362320440" sldId="469"/>
        </pc:sldMkLst>
        <pc:spChg chg="mod">
          <ac:chgData name="Tellez Giron Flores, Karla" userId="8fee81db-db87-471c-8558-22a4afb35c1a" providerId="ADAL" clId="{75B54DDA-EC25-9C4A-BD7C-5FD8FBABC957}" dt="2024-09-29T04:14:23.795" v="2819" actId="20577"/>
          <ac:spMkLst>
            <pc:docMk/>
            <pc:sldMk cId="1362320440" sldId="469"/>
            <ac:spMk id="2" creationId="{3D06C1E0-28DE-4287-98CF-6AD0C03C72BB}"/>
          </ac:spMkLst>
        </pc:spChg>
        <pc:spChg chg="add mod">
          <ac:chgData name="Tellez Giron Flores, Karla" userId="8fee81db-db87-471c-8558-22a4afb35c1a" providerId="ADAL" clId="{75B54DDA-EC25-9C4A-BD7C-5FD8FBABC957}" dt="2024-09-28T23:47:48.896" v="187"/>
          <ac:spMkLst>
            <pc:docMk/>
            <pc:sldMk cId="1362320440" sldId="469"/>
            <ac:spMk id="4" creationId="{81C4BCBE-4BA6-99C8-A118-DF81CE7120D0}"/>
          </ac:spMkLst>
        </pc:spChg>
        <pc:spChg chg="add mod">
          <ac:chgData name="Tellez Giron Flores, Karla" userId="8fee81db-db87-471c-8558-22a4afb35c1a" providerId="ADAL" clId="{75B54DDA-EC25-9C4A-BD7C-5FD8FBABC957}" dt="2024-09-29T00:00:51.316" v="306" actId="14100"/>
          <ac:spMkLst>
            <pc:docMk/>
            <pc:sldMk cId="1362320440" sldId="469"/>
            <ac:spMk id="5" creationId="{D3659232-3B35-992F-2199-ED3D8831160B}"/>
          </ac:spMkLst>
        </pc:spChg>
        <pc:spChg chg="add mod">
          <ac:chgData name="Tellez Giron Flores, Karla" userId="8fee81db-db87-471c-8558-22a4afb35c1a" providerId="ADAL" clId="{75B54DDA-EC25-9C4A-BD7C-5FD8FBABC957}" dt="2024-09-29T20:03:53.687" v="3055" actId="13926"/>
          <ac:spMkLst>
            <pc:docMk/>
            <pc:sldMk cId="1362320440" sldId="469"/>
            <ac:spMk id="6" creationId="{17D20FBD-BF7E-D5B9-FC5C-C4698AA45F3D}"/>
          </ac:spMkLst>
        </pc:spChg>
        <pc:spChg chg="add mod">
          <ac:chgData name="Tellez Giron Flores, Karla" userId="8fee81db-db87-471c-8558-22a4afb35c1a" providerId="ADAL" clId="{75B54DDA-EC25-9C4A-BD7C-5FD8FBABC957}" dt="2024-09-29T00:12:03.166" v="541" actId="1076"/>
          <ac:spMkLst>
            <pc:docMk/>
            <pc:sldMk cId="1362320440" sldId="469"/>
            <ac:spMk id="7" creationId="{A224C04B-7159-0BDF-E60F-F6C107FF1ADD}"/>
          </ac:spMkLst>
        </pc:spChg>
        <pc:spChg chg="add mod">
          <ac:chgData name="Tellez Giron Flores, Karla" userId="8fee81db-db87-471c-8558-22a4afb35c1a" providerId="ADAL" clId="{75B54DDA-EC25-9C4A-BD7C-5FD8FBABC957}" dt="2024-09-29T00:08:59.053" v="512" actId="113"/>
          <ac:spMkLst>
            <pc:docMk/>
            <pc:sldMk cId="1362320440" sldId="469"/>
            <ac:spMk id="8" creationId="{8E7BFCDE-B324-2029-1EB8-00F1F3A7EE9E}"/>
          </ac:spMkLst>
        </pc:spChg>
        <pc:spChg chg="add mod">
          <ac:chgData name="Tellez Giron Flores, Karla" userId="8fee81db-db87-471c-8558-22a4afb35c1a" providerId="ADAL" clId="{75B54DDA-EC25-9C4A-BD7C-5FD8FBABC957}" dt="2024-09-29T00:08:59.053" v="512" actId="113"/>
          <ac:spMkLst>
            <pc:docMk/>
            <pc:sldMk cId="1362320440" sldId="469"/>
            <ac:spMk id="9" creationId="{5E182769-052F-41D4-6DE9-E179325D6BC9}"/>
          </ac:spMkLst>
        </pc:spChg>
        <pc:spChg chg="add mod">
          <ac:chgData name="Tellez Giron Flores, Karla" userId="8fee81db-db87-471c-8558-22a4afb35c1a" providerId="ADAL" clId="{75B54DDA-EC25-9C4A-BD7C-5FD8FBABC957}" dt="2024-09-29T00:09:16.685" v="514" actId="14100"/>
          <ac:spMkLst>
            <pc:docMk/>
            <pc:sldMk cId="1362320440" sldId="469"/>
            <ac:spMk id="10" creationId="{690603E0-3C84-8FD7-5F52-D9408D50E4BB}"/>
          </ac:spMkLst>
        </pc:spChg>
        <pc:spChg chg="add mod">
          <ac:chgData name="Tellez Giron Flores, Karla" userId="8fee81db-db87-471c-8558-22a4afb35c1a" providerId="ADAL" clId="{75B54DDA-EC25-9C4A-BD7C-5FD8FBABC957}" dt="2024-09-29T00:09:29.449" v="516" actId="1076"/>
          <ac:spMkLst>
            <pc:docMk/>
            <pc:sldMk cId="1362320440" sldId="469"/>
            <ac:spMk id="11" creationId="{DC2CB93E-8F77-E3BB-7171-C8B9B5E4646F}"/>
          </ac:spMkLst>
        </pc:spChg>
        <pc:spChg chg="add mod">
          <ac:chgData name="Tellez Giron Flores, Karla" userId="8fee81db-db87-471c-8558-22a4afb35c1a" providerId="ADAL" clId="{75B54DDA-EC25-9C4A-BD7C-5FD8FBABC957}" dt="2024-09-29T20:03:49.476" v="3054" actId="13926"/>
          <ac:spMkLst>
            <pc:docMk/>
            <pc:sldMk cId="1362320440" sldId="469"/>
            <ac:spMk id="12" creationId="{6F3A52EB-ED11-326B-582A-95DD57D1B3EC}"/>
          </ac:spMkLst>
        </pc:spChg>
        <pc:spChg chg="mod">
          <ac:chgData name="Tellez Giron Flores, Karla" userId="8fee81db-db87-471c-8558-22a4afb35c1a" providerId="ADAL" clId="{75B54DDA-EC25-9C4A-BD7C-5FD8FBABC957}" dt="2024-09-29T04:14:16.465" v="2816" actId="1035"/>
          <ac:spMkLst>
            <pc:docMk/>
            <pc:sldMk cId="1362320440" sldId="469"/>
            <ac:spMk id="21" creationId="{5E4A3FAA-42E6-A87A-B85B-0BB3E16BD4F5}"/>
          </ac:spMkLst>
        </pc:spChg>
        <pc:spChg chg="del">
          <ac:chgData name="Tellez Giron Flores, Karla" userId="8fee81db-db87-471c-8558-22a4afb35c1a" providerId="ADAL" clId="{75B54DDA-EC25-9C4A-BD7C-5FD8FBABC957}" dt="2024-09-28T23:53:37.818" v="218" actId="478"/>
          <ac:spMkLst>
            <pc:docMk/>
            <pc:sldMk cId="1362320440" sldId="469"/>
            <ac:spMk id="23" creationId="{0E4176A8-7FF3-D376-1380-C325449E0AD5}"/>
          </ac:spMkLst>
        </pc:spChg>
        <pc:spChg chg="mod">
          <ac:chgData name="Tellez Giron Flores, Karla" userId="8fee81db-db87-471c-8558-22a4afb35c1a" providerId="ADAL" clId="{75B54DDA-EC25-9C4A-BD7C-5FD8FBABC957}" dt="2024-09-28T23:53:34.776" v="217" actId="1076"/>
          <ac:spMkLst>
            <pc:docMk/>
            <pc:sldMk cId="1362320440" sldId="469"/>
            <ac:spMk id="25" creationId="{9F89F645-49B7-7102-78C4-9D6AF4D18D7D}"/>
          </ac:spMkLst>
        </pc:spChg>
        <pc:spChg chg="add mod">
          <ac:chgData name="Tellez Giron Flores, Karla" userId="8fee81db-db87-471c-8558-22a4afb35c1a" providerId="ADAL" clId="{75B54DDA-EC25-9C4A-BD7C-5FD8FBABC957}" dt="2024-09-29T00:11:02.579" v="532"/>
          <ac:spMkLst>
            <pc:docMk/>
            <pc:sldMk cId="1362320440" sldId="469"/>
            <ac:spMk id="26" creationId="{1AC77E90-BDFB-0922-D569-EE46EC8CE3A8}"/>
          </ac:spMkLst>
        </pc:spChg>
        <pc:spChg chg="del">
          <ac:chgData name="Tellez Giron Flores, Karla" userId="8fee81db-db87-471c-8558-22a4afb35c1a" providerId="ADAL" clId="{75B54DDA-EC25-9C4A-BD7C-5FD8FBABC957}" dt="2024-09-28T23:47:33.012" v="185" actId="478"/>
          <ac:spMkLst>
            <pc:docMk/>
            <pc:sldMk cId="1362320440" sldId="469"/>
            <ac:spMk id="27" creationId="{C8CFE838-FD28-813D-1557-366521085E6E}"/>
          </ac:spMkLst>
        </pc:spChg>
        <pc:spChg chg="del">
          <ac:chgData name="Tellez Giron Flores, Karla" userId="8fee81db-db87-471c-8558-22a4afb35c1a" providerId="ADAL" clId="{75B54DDA-EC25-9C4A-BD7C-5FD8FBABC957}" dt="2024-09-28T23:47:34.920" v="186" actId="478"/>
          <ac:spMkLst>
            <pc:docMk/>
            <pc:sldMk cId="1362320440" sldId="469"/>
            <ac:spMk id="28" creationId="{C2791747-D668-1434-4473-2F1F8431C094}"/>
          </ac:spMkLst>
        </pc:spChg>
        <pc:spChg chg="add mod">
          <ac:chgData name="Tellez Giron Flores, Karla" userId="8fee81db-db87-471c-8558-22a4afb35c1a" providerId="ADAL" clId="{75B54DDA-EC25-9C4A-BD7C-5FD8FBABC957}" dt="2024-09-29T00:11:28.564" v="536"/>
          <ac:spMkLst>
            <pc:docMk/>
            <pc:sldMk cId="1362320440" sldId="469"/>
            <ac:spMk id="29" creationId="{89CC6130-5D56-1173-4AA2-E9CB71203EB5}"/>
          </ac:spMkLst>
        </pc:spChg>
        <pc:spChg chg="del">
          <ac:chgData name="Tellez Giron Flores, Karla" userId="8fee81db-db87-471c-8558-22a4afb35c1a" providerId="ADAL" clId="{75B54DDA-EC25-9C4A-BD7C-5FD8FBABC957}" dt="2024-09-28T23:49:23.401" v="214" actId="478"/>
          <ac:spMkLst>
            <pc:docMk/>
            <pc:sldMk cId="1362320440" sldId="469"/>
            <ac:spMk id="31" creationId="{128F4BEB-88C8-5B1D-DDF8-6C01760B06A6}"/>
          </ac:spMkLst>
        </pc:spChg>
        <pc:spChg chg="del">
          <ac:chgData name="Tellez Giron Flores, Karla" userId="8fee81db-db87-471c-8558-22a4afb35c1a" providerId="ADAL" clId="{75B54DDA-EC25-9C4A-BD7C-5FD8FBABC957}" dt="2024-09-28T23:47:30.591" v="184" actId="478"/>
          <ac:spMkLst>
            <pc:docMk/>
            <pc:sldMk cId="1362320440" sldId="469"/>
            <ac:spMk id="32" creationId="{1831BA89-E4F0-02F4-4D05-ADAB1005741D}"/>
          </ac:spMkLst>
        </pc:spChg>
        <pc:spChg chg="del">
          <ac:chgData name="Tellez Giron Flores, Karla" userId="8fee81db-db87-471c-8558-22a4afb35c1a" providerId="ADAL" clId="{75B54DDA-EC25-9C4A-BD7C-5FD8FBABC957}" dt="2024-09-28T23:47:28.484" v="183" actId="478"/>
          <ac:spMkLst>
            <pc:docMk/>
            <pc:sldMk cId="1362320440" sldId="469"/>
            <ac:spMk id="33" creationId="{298367E8-A747-8DA9-3DAA-6C382FFF90D5}"/>
          </ac:spMkLst>
        </pc:spChg>
        <pc:spChg chg="add mod">
          <ac:chgData name="Tellez Giron Flores, Karla" userId="8fee81db-db87-471c-8558-22a4afb35c1a" providerId="ADAL" clId="{75B54DDA-EC25-9C4A-BD7C-5FD8FBABC957}" dt="2024-09-29T00:11:51.130" v="540"/>
          <ac:spMkLst>
            <pc:docMk/>
            <pc:sldMk cId="1362320440" sldId="469"/>
            <ac:spMk id="34" creationId="{9C0524DD-406E-CED8-835F-78386A353952}"/>
          </ac:spMkLst>
        </pc:spChg>
        <pc:picChg chg="add mod">
          <ac:chgData name="Tellez Giron Flores, Karla" userId="8fee81db-db87-471c-8558-22a4afb35c1a" providerId="ADAL" clId="{75B54DDA-EC25-9C4A-BD7C-5FD8FBABC957}" dt="2024-09-28T23:47:48.896" v="187"/>
          <ac:picMkLst>
            <pc:docMk/>
            <pc:sldMk cId="1362320440" sldId="469"/>
            <ac:picMk id="3" creationId="{8D666559-2AA8-C151-07EA-EB7938AE1F4C}"/>
          </ac:picMkLst>
        </pc:picChg>
        <pc:picChg chg="del">
          <ac:chgData name="Tellez Giron Flores, Karla" userId="8fee81db-db87-471c-8558-22a4afb35c1a" providerId="ADAL" clId="{75B54DDA-EC25-9C4A-BD7C-5FD8FBABC957}" dt="2024-09-28T23:47:26.075" v="182" actId="478"/>
          <ac:picMkLst>
            <pc:docMk/>
            <pc:sldMk cId="1362320440" sldId="469"/>
            <ac:picMk id="16" creationId="{FE7D0C86-52D3-CAE3-C2DD-7E3211A93DEF}"/>
          </ac:picMkLst>
        </pc:picChg>
        <pc:picChg chg="del">
          <ac:chgData name="Tellez Giron Flores, Karla" userId="8fee81db-db87-471c-8558-22a4afb35c1a" providerId="ADAL" clId="{75B54DDA-EC25-9C4A-BD7C-5FD8FBABC957}" dt="2024-09-28T23:47:26.075" v="182" actId="478"/>
          <ac:picMkLst>
            <pc:docMk/>
            <pc:sldMk cId="1362320440" sldId="469"/>
            <ac:picMk id="18" creationId="{E1EFD7E7-1F99-FDC1-2194-A857F3DC77CA}"/>
          </ac:picMkLst>
        </pc:picChg>
        <pc:picChg chg="del">
          <ac:chgData name="Tellez Giron Flores, Karla" userId="8fee81db-db87-471c-8558-22a4afb35c1a" providerId="ADAL" clId="{75B54DDA-EC25-9C4A-BD7C-5FD8FBABC957}" dt="2024-09-28T23:47:26.075" v="182" actId="478"/>
          <ac:picMkLst>
            <pc:docMk/>
            <pc:sldMk cId="1362320440" sldId="469"/>
            <ac:picMk id="20" creationId="{F5B233C7-C023-A31B-7A16-F32E1E99FB30}"/>
          </ac:picMkLst>
        </pc:picChg>
        <pc:picChg chg="del">
          <ac:chgData name="Tellez Giron Flores, Karla" userId="8fee81db-db87-471c-8558-22a4afb35c1a" providerId="ADAL" clId="{75B54DDA-EC25-9C4A-BD7C-5FD8FBABC957}" dt="2024-09-28T23:47:26.075" v="182" actId="478"/>
          <ac:picMkLst>
            <pc:docMk/>
            <pc:sldMk cId="1362320440" sldId="469"/>
            <ac:picMk id="30" creationId="{7F299652-7988-EA49-24A8-7A6B17773EAD}"/>
          </ac:picMkLst>
        </pc:picChg>
        <pc:cxnChg chg="add mod">
          <ac:chgData name="Tellez Giron Flores, Karla" userId="8fee81db-db87-471c-8558-22a4afb35c1a" providerId="ADAL" clId="{75B54DDA-EC25-9C4A-BD7C-5FD8FBABC957}" dt="2024-09-29T00:10:06.563" v="521" actId="208"/>
          <ac:cxnSpMkLst>
            <pc:docMk/>
            <pc:sldMk cId="1362320440" sldId="469"/>
            <ac:cxnSpMk id="17" creationId="{B479F55F-3CBD-EA4E-10CD-A1D1AD38A1D3}"/>
          </ac:cxnSpMkLst>
        </pc:cxnChg>
        <pc:cxnChg chg="add mod">
          <ac:chgData name="Tellez Giron Flores, Karla" userId="8fee81db-db87-471c-8558-22a4afb35c1a" providerId="ADAL" clId="{75B54DDA-EC25-9C4A-BD7C-5FD8FBABC957}" dt="2024-09-29T00:10:24.150" v="524" actId="1076"/>
          <ac:cxnSpMkLst>
            <pc:docMk/>
            <pc:sldMk cId="1362320440" sldId="469"/>
            <ac:cxnSpMk id="19" creationId="{58B21671-D146-E6D5-CC98-B152FF683076}"/>
          </ac:cxnSpMkLst>
        </pc:cxnChg>
        <pc:cxnChg chg="add mod">
          <ac:chgData name="Tellez Giron Flores, Karla" userId="8fee81db-db87-471c-8558-22a4afb35c1a" providerId="ADAL" clId="{75B54DDA-EC25-9C4A-BD7C-5FD8FBABC957}" dt="2024-09-29T00:10:39.800" v="528" actId="208"/>
          <ac:cxnSpMkLst>
            <pc:docMk/>
            <pc:sldMk cId="1362320440" sldId="469"/>
            <ac:cxnSpMk id="22" creationId="{8403303B-54A7-B7BB-E008-A84FDC603D59}"/>
          </ac:cxnSpMkLst>
        </pc:cxnChg>
      </pc:sldChg>
      <pc:sldChg chg="addSp delSp modSp mod">
        <pc:chgData name="Tellez Giron Flores, Karla" userId="8fee81db-db87-471c-8558-22a4afb35c1a" providerId="ADAL" clId="{75B54DDA-EC25-9C4A-BD7C-5FD8FBABC957}" dt="2024-09-30T00:45:07.455" v="3660" actId="2711"/>
        <pc:sldMkLst>
          <pc:docMk/>
          <pc:sldMk cId="1593553367" sldId="470"/>
        </pc:sldMkLst>
        <pc:spChg chg="del">
          <ac:chgData name="Tellez Giron Flores, Karla" userId="8fee81db-db87-471c-8558-22a4afb35c1a" providerId="ADAL" clId="{75B54DDA-EC25-9C4A-BD7C-5FD8FBABC957}" dt="2024-09-29T00:14:49.920" v="563" actId="478"/>
          <ac:spMkLst>
            <pc:docMk/>
            <pc:sldMk cId="1593553367" sldId="470"/>
            <ac:spMk id="4" creationId="{A9006C59-131D-02A9-E286-96F677D6CA03}"/>
          </ac:spMkLst>
        </pc:spChg>
        <pc:spChg chg="add mod">
          <ac:chgData name="Tellez Giron Flores, Karla" userId="8fee81db-db87-471c-8558-22a4afb35c1a" providerId="ADAL" clId="{75B54DDA-EC25-9C4A-BD7C-5FD8FBABC957}" dt="2024-09-29T20:53:04.771" v="3102" actId="1035"/>
          <ac:spMkLst>
            <pc:docMk/>
            <pc:sldMk cId="1593553367" sldId="470"/>
            <ac:spMk id="9" creationId="{59AB7613-55BD-9923-C996-824537EBF5C6}"/>
          </ac:spMkLst>
        </pc:spChg>
        <pc:spChg chg="add mod">
          <ac:chgData name="Tellez Giron Flores, Karla" userId="8fee81db-db87-471c-8558-22a4afb35c1a" providerId="ADAL" clId="{75B54DDA-EC25-9C4A-BD7C-5FD8FBABC957}" dt="2024-09-30T00:45:07.455" v="3660" actId="2711"/>
          <ac:spMkLst>
            <pc:docMk/>
            <pc:sldMk cId="1593553367" sldId="470"/>
            <ac:spMk id="10" creationId="{0DE1F57E-BBC1-8363-7A74-E51FCD13331F}"/>
          </ac:spMkLst>
        </pc:spChg>
        <pc:spChg chg="add mod">
          <ac:chgData name="Tellez Giron Flores, Karla" userId="8fee81db-db87-471c-8558-22a4afb35c1a" providerId="ADAL" clId="{75B54DDA-EC25-9C4A-BD7C-5FD8FBABC957}" dt="2024-09-29T20:53:12.955" v="3117" actId="1036"/>
          <ac:spMkLst>
            <pc:docMk/>
            <pc:sldMk cId="1593553367" sldId="470"/>
            <ac:spMk id="11" creationId="{B9F43531-8F57-D403-07F8-53B577BF720F}"/>
          </ac:spMkLst>
        </pc:spChg>
        <pc:spChg chg="del">
          <ac:chgData name="Tellez Giron Flores, Karla" userId="8fee81db-db87-471c-8558-22a4afb35c1a" providerId="ADAL" clId="{75B54DDA-EC25-9C4A-BD7C-5FD8FBABC957}" dt="2024-09-29T00:13:16.878" v="545" actId="478"/>
          <ac:spMkLst>
            <pc:docMk/>
            <pc:sldMk cId="1593553367" sldId="470"/>
            <ac:spMk id="12" creationId="{D5425762-E6F5-824D-25A6-F16343F2768C}"/>
          </ac:spMkLst>
        </pc:spChg>
        <pc:spChg chg="add mod">
          <ac:chgData name="Tellez Giron Flores, Karla" userId="8fee81db-db87-471c-8558-22a4afb35c1a" providerId="ADAL" clId="{75B54DDA-EC25-9C4A-BD7C-5FD8FBABC957}" dt="2024-09-29T20:53:12.955" v="3117" actId="1036"/>
          <ac:spMkLst>
            <pc:docMk/>
            <pc:sldMk cId="1593553367" sldId="470"/>
            <ac:spMk id="16" creationId="{E3213ED1-E8B2-69BC-D348-71E8B851D1DC}"/>
          </ac:spMkLst>
        </pc:spChg>
        <pc:spChg chg="add mod">
          <ac:chgData name="Tellez Giron Flores, Karla" userId="8fee81db-db87-471c-8558-22a4afb35c1a" providerId="ADAL" clId="{75B54DDA-EC25-9C4A-BD7C-5FD8FBABC957}" dt="2024-09-29T20:52:55.253" v="3095" actId="1035"/>
          <ac:spMkLst>
            <pc:docMk/>
            <pc:sldMk cId="1593553367" sldId="470"/>
            <ac:spMk id="17" creationId="{C92656D9-8F69-6F76-BDAB-71AC0DCC3A70}"/>
          </ac:spMkLst>
        </pc:spChg>
        <pc:picChg chg="add mod">
          <ac:chgData name="Tellez Giron Flores, Karla" userId="8fee81db-db87-471c-8558-22a4afb35c1a" providerId="ADAL" clId="{75B54DDA-EC25-9C4A-BD7C-5FD8FBABC957}" dt="2024-09-29T00:16:34.465" v="664" actId="1038"/>
          <ac:picMkLst>
            <pc:docMk/>
            <pc:sldMk cId="1593553367" sldId="470"/>
            <ac:picMk id="3" creationId="{CC8D9444-A3F9-4C35-7E70-095B59AA7C3D}"/>
          </ac:picMkLst>
        </pc:picChg>
        <pc:picChg chg="add mod">
          <ac:chgData name="Tellez Giron Flores, Karla" userId="8fee81db-db87-471c-8558-22a4afb35c1a" providerId="ADAL" clId="{75B54DDA-EC25-9C4A-BD7C-5FD8FBABC957}" dt="2024-09-29T00:16:34.465" v="664" actId="1038"/>
          <ac:picMkLst>
            <pc:docMk/>
            <pc:sldMk cId="1593553367" sldId="470"/>
            <ac:picMk id="6" creationId="{54EB4B62-DF62-8AE7-F74B-487F30E68DF7}"/>
          </ac:picMkLst>
        </pc:picChg>
        <pc:picChg chg="add mod">
          <ac:chgData name="Tellez Giron Flores, Karla" userId="8fee81db-db87-471c-8558-22a4afb35c1a" providerId="ADAL" clId="{75B54DDA-EC25-9C4A-BD7C-5FD8FBABC957}" dt="2024-09-29T00:16:34.465" v="664" actId="1038"/>
          <ac:picMkLst>
            <pc:docMk/>
            <pc:sldMk cId="1593553367" sldId="470"/>
            <ac:picMk id="8" creationId="{9E7EE77C-BEA3-BD39-54ED-624714C59C4A}"/>
          </ac:picMkLst>
        </pc:picChg>
      </pc:sldChg>
      <pc:sldChg chg="del">
        <pc:chgData name="Tellez Giron Flores, Karla" userId="8fee81db-db87-471c-8558-22a4afb35c1a" providerId="ADAL" clId="{75B54DDA-EC25-9C4A-BD7C-5FD8FBABC957}" dt="2024-09-28T23:46:03.017" v="180" actId="2696"/>
        <pc:sldMkLst>
          <pc:docMk/>
          <pc:sldMk cId="2109471425" sldId="473"/>
        </pc:sldMkLst>
      </pc:sldChg>
      <pc:sldChg chg="del">
        <pc:chgData name="Tellez Giron Flores, Karla" userId="8fee81db-db87-471c-8558-22a4afb35c1a" providerId="ADAL" clId="{75B54DDA-EC25-9C4A-BD7C-5FD8FBABC957}" dt="2024-09-29T00:13:01.071" v="544" actId="2696"/>
        <pc:sldMkLst>
          <pc:docMk/>
          <pc:sldMk cId="2051345221" sldId="474"/>
        </pc:sldMkLst>
      </pc:sldChg>
      <pc:sldChg chg="del">
        <pc:chgData name="Tellez Giron Flores, Karla" userId="8fee81db-db87-471c-8558-22a4afb35c1a" providerId="ADAL" clId="{75B54DDA-EC25-9C4A-BD7C-5FD8FBABC957}" dt="2024-09-28T23:46:03.017" v="180" actId="2696"/>
        <pc:sldMkLst>
          <pc:docMk/>
          <pc:sldMk cId="596114659" sldId="475"/>
        </pc:sldMkLst>
      </pc:sldChg>
      <pc:sldChg chg="addSp delSp modSp add del mod modShow">
        <pc:chgData name="Tellez Giron Flores, Karla" userId="8fee81db-db87-471c-8558-22a4afb35c1a" providerId="ADAL" clId="{75B54DDA-EC25-9C4A-BD7C-5FD8FBABC957}" dt="2024-09-29T18:42:17.986" v="2888" actId="2696"/>
        <pc:sldMkLst>
          <pc:docMk/>
          <pc:sldMk cId="676174595" sldId="475"/>
        </pc:sldMkLst>
        <pc:spChg chg="add mod">
          <ac:chgData name="Tellez Giron Flores, Karla" userId="8fee81db-db87-471c-8558-22a4afb35c1a" providerId="ADAL" clId="{75B54DDA-EC25-9C4A-BD7C-5FD8FBABC957}" dt="2024-09-29T00:37:56.822" v="954" actId="1036"/>
          <ac:spMkLst>
            <pc:docMk/>
            <pc:sldMk cId="676174595" sldId="475"/>
            <ac:spMk id="2" creationId="{22BF24DD-12B0-D44D-CEBE-55B54D69DE66}"/>
          </ac:spMkLst>
        </pc:spChg>
        <pc:spChg chg="add mod">
          <ac:chgData name="Tellez Giron Flores, Karla" userId="8fee81db-db87-471c-8558-22a4afb35c1a" providerId="ADAL" clId="{75B54DDA-EC25-9C4A-BD7C-5FD8FBABC957}" dt="2024-09-29T17:55:12.080" v="2868" actId="20577"/>
          <ac:spMkLst>
            <pc:docMk/>
            <pc:sldMk cId="676174595" sldId="475"/>
            <ac:spMk id="3" creationId="{7E727A2C-05FB-538A-D2FC-149EC0D5213F}"/>
          </ac:spMkLst>
        </pc:spChg>
        <pc:spChg chg="add mod">
          <ac:chgData name="Tellez Giron Flores, Karla" userId="8fee81db-db87-471c-8558-22a4afb35c1a" providerId="ADAL" clId="{75B54DDA-EC25-9C4A-BD7C-5FD8FBABC957}" dt="2024-09-29T00:41:02.877" v="992" actId="20577"/>
          <ac:spMkLst>
            <pc:docMk/>
            <pc:sldMk cId="676174595" sldId="475"/>
            <ac:spMk id="5" creationId="{FFD7E20B-4642-45DC-E92A-BA67060653C3}"/>
          </ac:spMkLst>
        </pc:spChg>
        <pc:spChg chg="del">
          <ac:chgData name="Tellez Giron Flores, Karla" userId="8fee81db-db87-471c-8558-22a4afb35c1a" providerId="ADAL" clId="{75B54DDA-EC25-9C4A-BD7C-5FD8FBABC957}" dt="2024-09-29T00:37:01.554" v="941" actId="478"/>
          <ac:spMkLst>
            <pc:docMk/>
            <pc:sldMk cId="676174595" sldId="475"/>
            <ac:spMk id="12" creationId="{799C068A-B043-1707-B0DA-DB1C1BAB5FD4}"/>
          </ac:spMkLst>
        </pc:spChg>
      </pc:sldChg>
      <pc:sldChg chg="addSp delSp modSp add del mod ord">
        <pc:chgData name="Tellez Giron Flores, Karla" userId="8fee81db-db87-471c-8558-22a4afb35c1a" providerId="ADAL" clId="{75B54DDA-EC25-9C4A-BD7C-5FD8FBABC957}" dt="2024-09-29T21:02:38.043" v="3429" actId="2696"/>
        <pc:sldMkLst>
          <pc:docMk/>
          <pc:sldMk cId="1245829802" sldId="476"/>
        </pc:sldMkLst>
        <pc:spChg chg="add mod">
          <ac:chgData name="Tellez Giron Flores, Karla" userId="8fee81db-db87-471c-8558-22a4afb35c1a" providerId="ADAL" clId="{75B54DDA-EC25-9C4A-BD7C-5FD8FBABC957}" dt="2024-09-29T02:46:11.557" v="1611" actId="5793"/>
          <ac:spMkLst>
            <pc:docMk/>
            <pc:sldMk cId="1245829802" sldId="476"/>
            <ac:spMk id="5" creationId="{FBAE42E7-B01B-FF04-F8A4-2E747B72E24A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6" creationId="{B7CE0499-6130-9AB0-31AC-96A5ED90B7CA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7" creationId="{D7F6F460-6117-8B6A-3DB3-5A0E87750086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8" creationId="{4EA98ADF-1224-2F93-5E69-880867C88D39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9" creationId="{98D6F69C-E6EE-DB40-259D-BF6DF2C4A6CD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10" creationId="{39C98BDC-4506-DB54-8CB0-118552496352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11" creationId="{EBC8B1DC-05E1-F3A2-8E42-BCCCAAEB509D}"/>
          </ac:spMkLst>
        </pc:spChg>
        <pc:spChg chg="del">
          <ac:chgData name="Tellez Giron Flores, Karla" userId="8fee81db-db87-471c-8558-22a4afb35c1a" providerId="ADAL" clId="{75B54DDA-EC25-9C4A-BD7C-5FD8FBABC957}" dt="2024-09-29T02:28:10.716" v="1076" actId="478"/>
          <ac:spMkLst>
            <pc:docMk/>
            <pc:sldMk cId="1245829802" sldId="476"/>
            <ac:spMk id="12" creationId="{AE10C340-D493-5E17-B6D7-048B64881D22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16" creationId="{2122C80F-B98D-E7D5-173E-633A299E2E2E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17" creationId="{CDB54EAE-3F67-28D1-6C8B-F6CD45FE475F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18" creationId="{ACDBBF12-AE9E-3299-339C-09F8BB53A0A0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19" creationId="{144D3869-0244-3EFF-9406-72E9E1C66FC0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20" creationId="{C2BDE94D-6338-9895-F02F-E9E302ED578F}"/>
          </ac:spMkLst>
        </pc:spChg>
        <pc:spChg chg="add mod">
          <ac:chgData name="Tellez Giron Flores, Karla" userId="8fee81db-db87-471c-8558-22a4afb35c1a" providerId="ADAL" clId="{75B54DDA-EC25-9C4A-BD7C-5FD8FBABC957}" dt="2024-09-29T02:35:29.704" v="1267" actId="1036"/>
          <ac:spMkLst>
            <pc:docMk/>
            <pc:sldMk cId="1245829802" sldId="476"/>
            <ac:spMk id="21" creationId="{069E6FEB-F5D6-7A03-C3CE-B12E5152786A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22" creationId="{59894B36-73F1-1B74-04A3-19F044C30DD9}"/>
          </ac:spMkLst>
        </pc:spChg>
        <pc:spChg chg="add mod">
          <ac:chgData name="Tellez Giron Flores, Karla" userId="8fee81db-db87-471c-8558-22a4afb35c1a" providerId="ADAL" clId="{75B54DDA-EC25-9C4A-BD7C-5FD8FBABC957}" dt="2024-09-29T02:33:45.454" v="1227" actId="207"/>
          <ac:spMkLst>
            <pc:docMk/>
            <pc:sldMk cId="1245829802" sldId="476"/>
            <ac:spMk id="23" creationId="{75AB7A9D-D9F6-62D7-2A66-43ECA83B10A9}"/>
          </ac:spMkLst>
        </pc:spChg>
        <pc:spChg chg="add mod">
          <ac:chgData name="Tellez Giron Flores, Karla" userId="8fee81db-db87-471c-8558-22a4afb35c1a" providerId="ADAL" clId="{75B54DDA-EC25-9C4A-BD7C-5FD8FBABC957}" dt="2024-09-29T02:36:51.149" v="1325" actId="1076"/>
          <ac:spMkLst>
            <pc:docMk/>
            <pc:sldMk cId="1245829802" sldId="476"/>
            <ac:spMk id="27" creationId="{125A6715-D7D9-0BBF-BBA9-63B83000DB07}"/>
          </ac:spMkLst>
        </pc:spChg>
        <pc:spChg chg="add mod">
          <ac:chgData name="Tellez Giron Flores, Karla" userId="8fee81db-db87-471c-8558-22a4afb35c1a" providerId="ADAL" clId="{75B54DDA-EC25-9C4A-BD7C-5FD8FBABC957}" dt="2024-09-29T02:37:28.115" v="1334" actId="20577"/>
          <ac:spMkLst>
            <pc:docMk/>
            <pc:sldMk cId="1245829802" sldId="476"/>
            <ac:spMk id="30" creationId="{AE126B3F-E87B-2968-1198-957DCE7154B2}"/>
          </ac:spMkLst>
        </pc:spChg>
        <pc:spChg chg="add mod">
          <ac:chgData name="Tellez Giron Flores, Karla" userId="8fee81db-db87-471c-8558-22a4afb35c1a" providerId="ADAL" clId="{75B54DDA-EC25-9C4A-BD7C-5FD8FBABC957}" dt="2024-09-29T02:46:23.672" v="1614" actId="1076"/>
          <ac:spMkLst>
            <pc:docMk/>
            <pc:sldMk cId="1245829802" sldId="476"/>
            <ac:spMk id="31" creationId="{3C1026E8-A966-5302-DF6C-C9F6D2DEDC71}"/>
          </ac:spMkLst>
        </pc:spChg>
        <pc:picChg chg="add del mod">
          <ac:chgData name="Tellez Giron Flores, Karla" userId="8fee81db-db87-471c-8558-22a4afb35c1a" providerId="ADAL" clId="{75B54DDA-EC25-9C4A-BD7C-5FD8FBABC957}" dt="2024-09-29T02:35:37.236" v="1269" actId="21"/>
          <ac:picMkLst>
            <pc:docMk/>
            <pc:sldMk cId="1245829802" sldId="476"/>
            <ac:picMk id="3" creationId="{A67A9895-2277-2299-CB5D-6C602E76CC81}"/>
          </ac:picMkLst>
        </pc:picChg>
        <pc:picChg chg="add mod">
          <ac:chgData name="Tellez Giron Flores, Karla" userId="8fee81db-db87-471c-8558-22a4afb35c1a" providerId="ADAL" clId="{75B54DDA-EC25-9C4A-BD7C-5FD8FBABC957}" dt="2024-09-29T02:35:21.041" v="1261" actId="1035"/>
          <ac:picMkLst>
            <pc:docMk/>
            <pc:sldMk cId="1245829802" sldId="476"/>
            <ac:picMk id="26" creationId="{8BE601C3-369D-8A52-0453-F39D19742A55}"/>
          </ac:picMkLst>
        </pc:picChg>
        <pc:cxnChg chg="add mod">
          <ac:chgData name="Tellez Giron Flores, Karla" userId="8fee81db-db87-471c-8558-22a4afb35c1a" providerId="ADAL" clId="{75B54DDA-EC25-9C4A-BD7C-5FD8FBABC957}" dt="2024-09-29T02:35:34.949" v="1268" actId="1076"/>
          <ac:cxnSpMkLst>
            <pc:docMk/>
            <pc:sldMk cId="1245829802" sldId="476"/>
            <ac:cxnSpMk id="24" creationId="{912010A8-59BE-9C05-8258-08BCDB1952E2}"/>
          </ac:cxnSpMkLst>
        </pc:cxnChg>
        <pc:cxnChg chg="add mod">
          <ac:chgData name="Tellez Giron Flores, Karla" userId="8fee81db-db87-471c-8558-22a4afb35c1a" providerId="ADAL" clId="{75B54DDA-EC25-9C4A-BD7C-5FD8FBABC957}" dt="2024-09-29T02:37:19.266" v="1328" actId="14100"/>
          <ac:cxnSpMkLst>
            <pc:docMk/>
            <pc:sldMk cId="1245829802" sldId="476"/>
            <ac:cxnSpMk id="28" creationId="{9D8CA307-A13A-6B0E-FABB-1C6397235F2D}"/>
          </ac:cxnSpMkLst>
        </pc:cxnChg>
      </pc:sldChg>
      <pc:sldChg chg="modSp add del mod ord modShow">
        <pc:chgData name="Tellez Giron Flores, Karla" userId="8fee81db-db87-471c-8558-22a4afb35c1a" providerId="ADAL" clId="{75B54DDA-EC25-9C4A-BD7C-5FD8FBABC957}" dt="2024-09-29T18:42:20.522" v="2889" actId="2696"/>
        <pc:sldMkLst>
          <pc:docMk/>
          <pc:sldMk cId="4248328822" sldId="477"/>
        </pc:sldMkLst>
        <pc:spChg chg="mod">
          <ac:chgData name="Tellez Giron Flores, Karla" userId="8fee81db-db87-471c-8558-22a4afb35c1a" providerId="ADAL" clId="{75B54DDA-EC25-9C4A-BD7C-5FD8FBABC957}" dt="2024-09-29T17:52:43.712" v="2862" actId="20577"/>
          <ac:spMkLst>
            <pc:docMk/>
            <pc:sldMk cId="4248328822" sldId="477"/>
            <ac:spMk id="3" creationId="{E13BF227-ABEE-538B-943D-63E92CCEF1AB}"/>
          </ac:spMkLst>
        </pc:spChg>
        <pc:spChg chg="mod">
          <ac:chgData name="Tellez Giron Flores, Karla" userId="8fee81db-db87-471c-8558-22a4afb35c1a" providerId="ADAL" clId="{75B54DDA-EC25-9C4A-BD7C-5FD8FBABC957}" dt="2024-09-29T04:16:53.561" v="2858" actId="20577"/>
          <ac:spMkLst>
            <pc:docMk/>
            <pc:sldMk cId="4248328822" sldId="477"/>
            <ac:spMk id="5" creationId="{E288EFAE-7891-74B7-8E5B-714E6176B93D}"/>
          </ac:spMkLst>
        </pc:spChg>
      </pc:sldChg>
      <pc:sldChg chg="add">
        <pc:chgData name="Tellez Giron Flores, Karla" userId="8fee81db-db87-471c-8558-22a4afb35c1a" providerId="ADAL" clId="{75B54DDA-EC25-9C4A-BD7C-5FD8FBABC957}" dt="2024-09-29T04:02:17.138" v="2393"/>
        <pc:sldMkLst>
          <pc:docMk/>
          <pc:sldMk cId="216852665" sldId="478"/>
        </pc:sldMkLst>
      </pc:sldChg>
      <pc:sldChg chg="addSp delSp modSp add del mod">
        <pc:chgData name="Tellez Giron Flores, Karla" userId="8fee81db-db87-471c-8558-22a4afb35c1a" providerId="ADAL" clId="{75B54DDA-EC25-9C4A-BD7C-5FD8FBABC957}" dt="2024-09-29T04:02:12.924" v="2392" actId="2696"/>
        <pc:sldMkLst>
          <pc:docMk/>
          <pc:sldMk cId="1285468762" sldId="478"/>
        </pc:sldMkLst>
        <pc:spChg chg="del">
          <ac:chgData name="Tellez Giron Flores, Karla" userId="8fee81db-db87-471c-8558-22a4afb35c1a" providerId="ADAL" clId="{75B54DDA-EC25-9C4A-BD7C-5FD8FBABC957}" dt="2024-09-29T00:46:37.616" v="1007" actId="478"/>
          <ac:spMkLst>
            <pc:docMk/>
            <pc:sldMk cId="1285468762" sldId="478"/>
            <ac:spMk id="2" creationId="{3F452A0C-DC7D-C544-AD34-CEF3DECB45C5}"/>
          </ac:spMkLst>
        </pc:spChg>
        <pc:spChg chg="del">
          <ac:chgData name="Tellez Giron Flores, Karla" userId="8fee81db-db87-471c-8558-22a4afb35c1a" providerId="ADAL" clId="{75B54DDA-EC25-9C4A-BD7C-5FD8FBABC957}" dt="2024-09-29T00:46:36.449" v="1006" actId="478"/>
          <ac:spMkLst>
            <pc:docMk/>
            <pc:sldMk cId="1285468762" sldId="478"/>
            <ac:spMk id="3" creationId="{C98BC606-27CC-2B9E-40DE-E49CB903C345}"/>
          </ac:spMkLst>
        </pc:spChg>
        <pc:spChg chg="mod">
          <ac:chgData name="Tellez Giron Flores, Karla" userId="8fee81db-db87-471c-8558-22a4afb35c1a" providerId="ADAL" clId="{75B54DDA-EC25-9C4A-BD7C-5FD8FBABC957}" dt="2024-09-29T02:46:43.152" v="1620" actId="1035"/>
          <ac:spMkLst>
            <pc:docMk/>
            <pc:sldMk cId="1285468762" sldId="478"/>
            <ac:spMk id="5" creationId="{79D6B2A6-8AAE-3701-A67D-3AE1B474FEF7}"/>
          </ac:spMkLst>
        </pc:spChg>
        <pc:spChg chg="add del mod">
          <ac:chgData name="Tellez Giron Flores, Karla" userId="8fee81db-db87-471c-8558-22a4afb35c1a" providerId="ADAL" clId="{75B54DDA-EC25-9C4A-BD7C-5FD8FBABC957}" dt="2024-09-29T00:46:38.834" v="1008" actId="478"/>
          <ac:spMkLst>
            <pc:docMk/>
            <pc:sldMk cId="1285468762" sldId="478"/>
            <ac:spMk id="7" creationId="{077D68A8-76EA-D622-5AC7-EA0E030289A4}"/>
          </ac:spMkLst>
        </pc:spChg>
        <pc:picChg chg="add del mod">
          <ac:chgData name="Tellez Giron Flores, Karla" userId="8fee81db-db87-471c-8558-22a4afb35c1a" providerId="ADAL" clId="{75B54DDA-EC25-9C4A-BD7C-5FD8FBABC957}" dt="2024-09-29T02:35:39.608" v="1270" actId="478"/>
          <ac:picMkLst>
            <pc:docMk/>
            <pc:sldMk cId="1285468762" sldId="478"/>
            <ac:picMk id="9" creationId="{0FAFAFB0-7D0C-AE41-1880-F83643A3458F}"/>
          </ac:picMkLst>
        </pc:picChg>
        <pc:picChg chg="add mod">
          <ac:chgData name="Tellez Giron Flores, Karla" userId="8fee81db-db87-471c-8558-22a4afb35c1a" providerId="ADAL" clId="{75B54DDA-EC25-9C4A-BD7C-5FD8FBABC957}" dt="2024-09-29T02:21:13.492" v="1074" actId="1076"/>
          <ac:picMkLst>
            <pc:docMk/>
            <pc:sldMk cId="1285468762" sldId="478"/>
            <ac:picMk id="11" creationId="{934FD103-0895-2A2A-B376-57ECCB2F57A6}"/>
          </ac:picMkLst>
        </pc:picChg>
        <pc:picChg chg="add mod">
          <ac:chgData name="Tellez Giron Flores, Karla" userId="8fee81db-db87-471c-8558-22a4afb35c1a" providerId="ADAL" clId="{75B54DDA-EC25-9C4A-BD7C-5FD8FBABC957}" dt="2024-09-29T02:20:54.109" v="1072" actId="1076"/>
          <ac:picMkLst>
            <pc:docMk/>
            <pc:sldMk cId="1285468762" sldId="478"/>
            <ac:picMk id="16" creationId="{476644C8-948A-294B-8E7C-CED25C348C99}"/>
          </ac:picMkLst>
        </pc:picChg>
        <pc:picChg chg="add mod">
          <ac:chgData name="Tellez Giron Flores, Karla" userId="8fee81db-db87-471c-8558-22a4afb35c1a" providerId="ADAL" clId="{75B54DDA-EC25-9C4A-BD7C-5FD8FBABC957}" dt="2024-09-29T02:21:01.942" v="1073" actId="1076"/>
          <ac:picMkLst>
            <pc:docMk/>
            <pc:sldMk cId="1285468762" sldId="478"/>
            <ac:picMk id="18" creationId="{EAFF843A-B7DC-91E9-1430-7D0061547B0D}"/>
          </ac:picMkLst>
        </pc:picChg>
        <pc:picChg chg="add mod">
          <ac:chgData name="Tellez Giron Flores, Karla" userId="8fee81db-db87-471c-8558-22a4afb35c1a" providerId="ADAL" clId="{75B54DDA-EC25-9C4A-BD7C-5FD8FBABC957}" dt="2024-09-29T02:36:11.452" v="1294" actId="167"/>
          <ac:picMkLst>
            <pc:docMk/>
            <pc:sldMk cId="1285468762" sldId="478"/>
            <ac:picMk id="19" creationId="{9353C013-DE71-693E-8F21-6B084FAAB2B5}"/>
          </ac:picMkLst>
        </pc:picChg>
      </pc:sldChg>
      <pc:sldChg chg="add">
        <pc:chgData name="Tellez Giron Flores, Karla" userId="8fee81db-db87-471c-8558-22a4afb35c1a" providerId="ADAL" clId="{75B54DDA-EC25-9C4A-BD7C-5FD8FBABC957}" dt="2024-09-29T04:02:17.138" v="2393"/>
        <pc:sldMkLst>
          <pc:docMk/>
          <pc:sldMk cId="401684257" sldId="479"/>
        </pc:sldMkLst>
      </pc:sldChg>
      <pc:sldChg chg="addSp delSp modSp add del mod">
        <pc:chgData name="Tellez Giron Flores, Karla" userId="8fee81db-db87-471c-8558-22a4afb35c1a" providerId="ADAL" clId="{75B54DDA-EC25-9C4A-BD7C-5FD8FBABC957}" dt="2024-09-29T04:02:12.924" v="2392" actId="2696"/>
        <pc:sldMkLst>
          <pc:docMk/>
          <pc:sldMk cId="445746120" sldId="479"/>
        </pc:sldMkLst>
        <pc:spChg chg="add mod">
          <ac:chgData name="Tellez Giron Flores, Karla" userId="8fee81db-db87-471c-8558-22a4afb35c1a" providerId="ADAL" clId="{75B54DDA-EC25-9C4A-BD7C-5FD8FBABC957}" dt="2024-09-29T02:39:53.686" v="1402"/>
          <ac:spMkLst>
            <pc:docMk/>
            <pc:sldMk cId="445746120" sldId="479"/>
            <ac:spMk id="11" creationId="{A8F84FC6-27F6-C76C-E138-2BACDC326490}"/>
          </ac:spMkLst>
        </pc:spChg>
        <pc:spChg chg="del">
          <ac:chgData name="Tellez Giron Flores, Karla" userId="8fee81db-db87-471c-8558-22a4afb35c1a" providerId="ADAL" clId="{75B54DDA-EC25-9C4A-BD7C-5FD8FBABC957}" dt="2024-09-29T02:37:57.585" v="1336" actId="478"/>
          <ac:spMkLst>
            <pc:docMk/>
            <pc:sldMk cId="445746120" sldId="479"/>
            <ac:spMk id="12" creationId="{F6FCE930-6286-D8F8-7F39-9E09C9FAF6CF}"/>
          </ac:spMkLst>
        </pc:spChg>
        <pc:picChg chg="add mod">
          <ac:chgData name="Tellez Giron Flores, Karla" userId="8fee81db-db87-471c-8558-22a4afb35c1a" providerId="ADAL" clId="{75B54DDA-EC25-9C4A-BD7C-5FD8FBABC957}" dt="2024-09-29T02:39:30.482" v="1379" actId="1037"/>
          <ac:picMkLst>
            <pc:docMk/>
            <pc:sldMk cId="445746120" sldId="479"/>
            <ac:picMk id="3" creationId="{CB05AB30-9630-D59A-F8A9-244CC0A4BAA1}"/>
          </ac:picMkLst>
        </pc:picChg>
        <pc:picChg chg="add mod">
          <ac:chgData name="Tellez Giron Flores, Karla" userId="8fee81db-db87-471c-8558-22a4afb35c1a" providerId="ADAL" clId="{75B54DDA-EC25-9C4A-BD7C-5FD8FBABC957}" dt="2024-09-29T02:39:14.158" v="1356" actId="1038"/>
          <ac:picMkLst>
            <pc:docMk/>
            <pc:sldMk cId="445746120" sldId="479"/>
            <ac:picMk id="6" creationId="{AC586CB9-0077-A51E-2B14-2E3041D27379}"/>
          </ac:picMkLst>
        </pc:picChg>
        <pc:picChg chg="add mod">
          <ac:chgData name="Tellez Giron Flores, Karla" userId="8fee81db-db87-471c-8558-22a4afb35c1a" providerId="ADAL" clId="{75B54DDA-EC25-9C4A-BD7C-5FD8FBABC957}" dt="2024-09-29T02:39:23.325" v="1364" actId="167"/>
          <ac:picMkLst>
            <pc:docMk/>
            <pc:sldMk cId="445746120" sldId="479"/>
            <ac:picMk id="8" creationId="{47E625E2-7F90-A0E9-922C-11D484446866}"/>
          </ac:picMkLst>
        </pc:picChg>
        <pc:picChg chg="add mod">
          <ac:chgData name="Tellez Giron Flores, Karla" userId="8fee81db-db87-471c-8558-22a4afb35c1a" providerId="ADAL" clId="{75B54DDA-EC25-9C4A-BD7C-5FD8FBABC957}" dt="2024-09-29T02:39:42.659" v="1401" actId="167"/>
          <ac:picMkLst>
            <pc:docMk/>
            <pc:sldMk cId="445746120" sldId="479"/>
            <ac:picMk id="10" creationId="{3A581736-9DEF-3C2C-CC0B-F460DD74E26C}"/>
          </ac:picMkLst>
        </pc:picChg>
      </pc:sldChg>
      <pc:sldChg chg="addSp modSp add mod">
        <pc:chgData name="Tellez Giron Flores, Karla" userId="8fee81db-db87-471c-8558-22a4afb35c1a" providerId="ADAL" clId="{75B54DDA-EC25-9C4A-BD7C-5FD8FBABC957}" dt="2024-09-29T21:02:00.958" v="3427" actId="1037"/>
        <pc:sldMkLst>
          <pc:docMk/>
          <pc:sldMk cId="2914857987" sldId="480"/>
        </pc:sldMkLst>
        <pc:spChg chg="add mod">
          <ac:chgData name="Tellez Giron Flores, Karla" userId="8fee81db-db87-471c-8558-22a4afb35c1a" providerId="ADAL" clId="{75B54DDA-EC25-9C4A-BD7C-5FD8FBABC957}" dt="2024-09-29T20:58:50.667" v="3153" actId="1076"/>
          <ac:spMkLst>
            <pc:docMk/>
            <pc:sldMk cId="2914857987" sldId="480"/>
            <ac:spMk id="5" creationId="{532650BB-0CFA-E816-ADC4-B8B4E31275E3}"/>
          </ac:spMkLst>
        </pc:spChg>
        <pc:spChg chg="add mod">
          <ac:chgData name="Tellez Giron Flores, Karla" userId="8fee81db-db87-471c-8558-22a4afb35c1a" providerId="ADAL" clId="{75B54DDA-EC25-9C4A-BD7C-5FD8FBABC957}" dt="2024-09-29T20:58:55.684" v="3154" actId="1076"/>
          <ac:spMkLst>
            <pc:docMk/>
            <pc:sldMk cId="2914857987" sldId="480"/>
            <ac:spMk id="8" creationId="{A0C5BF73-DAF8-E2F5-55FC-49DD42979FA6}"/>
          </ac:spMkLst>
        </pc:spChg>
        <pc:spChg chg="add mod">
          <ac:chgData name="Tellez Giron Flores, Karla" userId="8fee81db-db87-471c-8558-22a4afb35c1a" providerId="ADAL" clId="{75B54DDA-EC25-9C4A-BD7C-5FD8FBABC957}" dt="2024-09-29T21:00:10.671" v="3391" actId="1035"/>
          <ac:spMkLst>
            <pc:docMk/>
            <pc:sldMk cId="2914857987" sldId="480"/>
            <ac:spMk id="9" creationId="{0ABB03DE-413B-7798-C698-5C4764BE6F04}"/>
          </ac:spMkLst>
        </pc:spChg>
        <pc:spChg chg="add mod">
          <ac:chgData name="Tellez Giron Flores, Karla" userId="8fee81db-db87-471c-8558-22a4afb35c1a" providerId="ADAL" clId="{75B54DDA-EC25-9C4A-BD7C-5FD8FBABC957}" dt="2024-09-29T21:00:29.185" v="3393" actId="20577"/>
          <ac:spMkLst>
            <pc:docMk/>
            <pc:sldMk cId="2914857987" sldId="480"/>
            <ac:spMk id="10" creationId="{B79D0795-39E7-5750-A5DA-2C9D0094A39D}"/>
          </ac:spMkLst>
        </pc:spChg>
        <pc:spChg chg="add mod">
          <ac:chgData name="Tellez Giron Flores, Karla" userId="8fee81db-db87-471c-8558-22a4afb35c1a" providerId="ADAL" clId="{75B54DDA-EC25-9C4A-BD7C-5FD8FBABC957}" dt="2024-09-29T21:00:10.671" v="3391" actId="1035"/>
          <ac:spMkLst>
            <pc:docMk/>
            <pc:sldMk cId="2914857987" sldId="480"/>
            <ac:spMk id="11" creationId="{1B4C9294-AAC7-FAE3-A517-C46FE15EB468}"/>
          </ac:spMkLst>
        </pc:spChg>
        <pc:spChg chg="mod">
          <ac:chgData name="Tellez Giron Flores, Karla" userId="8fee81db-db87-471c-8558-22a4afb35c1a" providerId="ADAL" clId="{75B54DDA-EC25-9C4A-BD7C-5FD8FBABC957}" dt="2024-09-29T04:09:05.096" v="2581" actId="207"/>
          <ac:spMkLst>
            <pc:docMk/>
            <pc:sldMk cId="2914857987" sldId="480"/>
            <ac:spMk id="12" creationId="{E59B8618-56BC-A8F8-521F-F46F678751D8}"/>
          </ac:spMkLst>
        </pc:spChg>
        <pc:spChg chg="add mod">
          <ac:chgData name="Tellez Giron Flores, Karla" userId="8fee81db-db87-471c-8558-22a4afb35c1a" providerId="ADAL" clId="{75B54DDA-EC25-9C4A-BD7C-5FD8FBABC957}" dt="2024-09-29T21:00:10.671" v="3391" actId="1035"/>
          <ac:spMkLst>
            <pc:docMk/>
            <pc:sldMk cId="2914857987" sldId="480"/>
            <ac:spMk id="16" creationId="{AD510858-6C2F-0BA5-8718-D8CD40B9A35C}"/>
          </ac:spMkLst>
        </pc:spChg>
        <pc:spChg chg="add mod">
          <ac:chgData name="Tellez Giron Flores, Karla" userId="8fee81db-db87-471c-8558-22a4afb35c1a" providerId="ADAL" clId="{75B54DDA-EC25-9C4A-BD7C-5FD8FBABC957}" dt="2024-09-29T21:00:10.671" v="3391" actId="1035"/>
          <ac:spMkLst>
            <pc:docMk/>
            <pc:sldMk cId="2914857987" sldId="480"/>
            <ac:spMk id="17" creationId="{586A24DC-E9A6-53B9-E99C-211B0B2A5D50}"/>
          </ac:spMkLst>
        </pc:spChg>
        <pc:spChg chg="add mod">
          <ac:chgData name="Tellez Giron Flores, Karla" userId="8fee81db-db87-471c-8558-22a4afb35c1a" providerId="ADAL" clId="{75B54DDA-EC25-9C4A-BD7C-5FD8FBABC957}" dt="2024-09-29T20:59:52.803" v="3338" actId="1036"/>
          <ac:spMkLst>
            <pc:docMk/>
            <pc:sldMk cId="2914857987" sldId="480"/>
            <ac:spMk id="18" creationId="{4CE84E06-9599-CE94-74A1-B5B3B39FADC2}"/>
          </ac:spMkLst>
        </pc:spChg>
        <pc:spChg chg="add mod">
          <ac:chgData name="Tellez Giron Flores, Karla" userId="8fee81db-db87-471c-8558-22a4afb35c1a" providerId="ADAL" clId="{75B54DDA-EC25-9C4A-BD7C-5FD8FBABC957}" dt="2024-09-29T21:00:01.959" v="3387" actId="1035"/>
          <ac:spMkLst>
            <pc:docMk/>
            <pc:sldMk cId="2914857987" sldId="480"/>
            <ac:spMk id="19" creationId="{B49D17DE-65A1-9ADD-AEAA-DC5701333F30}"/>
          </ac:spMkLst>
        </pc:spChg>
        <pc:spChg chg="add mod">
          <ac:chgData name="Tellez Giron Flores, Karla" userId="8fee81db-db87-471c-8558-22a4afb35c1a" providerId="ADAL" clId="{75B54DDA-EC25-9C4A-BD7C-5FD8FBABC957}" dt="2024-09-29T21:00:39.018" v="3397" actId="1035"/>
          <ac:spMkLst>
            <pc:docMk/>
            <pc:sldMk cId="2914857987" sldId="480"/>
            <ac:spMk id="20" creationId="{B0A85CD2-61B1-4C04-933F-A6DC13223621}"/>
          </ac:spMkLst>
        </pc:spChg>
        <pc:spChg chg="add mod">
          <ac:chgData name="Tellez Giron Flores, Karla" userId="8fee81db-db87-471c-8558-22a4afb35c1a" providerId="ADAL" clId="{75B54DDA-EC25-9C4A-BD7C-5FD8FBABC957}" dt="2024-09-29T21:00:49.571" v="3402" actId="1035"/>
          <ac:spMkLst>
            <pc:docMk/>
            <pc:sldMk cId="2914857987" sldId="480"/>
            <ac:spMk id="21" creationId="{E91B0B84-C72B-2077-0C77-B35C0FFC35C8}"/>
          </ac:spMkLst>
        </pc:spChg>
        <pc:spChg chg="add mod">
          <ac:chgData name="Tellez Giron Flores, Karla" userId="8fee81db-db87-471c-8558-22a4afb35c1a" providerId="ADAL" clId="{75B54DDA-EC25-9C4A-BD7C-5FD8FBABC957}" dt="2024-09-29T21:01:01.045" v="3408" actId="1038"/>
          <ac:spMkLst>
            <pc:docMk/>
            <pc:sldMk cId="2914857987" sldId="480"/>
            <ac:spMk id="22" creationId="{DDB85CEB-EEB8-C6CB-055D-FEE053688AFF}"/>
          </ac:spMkLst>
        </pc:spChg>
        <pc:spChg chg="add mod">
          <ac:chgData name="Tellez Giron Flores, Karla" userId="8fee81db-db87-471c-8558-22a4afb35c1a" providerId="ADAL" clId="{75B54DDA-EC25-9C4A-BD7C-5FD8FBABC957}" dt="2024-09-29T21:01:13.353" v="3413" actId="1035"/>
          <ac:spMkLst>
            <pc:docMk/>
            <pc:sldMk cId="2914857987" sldId="480"/>
            <ac:spMk id="23" creationId="{0C63CBBB-50E3-54FA-8EF6-3B78132088B4}"/>
          </ac:spMkLst>
        </pc:spChg>
        <pc:spChg chg="add mod">
          <ac:chgData name="Tellez Giron Flores, Karla" userId="8fee81db-db87-471c-8558-22a4afb35c1a" providerId="ADAL" clId="{75B54DDA-EC25-9C4A-BD7C-5FD8FBABC957}" dt="2024-09-29T21:01:22.485" v="3420" actId="1035"/>
          <ac:spMkLst>
            <pc:docMk/>
            <pc:sldMk cId="2914857987" sldId="480"/>
            <ac:spMk id="24" creationId="{28141376-FCF9-D7F7-79C2-1E2F1F59AC81}"/>
          </ac:spMkLst>
        </pc:spChg>
        <pc:spChg chg="add mod">
          <ac:chgData name="Tellez Giron Flores, Karla" userId="8fee81db-db87-471c-8558-22a4afb35c1a" providerId="ADAL" clId="{75B54DDA-EC25-9C4A-BD7C-5FD8FBABC957}" dt="2024-09-29T21:02:00.958" v="3427" actId="1037"/>
          <ac:spMkLst>
            <pc:docMk/>
            <pc:sldMk cId="2914857987" sldId="480"/>
            <ac:spMk id="25" creationId="{6D928429-CD7C-78EF-1EF6-5FACBA43789B}"/>
          </ac:spMkLst>
        </pc:spChg>
        <pc:spChg chg="add mod">
          <ac:chgData name="Tellez Giron Flores, Karla" userId="8fee81db-db87-471c-8558-22a4afb35c1a" providerId="ADAL" clId="{75B54DDA-EC25-9C4A-BD7C-5FD8FBABC957}" dt="2024-09-29T21:02:00.958" v="3427" actId="1037"/>
          <ac:spMkLst>
            <pc:docMk/>
            <pc:sldMk cId="2914857987" sldId="480"/>
            <ac:spMk id="26" creationId="{D6F925F5-9369-5FA8-0BE1-326CE698D5FB}"/>
          </ac:spMkLst>
        </pc:spChg>
        <pc:picChg chg="add mod modCrop">
          <ac:chgData name="Tellez Giron Flores, Karla" userId="8fee81db-db87-471c-8558-22a4afb35c1a" providerId="ADAL" clId="{75B54DDA-EC25-9C4A-BD7C-5FD8FBABC957}" dt="2024-09-29T04:05:20.029" v="2467" actId="1037"/>
          <ac:picMkLst>
            <pc:docMk/>
            <pc:sldMk cId="2914857987" sldId="480"/>
            <ac:picMk id="3" creationId="{E0B00CDB-9E67-3EAE-AAA2-B267C6E7E57B}"/>
          </ac:picMkLst>
        </pc:picChg>
        <pc:picChg chg="add mod modCrop">
          <ac:chgData name="Tellez Giron Flores, Karla" userId="8fee81db-db87-471c-8558-22a4afb35c1a" providerId="ADAL" clId="{75B54DDA-EC25-9C4A-BD7C-5FD8FBABC957}" dt="2024-09-29T04:05:42.034" v="2495" actId="1038"/>
          <ac:picMkLst>
            <pc:docMk/>
            <pc:sldMk cId="2914857987" sldId="480"/>
            <ac:picMk id="7" creationId="{4760E6D3-AA45-68D8-29A1-70E9D1EAA602}"/>
          </ac:picMkLst>
        </pc:picChg>
      </pc:sldChg>
      <pc:sldChg chg="addSp delSp modSp add del mod modNotesTx">
        <pc:chgData name="Tellez Giron Flores, Karla" userId="8fee81db-db87-471c-8558-22a4afb35c1a" providerId="ADAL" clId="{75B54DDA-EC25-9C4A-BD7C-5FD8FBABC957}" dt="2024-09-29T04:02:12.924" v="2392" actId="2696"/>
        <pc:sldMkLst>
          <pc:docMk/>
          <pc:sldMk cId="3220894609" sldId="481"/>
        </pc:sldMkLst>
        <pc:picChg chg="del">
          <ac:chgData name="Tellez Giron Flores, Karla" userId="8fee81db-db87-471c-8558-22a4afb35c1a" providerId="ADAL" clId="{75B54DDA-EC25-9C4A-BD7C-5FD8FBABC957}" dt="2024-09-29T02:40:27.388" v="1404" actId="478"/>
          <ac:picMkLst>
            <pc:docMk/>
            <pc:sldMk cId="3220894609" sldId="481"/>
            <ac:picMk id="3" creationId="{6B2CE7A8-CB28-AD8E-5571-C44DC05BC4D1}"/>
          </ac:picMkLst>
        </pc:picChg>
        <pc:picChg chg="add mod">
          <ac:chgData name="Tellez Giron Flores, Karla" userId="8fee81db-db87-471c-8558-22a4afb35c1a" providerId="ADAL" clId="{75B54DDA-EC25-9C4A-BD7C-5FD8FBABC957}" dt="2024-09-29T02:41:47.746" v="1454" actId="167"/>
          <ac:picMkLst>
            <pc:docMk/>
            <pc:sldMk cId="3220894609" sldId="481"/>
            <ac:picMk id="5" creationId="{78FFD5CF-2072-7DD5-2076-9342117F7B7F}"/>
          </ac:picMkLst>
        </pc:picChg>
        <pc:picChg chg="del">
          <ac:chgData name="Tellez Giron Flores, Karla" userId="8fee81db-db87-471c-8558-22a4afb35c1a" providerId="ADAL" clId="{75B54DDA-EC25-9C4A-BD7C-5FD8FBABC957}" dt="2024-09-29T02:40:27.388" v="1404" actId="478"/>
          <ac:picMkLst>
            <pc:docMk/>
            <pc:sldMk cId="3220894609" sldId="481"/>
            <ac:picMk id="6" creationId="{55B58081-46A9-35A2-1D5C-DC8A5D59C7AE}"/>
          </ac:picMkLst>
        </pc:picChg>
        <pc:picChg chg="del">
          <ac:chgData name="Tellez Giron Flores, Karla" userId="8fee81db-db87-471c-8558-22a4afb35c1a" providerId="ADAL" clId="{75B54DDA-EC25-9C4A-BD7C-5FD8FBABC957}" dt="2024-09-29T02:40:27.388" v="1404" actId="478"/>
          <ac:picMkLst>
            <pc:docMk/>
            <pc:sldMk cId="3220894609" sldId="481"/>
            <ac:picMk id="8" creationId="{71CDB5AF-B8A8-21E7-4487-7223EA5D2747}"/>
          </ac:picMkLst>
        </pc:picChg>
        <pc:picChg chg="add mod">
          <ac:chgData name="Tellez Giron Flores, Karla" userId="8fee81db-db87-471c-8558-22a4afb35c1a" providerId="ADAL" clId="{75B54DDA-EC25-9C4A-BD7C-5FD8FBABC957}" dt="2024-09-29T02:41:28.574" v="1423" actId="1035"/>
          <ac:picMkLst>
            <pc:docMk/>
            <pc:sldMk cId="3220894609" sldId="481"/>
            <ac:picMk id="9" creationId="{D1BC437A-76D6-79D1-0DC0-E9204370A0FF}"/>
          </ac:picMkLst>
        </pc:picChg>
        <pc:picChg chg="del">
          <ac:chgData name="Tellez Giron Flores, Karla" userId="8fee81db-db87-471c-8558-22a4afb35c1a" providerId="ADAL" clId="{75B54DDA-EC25-9C4A-BD7C-5FD8FBABC957}" dt="2024-09-29T02:40:27.388" v="1404" actId="478"/>
          <ac:picMkLst>
            <pc:docMk/>
            <pc:sldMk cId="3220894609" sldId="481"/>
            <ac:picMk id="10" creationId="{BE8FD84D-92D4-EFFF-5201-5B5510E28665}"/>
          </ac:picMkLst>
        </pc:picChg>
        <pc:picChg chg="add mod">
          <ac:chgData name="Tellez Giron Flores, Karla" userId="8fee81db-db87-471c-8558-22a4afb35c1a" providerId="ADAL" clId="{75B54DDA-EC25-9C4A-BD7C-5FD8FBABC957}" dt="2024-09-29T02:41:37.718" v="1440" actId="1036"/>
          <ac:picMkLst>
            <pc:docMk/>
            <pc:sldMk cId="3220894609" sldId="481"/>
            <ac:picMk id="12" creationId="{3652DBE9-03DB-BEAA-2EE6-8F16CE915188}"/>
          </ac:picMkLst>
        </pc:picChg>
        <pc:picChg chg="add del mod">
          <ac:chgData name="Tellez Giron Flores, Karla" userId="8fee81db-db87-471c-8558-22a4afb35c1a" providerId="ADAL" clId="{75B54DDA-EC25-9C4A-BD7C-5FD8FBABC957}" dt="2024-09-29T02:44:04.616" v="1550" actId="478"/>
          <ac:picMkLst>
            <pc:docMk/>
            <pc:sldMk cId="3220894609" sldId="481"/>
            <ac:picMk id="17" creationId="{2B013263-61FC-F707-40EC-D93D8352AF8E}"/>
          </ac:picMkLst>
        </pc:picChg>
        <pc:picChg chg="add mod">
          <ac:chgData name="Tellez Giron Flores, Karla" userId="8fee81db-db87-471c-8558-22a4afb35c1a" providerId="ADAL" clId="{75B54DDA-EC25-9C4A-BD7C-5FD8FBABC957}" dt="2024-09-29T02:44:51.153" v="1558" actId="1037"/>
          <ac:picMkLst>
            <pc:docMk/>
            <pc:sldMk cId="3220894609" sldId="481"/>
            <ac:picMk id="18" creationId="{C6C3D1B0-474F-3C11-43EE-66DD436D6D30}"/>
          </ac:picMkLst>
        </pc:picChg>
      </pc:sldChg>
      <pc:sldChg chg="add modNotesTx">
        <pc:chgData name="Tellez Giron Flores, Karla" userId="8fee81db-db87-471c-8558-22a4afb35c1a" providerId="ADAL" clId="{75B54DDA-EC25-9C4A-BD7C-5FD8FBABC957}" dt="2024-09-29T17:56:55.259" v="2874" actId="20577"/>
        <pc:sldMkLst>
          <pc:docMk/>
          <pc:sldMk cId="3358814251" sldId="481"/>
        </pc:sldMkLst>
      </pc:sldChg>
      <pc:sldChg chg="addSp modSp add mod ord">
        <pc:chgData name="Tellez Giron Flores, Karla" userId="8fee81db-db87-471c-8558-22a4afb35c1a" providerId="ADAL" clId="{75B54DDA-EC25-9C4A-BD7C-5FD8FBABC957}" dt="2024-09-29T23:11:35.984" v="3623" actId="20578"/>
        <pc:sldMkLst>
          <pc:docMk/>
          <pc:sldMk cId="2955388119" sldId="482"/>
        </pc:sldMkLst>
        <pc:spChg chg="add mod">
          <ac:chgData name="Tellez Giron Flores, Karla" userId="8fee81db-db87-471c-8558-22a4afb35c1a" providerId="ADAL" clId="{75B54DDA-EC25-9C4A-BD7C-5FD8FBABC957}" dt="2024-09-29T23:08:24.750" v="3501" actId="20577"/>
          <ac:spMkLst>
            <pc:docMk/>
            <pc:sldMk cId="2955388119" sldId="482"/>
            <ac:spMk id="7" creationId="{5654DEF3-13BF-1771-B42F-0FD92C94590E}"/>
          </ac:spMkLst>
        </pc:spChg>
        <pc:spChg chg="mod">
          <ac:chgData name="Tellez Giron Flores, Karla" userId="8fee81db-db87-471c-8558-22a4afb35c1a" providerId="ADAL" clId="{75B54DDA-EC25-9C4A-BD7C-5FD8FBABC957}" dt="2024-09-29T23:07:59.454" v="3444" actId="14100"/>
          <ac:spMkLst>
            <pc:docMk/>
            <pc:sldMk cId="2955388119" sldId="482"/>
            <ac:spMk id="12" creationId="{F3EC56EB-0065-6BDF-ED7A-201A74A336C0}"/>
          </ac:spMkLst>
        </pc:spChg>
        <pc:picChg chg="add mod">
          <ac:chgData name="Tellez Giron Flores, Karla" userId="8fee81db-db87-471c-8558-22a4afb35c1a" providerId="ADAL" clId="{75B54DDA-EC25-9C4A-BD7C-5FD8FBABC957}" dt="2024-09-29T23:11:22.828" v="3621" actId="1076"/>
          <ac:picMkLst>
            <pc:docMk/>
            <pc:sldMk cId="2955388119" sldId="482"/>
            <ac:picMk id="3" creationId="{F1D02C44-6AA6-B6D7-8DAB-EBB1BC641323}"/>
          </ac:picMkLst>
        </pc:picChg>
        <pc:picChg chg="add mod">
          <ac:chgData name="Tellez Giron Flores, Karla" userId="8fee81db-db87-471c-8558-22a4afb35c1a" providerId="ADAL" clId="{75B54DDA-EC25-9C4A-BD7C-5FD8FBABC957}" dt="2024-09-29T23:11:26.262" v="3622" actId="1076"/>
          <ac:picMkLst>
            <pc:docMk/>
            <pc:sldMk cId="2955388119" sldId="482"/>
            <ac:picMk id="6" creationId="{5D27C647-5802-6BF4-6F98-9447723F4FB2}"/>
          </ac:picMkLst>
        </pc:picChg>
      </pc:sldChg>
      <pc:sldChg chg="addSp delSp modSp add mod ord">
        <pc:chgData name="Tellez Giron Flores, Karla" userId="8fee81db-db87-471c-8558-22a4afb35c1a" providerId="ADAL" clId="{75B54DDA-EC25-9C4A-BD7C-5FD8FBABC957}" dt="2024-09-29T04:09:24.667" v="2582" actId="20578"/>
        <pc:sldMkLst>
          <pc:docMk/>
          <pc:sldMk cId="621685461" sldId="483"/>
        </pc:sldMkLst>
        <pc:spChg chg="del">
          <ac:chgData name="Tellez Giron Flores, Karla" userId="8fee81db-db87-471c-8558-22a4afb35c1a" providerId="ADAL" clId="{75B54DDA-EC25-9C4A-BD7C-5FD8FBABC957}" dt="2024-09-29T02:56:35.653" v="1749" actId="478"/>
          <ac:spMkLst>
            <pc:docMk/>
            <pc:sldMk cId="621685461" sldId="483"/>
            <ac:spMk id="4" creationId="{8E6235FB-5555-E965-0890-5F5608A2C0C9}"/>
          </ac:spMkLst>
        </pc:spChg>
        <pc:picChg chg="del">
          <ac:chgData name="Tellez Giron Flores, Karla" userId="8fee81db-db87-471c-8558-22a4afb35c1a" providerId="ADAL" clId="{75B54DDA-EC25-9C4A-BD7C-5FD8FBABC957}" dt="2024-09-29T02:55:27.469" v="1726" actId="478"/>
          <ac:picMkLst>
            <pc:docMk/>
            <pc:sldMk cId="621685461" sldId="483"/>
            <ac:picMk id="3" creationId="{04065CC1-08EA-FF84-CEA5-93207DD1C7F0}"/>
          </ac:picMkLst>
        </pc:picChg>
        <pc:picChg chg="add mod">
          <ac:chgData name="Tellez Giron Flores, Karla" userId="8fee81db-db87-471c-8558-22a4afb35c1a" providerId="ADAL" clId="{75B54DDA-EC25-9C4A-BD7C-5FD8FBABC957}" dt="2024-09-29T02:56:54.811" v="1761" actId="1037"/>
          <ac:picMkLst>
            <pc:docMk/>
            <pc:sldMk cId="621685461" sldId="483"/>
            <ac:picMk id="5" creationId="{739F671A-674E-DC83-0995-837BCB0354FA}"/>
          </ac:picMkLst>
        </pc:picChg>
        <pc:picChg chg="del">
          <ac:chgData name="Tellez Giron Flores, Karla" userId="8fee81db-db87-471c-8558-22a4afb35c1a" providerId="ADAL" clId="{75B54DDA-EC25-9C4A-BD7C-5FD8FBABC957}" dt="2024-09-29T02:55:27.469" v="1726" actId="478"/>
          <ac:picMkLst>
            <pc:docMk/>
            <pc:sldMk cId="621685461" sldId="483"/>
            <ac:picMk id="6" creationId="{34E5BCED-AF04-13CB-AA30-5798A5E8505C}"/>
          </ac:picMkLst>
        </pc:picChg>
        <pc:picChg chg="add mod">
          <ac:chgData name="Tellez Giron Flores, Karla" userId="8fee81db-db87-471c-8558-22a4afb35c1a" providerId="ADAL" clId="{75B54DDA-EC25-9C4A-BD7C-5FD8FBABC957}" dt="2024-09-29T02:57:06.135" v="1770" actId="1035"/>
          <ac:picMkLst>
            <pc:docMk/>
            <pc:sldMk cId="621685461" sldId="483"/>
            <ac:picMk id="8" creationId="{F0D7237F-9D3D-FFFE-3A51-39C48AE0B604}"/>
          </ac:picMkLst>
        </pc:picChg>
        <pc:picChg chg="add mod">
          <ac:chgData name="Tellez Giron Flores, Karla" userId="8fee81db-db87-471c-8558-22a4afb35c1a" providerId="ADAL" clId="{75B54DDA-EC25-9C4A-BD7C-5FD8FBABC957}" dt="2024-09-29T02:57:09.955" v="1773" actId="1035"/>
          <ac:picMkLst>
            <pc:docMk/>
            <pc:sldMk cId="621685461" sldId="483"/>
            <ac:picMk id="10" creationId="{AC835559-489E-4FAF-BB15-94D63C63198A}"/>
          </ac:picMkLst>
        </pc:picChg>
        <pc:picChg chg="add mod">
          <ac:chgData name="Tellez Giron Flores, Karla" userId="8fee81db-db87-471c-8558-22a4afb35c1a" providerId="ADAL" clId="{75B54DDA-EC25-9C4A-BD7C-5FD8FBABC957}" dt="2024-09-29T02:56:58.704" v="1765" actId="1037"/>
          <ac:picMkLst>
            <pc:docMk/>
            <pc:sldMk cId="621685461" sldId="483"/>
            <ac:picMk id="16" creationId="{BC6D4AA8-3DE4-FB9B-CF1C-8F155EA45468}"/>
          </ac:picMkLst>
        </pc:picChg>
      </pc:sldChg>
      <pc:sldChg chg="addSp delSp modSp add mod">
        <pc:chgData name="Tellez Giron Flores, Karla" userId="8fee81db-db87-471c-8558-22a4afb35c1a" providerId="ADAL" clId="{75B54DDA-EC25-9C4A-BD7C-5FD8FBABC957}" dt="2024-09-29T04:02:35.555" v="2414" actId="478"/>
        <pc:sldMkLst>
          <pc:docMk/>
          <pc:sldMk cId="1146296307" sldId="484"/>
        </pc:sldMkLst>
        <pc:spChg chg="mod">
          <ac:chgData name="Tellez Giron Flores, Karla" userId="8fee81db-db87-471c-8558-22a4afb35c1a" providerId="ADAL" clId="{75B54DDA-EC25-9C4A-BD7C-5FD8FBABC957}" dt="2024-09-29T04:02:31.547" v="2412" actId="403"/>
          <ac:spMkLst>
            <pc:docMk/>
            <pc:sldMk cId="1146296307" sldId="484"/>
            <ac:spMk id="2" creationId="{F3184226-5AC2-6326-3A0D-FC7A197D6DF0}"/>
          </ac:spMkLst>
        </pc:spChg>
        <pc:spChg chg="del">
          <ac:chgData name="Tellez Giron Flores, Karla" userId="8fee81db-db87-471c-8558-22a4afb35c1a" providerId="ADAL" clId="{75B54DDA-EC25-9C4A-BD7C-5FD8FBABC957}" dt="2024-09-29T04:02:33.491" v="2413" actId="478"/>
          <ac:spMkLst>
            <pc:docMk/>
            <pc:sldMk cId="1146296307" sldId="484"/>
            <ac:spMk id="4" creationId="{7191EE6D-CFE0-209A-AD77-5450EBAEE9DA}"/>
          </ac:spMkLst>
        </pc:spChg>
        <pc:spChg chg="add del mod">
          <ac:chgData name="Tellez Giron Flores, Karla" userId="8fee81db-db87-471c-8558-22a4afb35c1a" providerId="ADAL" clId="{75B54DDA-EC25-9C4A-BD7C-5FD8FBABC957}" dt="2024-09-29T04:02:35.555" v="2414" actId="478"/>
          <ac:spMkLst>
            <pc:docMk/>
            <pc:sldMk cId="1146296307" sldId="484"/>
            <ac:spMk id="5" creationId="{2802D30A-0820-7BD4-F56A-00F19E2B6FB5}"/>
          </ac:spMkLst>
        </pc:spChg>
      </pc:sldChg>
      <pc:sldChg chg="addSp delSp modSp add mod">
        <pc:chgData name="Tellez Giron Flores, Karla" userId="8fee81db-db87-471c-8558-22a4afb35c1a" providerId="ADAL" clId="{75B54DDA-EC25-9C4A-BD7C-5FD8FBABC957}" dt="2024-09-29T21:05:44.799" v="3441" actId="1035"/>
        <pc:sldMkLst>
          <pc:docMk/>
          <pc:sldMk cId="17074879" sldId="485"/>
        </pc:sldMkLst>
        <pc:spChg chg="mod">
          <ac:chgData name="Tellez Giron Flores, Karla" userId="8fee81db-db87-471c-8558-22a4afb35c1a" providerId="ADAL" clId="{75B54DDA-EC25-9C4A-BD7C-5FD8FBABC957}" dt="2024-09-29T21:05:44.799" v="3441" actId="1035"/>
          <ac:spMkLst>
            <pc:docMk/>
            <pc:sldMk cId="17074879" sldId="485"/>
            <ac:spMk id="5" creationId="{5617A129-CBF6-8A99-3259-47862C115BF8}"/>
          </ac:spMkLst>
        </pc:spChg>
        <pc:spChg chg="mod">
          <ac:chgData name="Tellez Giron Flores, Karla" userId="8fee81db-db87-471c-8558-22a4afb35c1a" providerId="ADAL" clId="{75B54DDA-EC25-9C4A-BD7C-5FD8FBABC957}" dt="2024-09-29T21:05:44.799" v="3441" actId="1035"/>
          <ac:spMkLst>
            <pc:docMk/>
            <pc:sldMk cId="17074879" sldId="485"/>
            <ac:spMk id="8" creationId="{60539C59-35BF-2806-0D13-DE53A32DEAB7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11" creationId="{AFCDE147-DE78-6AD2-1C90-63EE5DFDCBD0}"/>
          </ac:spMkLst>
        </pc:spChg>
        <pc:spChg chg="mod">
          <ac:chgData name="Tellez Giron Flores, Karla" userId="8fee81db-db87-471c-8558-22a4afb35c1a" providerId="ADAL" clId="{75B54DDA-EC25-9C4A-BD7C-5FD8FBABC957}" dt="2024-09-29T18:20:30.650" v="2885" actId="20577"/>
          <ac:spMkLst>
            <pc:docMk/>
            <pc:sldMk cId="17074879" sldId="485"/>
            <ac:spMk id="12" creationId="{187AF285-181A-00D7-AB70-BE3963AB7E84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16" creationId="{D2BD63E4-4026-6266-E007-E4A44CA4CD77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17" creationId="{A91000B7-A7E6-E48F-A533-CDB68A5F999E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18" creationId="{6BCA1288-24D2-77D6-425D-67E6DF81F695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19" creationId="{D9DBAF15-55B7-EFF2-B4D0-23D7C6848884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0" creationId="{73C3367E-B5CF-5482-46E1-9D2C0C452A1B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1" creationId="{4330BF21-2D42-BEC0-B570-9D087BB29828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2" creationId="{7B133B90-C4C1-6637-5CF4-E547499B5D92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3" creationId="{3016D84A-6C45-09DC-A8D4-7F283121186F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4" creationId="{0856E856-E4F9-90AF-0DC7-5AFDE6BD189C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5" creationId="{9EA0B746-2CF8-96E3-0CF9-E3AA0817FCF6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6" creationId="{167C7D5B-7008-077C-D6F8-A8F237C0F727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7" creationId="{6B8B11C8-C149-853A-A612-60D2AEB1522C}"/>
          </ac:spMkLst>
        </pc:spChg>
        <pc:spChg chg="add mod">
          <ac:chgData name="Tellez Giron Flores, Karla" userId="8fee81db-db87-471c-8558-22a4afb35c1a" providerId="ADAL" clId="{75B54DDA-EC25-9C4A-BD7C-5FD8FBABC957}" dt="2024-09-29T21:02:14.670" v="3428"/>
          <ac:spMkLst>
            <pc:docMk/>
            <pc:sldMk cId="17074879" sldId="485"/>
            <ac:spMk id="28" creationId="{B57361C4-1D38-79E3-7430-F704365D930F}"/>
          </ac:spMkLst>
        </pc:spChg>
        <pc:picChg chg="del">
          <ac:chgData name="Tellez Giron Flores, Karla" userId="8fee81db-db87-471c-8558-22a4afb35c1a" providerId="ADAL" clId="{75B54DDA-EC25-9C4A-BD7C-5FD8FBABC957}" dt="2024-09-29T04:07:08.069" v="2526" actId="478"/>
          <ac:picMkLst>
            <pc:docMk/>
            <pc:sldMk cId="17074879" sldId="485"/>
            <ac:picMk id="3" creationId="{FB1AE278-9F11-59E5-5E08-8EECCECE0F66}"/>
          </ac:picMkLst>
        </pc:picChg>
        <pc:picChg chg="add mod modCrop">
          <ac:chgData name="Tellez Giron Flores, Karla" userId="8fee81db-db87-471c-8558-22a4afb35c1a" providerId="ADAL" clId="{75B54DDA-EC25-9C4A-BD7C-5FD8FBABC957}" dt="2024-09-29T04:07:29.882" v="2542" actId="1037"/>
          <ac:picMkLst>
            <pc:docMk/>
            <pc:sldMk cId="17074879" sldId="485"/>
            <ac:picMk id="6" creationId="{39FB7480-31F1-E4D0-ECEB-C618837CBB3F}"/>
          </ac:picMkLst>
        </pc:picChg>
        <pc:picChg chg="del">
          <ac:chgData name="Tellez Giron Flores, Karla" userId="8fee81db-db87-471c-8558-22a4afb35c1a" providerId="ADAL" clId="{75B54DDA-EC25-9C4A-BD7C-5FD8FBABC957}" dt="2024-09-29T04:07:33.167" v="2543" actId="478"/>
          <ac:picMkLst>
            <pc:docMk/>
            <pc:sldMk cId="17074879" sldId="485"/>
            <ac:picMk id="7" creationId="{6D4CA0AB-7A18-6F83-61B8-B0FD3629F410}"/>
          </ac:picMkLst>
        </pc:picChg>
        <pc:picChg chg="add mod modCrop">
          <ac:chgData name="Tellez Giron Flores, Karla" userId="8fee81db-db87-471c-8558-22a4afb35c1a" providerId="ADAL" clId="{75B54DDA-EC25-9C4A-BD7C-5FD8FBABC957}" dt="2024-09-29T04:08:11.610" v="2565" actId="1038"/>
          <ac:picMkLst>
            <pc:docMk/>
            <pc:sldMk cId="17074879" sldId="485"/>
            <ac:picMk id="10" creationId="{EFAA2327-414C-1411-1710-C6D2C1E3F5F1}"/>
          </ac:picMkLst>
        </pc:picChg>
      </pc:sldChg>
      <pc:sldChg chg="modSp add del mod">
        <pc:chgData name="Tellez Giron Flores, Karla" userId="8fee81db-db87-471c-8558-22a4afb35c1a" providerId="ADAL" clId="{75B54DDA-EC25-9C4A-BD7C-5FD8FBABC957}" dt="2024-09-29T20:54:32.295" v="3152" actId="2696"/>
        <pc:sldMkLst>
          <pc:docMk/>
          <pc:sldMk cId="2732880704" sldId="486"/>
        </pc:sldMkLst>
        <pc:spChg chg="mod">
          <ac:chgData name="Tellez Giron Flores, Karla" userId="8fee81db-db87-471c-8558-22a4afb35c1a" providerId="ADAL" clId="{75B54DDA-EC25-9C4A-BD7C-5FD8FBABC957}" dt="2024-09-29T20:53:37.688" v="3138" actId="20577"/>
          <ac:spMkLst>
            <pc:docMk/>
            <pc:sldMk cId="2732880704" sldId="486"/>
            <ac:spMk id="3" creationId="{0577F8E0-DB69-9358-DF04-909380245C5F}"/>
          </ac:spMkLst>
        </pc:spChg>
      </pc:sldChg>
    </pc:docChg>
  </pc:docChgLst>
  <pc:docChgLst>
    <pc:chgData name="Tellez Giron Flores, Karla" userId="8fee81db-db87-471c-8558-22a4afb35c1a" providerId="ADAL" clId="{F3B7BBD2-7B4C-6241-85DC-14B52248AD72}"/>
    <pc:docChg chg="undo custSel addSld delSld modSld sldOrd">
      <pc:chgData name="Tellez Giron Flores, Karla" userId="8fee81db-db87-471c-8558-22a4afb35c1a" providerId="ADAL" clId="{F3B7BBD2-7B4C-6241-85DC-14B52248AD72}" dt="2024-10-10T16:41:18.319" v="2951" actId="1076"/>
      <pc:docMkLst>
        <pc:docMk/>
      </pc:docMkLst>
      <pc:sldChg chg="modSp mod">
        <pc:chgData name="Tellez Giron Flores, Karla" userId="8fee81db-db87-471c-8558-22a4afb35c1a" providerId="ADAL" clId="{F3B7BBD2-7B4C-6241-85DC-14B52248AD72}" dt="2024-10-10T14:38:22.607" v="2615" actId="1076"/>
        <pc:sldMkLst>
          <pc:docMk/>
          <pc:sldMk cId="2421414929" sldId="260"/>
        </pc:sldMkLst>
        <pc:spChg chg="mod">
          <ac:chgData name="Tellez Giron Flores, Karla" userId="8fee81db-db87-471c-8558-22a4afb35c1a" providerId="ADAL" clId="{F3B7BBD2-7B4C-6241-85DC-14B52248AD72}" dt="2024-10-10T14:37:10.052" v="2568" actId="1035"/>
          <ac:spMkLst>
            <pc:docMk/>
            <pc:sldMk cId="2421414929" sldId="260"/>
            <ac:spMk id="2" creationId="{E9E2604C-8A6B-68E8-1B08-2A2131A7C375}"/>
          </ac:spMkLst>
        </pc:spChg>
        <pc:spChg chg="mod">
          <ac:chgData name="Tellez Giron Flores, Karla" userId="8fee81db-db87-471c-8558-22a4afb35c1a" providerId="ADAL" clId="{F3B7BBD2-7B4C-6241-85DC-14B52248AD72}" dt="2024-10-10T14:38:22.607" v="2615" actId="1076"/>
          <ac:spMkLst>
            <pc:docMk/>
            <pc:sldMk cId="2421414929" sldId="260"/>
            <ac:spMk id="4" creationId="{6C607F09-5764-A242-ABEB-396D1B9BF174}"/>
          </ac:spMkLst>
        </pc:spChg>
      </pc:sldChg>
      <pc:sldChg chg="addSp modSp add mod">
        <pc:chgData name="Tellez Giron Flores, Karla" userId="8fee81db-db87-471c-8558-22a4afb35c1a" providerId="ADAL" clId="{F3B7BBD2-7B4C-6241-85DC-14B52248AD72}" dt="2024-10-10T14:30:42.747" v="2470" actId="1076"/>
        <pc:sldMkLst>
          <pc:docMk/>
          <pc:sldMk cId="964531908" sldId="370"/>
        </pc:sldMkLst>
        <pc:spChg chg="mod">
          <ac:chgData name="Tellez Giron Flores, Karla" userId="8fee81db-db87-471c-8558-22a4afb35c1a" providerId="ADAL" clId="{F3B7BBD2-7B4C-6241-85DC-14B52248AD72}" dt="2024-10-10T14:30:40.345" v="2469" actId="1038"/>
          <ac:spMkLst>
            <pc:docMk/>
            <pc:sldMk cId="964531908" sldId="370"/>
            <ac:spMk id="2" creationId="{EBFB7524-C149-2D47-ABB0-B07D9D174A9A}"/>
          </ac:spMkLst>
        </pc:spChg>
        <pc:spChg chg="mod">
          <ac:chgData name="Tellez Giron Flores, Karla" userId="8fee81db-db87-471c-8558-22a4afb35c1a" providerId="ADAL" clId="{F3B7BBD2-7B4C-6241-85DC-14B52248AD72}" dt="2024-10-07T15:54:00.219" v="1946" actId="114"/>
          <ac:spMkLst>
            <pc:docMk/>
            <pc:sldMk cId="964531908" sldId="370"/>
            <ac:spMk id="3" creationId="{6FC45C5E-11B1-3A1F-EFE7-3484EE896755}"/>
          </ac:spMkLst>
        </pc:spChg>
        <pc:spChg chg="add mod">
          <ac:chgData name="Tellez Giron Flores, Karla" userId="8fee81db-db87-471c-8558-22a4afb35c1a" providerId="ADAL" clId="{F3B7BBD2-7B4C-6241-85DC-14B52248AD72}" dt="2024-10-10T14:30:42.747" v="2470" actId="1076"/>
          <ac:spMkLst>
            <pc:docMk/>
            <pc:sldMk cId="964531908" sldId="370"/>
            <ac:spMk id="6" creationId="{B25C9C23-9216-87CE-1B3B-BADB4FFD9D4C}"/>
          </ac:spMkLst>
        </pc:spChg>
      </pc:sldChg>
      <pc:sldChg chg="addSp delSp modSp add mod">
        <pc:chgData name="Tellez Giron Flores, Karla" userId="8fee81db-db87-471c-8558-22a4afb35c1a" providerId="ADAL" clId="{F3B7BBD2-7B4C-6241-85DC-14B52248AD72}" dt="2024-10-10T14:54:49.995" v="2650" actId="1076"/>
        <pc:sldMkLst>
          <pc:docMk/>
          <pc:sldMk cId="375871769" sldId="411"/>
        </pc:sldMkLst>
        <pc:spChg chg="add mod">
          <ac:chgData name="Tellez Giron Flores, Karla" userId="8fee81db-db87-471c-8558-22a4afb35c1a" providerId="ADAL" clId="{F3B7BBD2-7B4C-6241-85DC-14B52248AD72}" dt="2024-10-10T14:29:58.929" v="2450" actId="1035"/>
          <ac:spMkLst>
            <pc:docMk/>
            <pc:sldMk cId="375871769" sldId="411"/>
            <ac:spMk id="2" creationId="{D0A31A02-26B3-7C9D-6030-23F0F6B965D8}"/>
          </ac:spMkLst>
        </pc:spChg>
        <pc:spChg chg="add mod">
          <ac:chgData name="Tellez Giron Flores, Karla" userId="8fee81db-db87-471c-8558-22a4afb35c1a" providerId="ADAL" clId="{F3B7BBD2-7B4C-6241-85DC-14B52248AD72}" dt="2024-10-07T15:53:12.246" v="1943" actId="14100"/>
          <ac:spMkLst>
            <pc:docMk/>
            <pc:sldMk cId="375871769" sldId="411"/>
            <ac:spMk id="4" creationId="{0D5295A1-6ADD-3890-F6FE-6972A71B4BD1}"/>
          </ac:spMkLst>
        </pc:spChg>
        <pc:spChg chg="add mod">
          <ac:chgData name="Tellez Giron Flores, Karla" userId="8fee81db-db87-471c-8558-22a4afb35c1a" providerId="ADAL" clId="{F3B7BBD2-7B4C-6241-85DC-14B52248AD72}" dt="2024-10-10T14:54:45.586" v="2649" actId="1037"/>
          <ac:spMkLst>
            <pc:docMk/>
            <pc:sldMk cId="375871769" sldId="411"/>
            <ac:spMk id="14" creationId="{AC8B7690-1165-F0A9-FEF0-9364F880FCC8}"/>
          </ac:spMkLst>
        </pc:spChg>
        <pc:picChg chg="del">
          <ac:chgData name="Tellez Giron Flores, Karla" userId="8fee81db-db87-471c-8558-22a4afb35c1a" providerId="ADAL" clId="{F3B7BBD2-7B4C-6241-85DC-14B52248AD72}" dt="2024-10-07T15:40:13.872" v="1740" actId="478"/>
          <ac:picMkLst>
            <pc:docMk/>
            <pc:sldMk cId="375871769" sldId="411"/>
            <ac:picMk id="8" creationId="{76028382-1DCB-3A98-77F3-2D280CE48DF4}"/>
          </ac:picMkLst>
        </pc:picChg>
        <pc:picChg chg="add mod">
          <ac:chgData name="Tellez Giron Flores, Karla" userId="8fee81db-db87-471c-8558-22a4afb35c1a" providerId="ADAL" clId="{F3B7BBD2-7B4C-6241-85DC-14B52248AD72}" dt="2024-10-10T01:19:05.668" v="2422" actId="1076"/>
          <ac:picMkLst>
            <pc:docMk/>
            <pc:sldMk cId="375871769" sldId="411"/>
            <ac:picMk id="10" creationId="{644A6F2A-1B48-2781-634C-AF0CE168C4EE}"/>
          </ac:picMkLst>
        </pc:picChg>
        <pc:picChg chg="add mod">
          <ac:chgData name="Tellez Giron Flores, Karla" userId="8fee81db-db87-471c-8558-22a4afb35c1a" providerId="ADAL" clId="{F3B7BBD2-7B4C-6241-85DC-14B52248AD72}" dt="2024-10-10T14:54:39.578" v="2643" actId="1076"/>
          <ac:picMkLst>
            <pc:docMk/>
            <pc:sldMk cId="375871769" sldId="411"/>
            <ac:picMk id="11" creationId="{516839EC-1135-9D63-D7F8-9E05FBEFA546}"/>
          </ac:picMkLst>
        </pc:picChg>
        <pc:picChg chg="add mod">
          <ac:chgData name="Tellez Giron Flores, Karla" userId="8fee81db-db87-471c-8558-22a4afb35c1a" providerId="ADAL" clId="{F3B7BBD2-7B4C-6241-85DC-14B52248AD72}" dt="2024-10-10T14:54:44.097" v="2645" actId="1076"/>
          <ac:picMkLst>
            <pc:docMk/>
            <pc:sldMk cId="375871769" sldId="411"/>
            <ac:picMk id="12" creationId="{883924B1-7F92-9D57-2950-BB71FFC79E11}"/>
          </ac:picMkLst>
        </pc:picChg>
        <pc:picChg chg="add mod">
          <ac:chgData name="Tellez Giron Flores, Karla" userId="8fee81db-db87-471c-8558-22a4afb35c1a" providerId="ADAL" clId="{F3B7BBD2-7B4C-6241-85DC-14B52248AD72}" dt="2024-10-10T14:54:49.995" v="2650" actId="1076"/>
          <ac:picMkLst>
            <pc:docMk/>
            <pc:sldMk cId="375871769" sldId="411"/>
            <ac:picMk id="13" creationId="{F492678B-436A-8231-AD7D-D13A8A24CB03}"/>
          </ac:picMkLst>
        </pc:picChg>
        <pc:picChg chg="del mod">
          <ac:chgData name="Tellez Giron Flores, Karla" userId="8fee81db-db87-471c-8558-22a4afb35c1a" providerId="ADAL" clId="{F3B7BBD2-7B4C-6241-85DC-14B52248AD72}" dt="2024-10-10T01:18:51.120" v="2415" actId="478"/>
          <ac:picMkLst>
            <pc:docMk/>
            <pc:sldMk cId="375871769" sldId="411"/>
            <ac:picMk id="12290" creationId="{9D9E2331-83A9-7835-AFA9-6E832981634F}"/>
          </ac:picMkLst>
        </pc:picChg>
        <pc:picChg chg="del mod">
          <ac:chgData name="Tellez Giron Flores, Karla" userId="8fee81db-db87-471c-8558-22a4afb35c1a" providerId="ADAL" clId="{F3B7BBD2-7B4C-6241-85DC-14B52248AD72}" dt="2024-10-10T01:18:51.120" v="2415" actId="478"/>
          <ac:picMkLst>
            <pc:docMk/>
            <pc:sldMk cId="375871769" sldId="411"/>
            <ac:picMk id="12292" creationId="{D4120666-FA09-7B18-CBAF-20BC0DDF398F}"/>
          </ac:picMkLst>
        </pc:picChg>
      </pc:sldChg>
      <pc:sldChg chg="addSp delSp modSp add del mod modShow">
        <pc:chgData name="Tellez Giron Flores, Karla" userId="8fee81db-db87-471c-8558-22a4afb35c1a" providerId="ADAL" clId="{F3B7BBD2-7B4C-6241-85DC-14B52248AD72}" dt="2024-10-10T15:17:06.861" v="2651" actId="2696"/>
        <pc:sldMkLst>
          <pc:docMk/>
          <pc:sldMk cId="2330538016" sldId="415"/>
        </pc:sldMkLst>
        <pc:spChg chg="mod">
          <ac:chgData name="Tellez Giron Flores, Karla" userId="8fee81db-db87-471c-8558-22a4afb35c1a" providerId="ADAL" clId="{F3B7BBD2-7B4C-6241-85DC-14B52248AD72}" dt="2024-10-07T16:00:53.049" v="1996" actId="14100"/>
          <ac:spMkLst>
            <pc:docMk/>
            <pc:sldMk cId="2330538016" sldId="415"/>
            <ac:spMk id="2" creationId="{C015E894-CEC0-9BA8-CC57-10C4A9C17A63}"/>
          </ac:spMkLst>
        </pc:spChg>
        <pc:spChg chg="mod">
          <ac:chgData name="Tellez Giron Flores, Karla" userId="8fee81db-db87-471c-8558-22a4afb35c1a" providerId="ADAL" clId="{F3B7BBD2-7B4C-6241-85DC-14B52248AD72}" dt="2024-10-07T16:00:58.015" v="1997" actId="14100"/>
          <ac:spMkLst>
            <pc:docMk/>
            <pc:sldMk cId="2330538016" sldId="415"/>
            <ac:spMk id="3" creationId="{CAA2872D-5DAF-A58D-7015-8B6E9DC25BA8}"/>
          </ac:spMkLst>
        </pc:spChg>
        <pc:spChg chg="add mod">
          <ac:chgData name="Tellez Giron Flores, Karla" userId="8fee81db-db87-471c-8558-22a4afb35c1a" providerId="ADAL" clId="{F3B7BBD2-7B4C-6241-85DC-14B52248AD72}" dt="2024-10-07T16:06:48.680" v="2194" actId="1036"/>
          <ac:spMkLst>
            <pc:docMk/>
            <pc:sldMk cId="2330538016" sldId="415"/>
            <ac:spMk id="11" creationId="{A3655B74-FC82-1737-212B-CE5C5575B7B3}"/>
          </ac:spMkLst>
        </pc:spChg>
        <pc:spChg chg="add mod">
          <ac:chgData name="Tellez Giron Flores, Karla" userId="8fee81db-db87-471c-8558-22a4afb35c1a" providerId="ADAL" clId="{F3B7BBD2-7B4C-6241-85DC-14B52248AD72}" dt="2024-10-07T16:01:27.312" v="2000"/>
          <ac:spMkLst>
            <pc:docMk/>
            <pc:sldMk cId="2330538016" sldId="415"/>
            <ac:spMk id="12" creationId="{5C1F78EE-BD42-AADC-ADB0-9EB859E74A54}"/>
          </ac:spMkLst>
        </pc:spChg>
        <pc:spChg chg="add mod">
          <ac:chgData name="Tellez Giron Flores, Karla" userId="8fee81db-db87-471c-8558-22a4afb35c1a" providerId="ADAL" clId="{F3B7BBD2-7B4C-6241-85DC-14B52248AD72}" dt="2024-10-07T16:02:44.611" v="2016" actId="1038"/>
          <ac:spMkLst>
            <pc:docMk/>
            <pc:sldMk cId="2330538016" sldId="415"/>
            <ac:spMk id="13" creationId="{6F618825-8345-6A6F-9D88-27487C2D3F4C}"/>
          </ac:spMkLst>
        </pc:spChg>
        <pc:spChg chg="add mod">
          <ac:chgData name="Tellez Giron Flores, Karla" userId="8fee81db-db87-471c-8558-22a4afb35c1a" providerId="ADAL" clId="{F3B7BBD2-7B4C-6241-85DC-14B52248AD72}" dt="2024-10-07T16:06:33.554" v="2188" actId="1036"/>
          <ac:spMkLst>
            <pc:docMk/>
            <pc:sldMk cId="2330538016" sldId="415"/>
            <ac:spMk id="15" creationId="{E374447A-CA8F-9CA2-ED86-C5A39FF284BB}"/>
          </ac:spMkLst>
        </pc:spChg>
        <pc:spChg chg="add mod">
          <ac:chgData name="Tellez Giron Flores, Karla" userId="8fee81db-db87-471c-8558-22a4afb35c1a" providerId="ADAL" clId="{F3B7BBD2-7B4C-6241-85DC-14B52248AD72}" dt="2024-10-07T16:06:31.130" v="2185" actId="1076"/>
          <ac:spMkLst>
            <pc:docMk/>
            <pc:sldMk cId="2330538016" sldId="415"/>
            <ac:spMk id="16" creationId="{40A65A93-555D-DA10-D661-4FD9AAA9ACDE}"/>
          </ac:spMkLst>
        </pc:spChg>
        <pc:spChg chg="add mod">
          <ac:chgData name="Tellez Giron Flores, Karla" userId="8fee81db-db87-471c-8558-22a4afb35c1a" providerId="ADAL" clId="{F3B7BBD2-7B4C-6241-85DC-14B52248AD72}" dt="2024-10-07T16:06:13.370" v="2178" actId="20577"/>
          <ac:spMkLst>
            <pc:docMk/>
            <pc:sldMk cId="2330538016" sldId="415"/>
            <ac:spMk id="17" creationId="{BABDFCD6-81FF-229C-B5D0-E3586731547C}"/>
          </ac:spMkLst>
        </pc:spChg>
        <pc:spChg chg="add del mod">
          <ac:chgData name="Tellez Giron Flores, Karla" userId="8fee81db-db87-471c-8558-22a4afb35c1a" providerId="ADAL" clId="{F3B7BBD2-7B4C-6241-85DC-14B52248AD72}" dt="2024-10-07T16:04:50.976" v="2160" actId="478"/>
          <ac:spMkLst>
            <pc:docMk/>
            <pc:sldMk cId="2330538016" sldId="415"/>
            <ac:spMk id="18" creationId="{8B3AACF8-1A78-5162-B303-940EA59051AD}"/>
          </ac:spMkLst>
        </pc:spChg>
        <pc:spChg chg="add mod">
          <ac:chgData name="Tellez Giron Flores, Karla" userId="8fee81db-db87-471c-8558-22a4afb35c1a" providerId="ADAL" clId="{F3B7BBD2-7B4C-6241-85DC-14B52248AD72}" dt="2024-10-07T16:05:12.445" v="2164" actId="208"/>
          <ac:spMkLst>
            <pc:docMk/>
            <pc:sldMk cId="2330538016" sldId="415"/>
            <ac:spMk id="19" creationId="{93E28B9A-EB7E-88B3-9884-165D2D7C4F36}"/>
          </ac:spMkLst>
        </pc:spChg>
        <pc:picChg chg="add del mod">
          <ac:chgData name="Tellez Giron Flores, Karla" userId="8fee81db-db87-471c-8558-22a4afb35c1a" providerId="ADAL" clId="{F3B7BBD2-7B4C-6241-85DC-14B52248AD72}" dt="2024-10-07T15:59:37.391" v="1986" actId="478"/>
          <ac:picMkLst>
            <pc:docMk/>
            <pc:sldMk cId="2330538016" sldId="415"/>
            <ac:picMk id="4" creationId="{467EF165-9976-55C6-662A-5914E81689B3}"/>
          </ac:picMkLst>
        </pc:picChg>
        <pc:picChg chg="add mod">
          <ac:chgData name="Tellez Giron Flores, Karla" userId="8fee81db-db87-471c-8558-22a4afb35c1a" providerId="ADAL" clId="{F3B7BBD2-7B4C-6241-85DC-14B52248AD72}" dt="2024-10-07T16:06:48.680" v="2194" actId="1036"/>
          <ac:picMkLst>
            <pc:docMk/>
            <pc:sldMk cId="2330538016" sldId="415"/>
            <ac:picMk id="5" creationId="{5F958417-B8FA-0EE7-E05A-B449D0CCCF69}"/>
          </ac:picMkLst>
        </pc:picChg>
        <pc:picChg chg="add mod">
          <ac:chgData name="Tellez Giron Flores, Karla" userId="8fee81db-db87-471c-8558-22a4afb35c1a" providerId="ADAL" clId="{F3B7BBD2-7B4C-6241-85DC-14B52248AD72}" dt="2024-10-07T16:06:48.680" v="2194" actId="1036"/>
          <ac:picMkLst>
            <pc:docMk/>
            <pc:sldMk cId="2330538016" sldId="415"/>
            <ac:picMk id="9" creationId="{42A29ADF-DF2C-7E28-6062-CB3B6628B02E}"/>
          </ac:picMkLst>
        </pc:picChg>
        <pc:picChg chg="add mod">
          <ac:chgData name="Tellez Giron Flores, Karla" userId="8fee81db-db87-471c-8558-22a4afb35c1a" providerId="ADAL" clId="{F3B7BBD2-7B4C-6241-85DC-14B52248AD72}" dt="2024-10-07T16:06:48.680" v="2194" actId="1036"/>
          <ac:picMkLst>
            <pc:docMk/>
            <pc:sldMk cId="2330538016" sldId="415"/>
            <ac:picMk id="10" creationId="{706379AA-F04C-E073-0AA5-DA0615C347EF}"/>
          </ac:picMkLst>
        </pc:picChg>
      </pc:sldChg>
      <pc:sldChg chg="add mod modShow">
        <pc:chgData name="Tellez Giron Flores, Karla" userId="8fee81db-db87-471c-8558-22a4afb35c1a" providerId="ADAL" clId="{F3B7BBD2-7B4C-6241-85DC-14B52248AD72}" dt="2024-10-10T16:12:35.277" v="2678" actId="729"/>
        <pc:sldMkLst>
          <pc:docMk/>
          <pc:sldMk cId="4032242936" sldId="415"/>
        </pc:sldMkLst>
      </pc:sldChg>
      <pc:sldChg chg="add del">
        <pc:chgData name="Tellez Giron Flores, Karla" userId="8fee81db-db87-471c-8558-22a4afb35c1a" providerId="ADAL" clId="{F3B7BBD2-7B4C-6241-85DC-14B52248AD72}" dt="2024-10-05T16:57:57.637" v="450" actId="2696"/>
        <pc:sldMkLst>
          <pc:docMk/>
          <pc:sldMk cId="1774523605" sldId="421"/>
        </pc:sldMkLst>
      </pc:sldChg>
      <pc:sldChg chg="addSp modSp mod">
        <pc:chgData name="Tellez Giron Flores, Karla" userId="8fee81db-db87-471c-8558-22a4afb35c1a" providerId="ADAL" clId="{F3B7BBD2-7B4C-6241-85DC-14B52248AD72}" dt="2024-10-10T14:39:39.540" v="2636" actId="1076"/>
        <pc:sldMkLst>
          <pc:docMk/>
          <pc:sldMk cId="3846956265" sldId="437"/>
        </pc:sldMkLst>
        <pc:spChg chg="mod">
          <ac:chgData name="Tellez Giron Flores, Karla" userId="8fee81db-db87-471c-8558-22a4afb35c1a" providerId="ADAL" clId="{F3B7BBD2-7B4C-6241-85DC-14B52248AD72}" dt="2024-10-05T16:47:42.870" v="87" actId="1038"/>
          <ac:spMkLst>
            <pc:docMk/>
            <pc:sldMk cId="3846956265" sldId="437"/>
            <ac:spMk id="2" creationId="{D037BBA5-BADB-6428-705F-4B755EB9AAF8}"/>
          </ac:spMkLst>
        </pc:spChg>
        <pc:spChg chg="add mod">
          <ac:chgData name="Tellez Giron Flores, Karla" userId="8fee81db-db87-471c-8558-22a4afb35c1a" providerId="ADAL" clId="{F3B7BBD2-7B4C-6241-85DC-14B52248AD72}" dt="2024-10-10T14:30:21.364" v="2452" actId="1037"/>
          <ac:spMkLst>
            <pc:docMk/>
            <pc:sldMk cId="3846956265" sldId="437"/>
            <ac:spMk id="3" creationId="{5BCA7FA2-6511-64CB-D13B-727ABDBD9807}"/>
          </ac:spMkLst>
        </pc:spChg>
        <pc:spChg chg="mod">
          <ac:chgData name="Tellez Giron Flores, Karla" userId="8fee81db-db87-471c-8558-22a4afb35c1a" providerId="ADAL" clId="{F3B7BBD2-7B4C-6241-85DC-14B52248AD72}" dt="2024-10-10T14:39:39.540" v="2636" actId="1076"/>
          <ac:spMkLst>
            <pc:docMk/>
            <pc:sldMk cId="3846956265" sldId="437"/>
            <ac:spMk id="7" creationId="{8AA38D38-39E2-EF1A-7E44-E6B6A46BC0B6}"/>
          </ac:spMkLst>
        </pc:spChg>
      </pc:sldChg>
      <pc:sldChg chg="del mod modShow">
        <pc:chgData name="Tellez Giron Flores, Karla" userId="8fee81db-db87-471c-8558-22a4afb35c1a" providerId="ADAL" clId="{F3B7BBD2-7B4C-6241-85DC-14B52248AD72}" dt="2024-10-07T13:21:17.803" v="1414" actId="2696"/>
        <pc:sldMkLst>
          <pc:docMk/>
          <pc:sldMk cId="2371727589" sldId="438"/>
        </pc:sldMkLst>
      </pc:sldChg>
      <pc:sldChg chg="del mod modShow">
        <pc:chgData name="Tellez Giron Flores, Karla" userId="8fee81db-db87-471c-8558-22a4afb35c1a" providerId="ADAL" clId="{F3B7BBD2-7B4C-6241-85DC-14B52248AD72}" dt="2024-10-07T13:20:11.703" v="1413" actId="2696"/>
        <pc:sldMkLst>
          <pc:docMk/>
          <pc:sldMk cId="13771445" sldId="451"/>
        </pc:sldMkLst>
      </pc:sldChg>
      <pc:sldChg chg="addSp delSp modSp mod">
        <pc:chgData name="Tellez Giron Flores, Karla" userId="8fee81db-db87-471c-8558-22a4afb35c1a" providerId="ADAL" clId="{F3B7BBD2-7B4C-6241-85DC-14B52248AD72}" dt="2024-10-10T14:31:16.736" v="2496"/>
        <pc:sldMkLst>
          <pc:docMk/>
          <pc:sldMk cId="1362320440" sldId="469"/>
        </pc:sldMkLst>
        <pc:spChg chg="del mod">
          <ac:chgData name="Tellez Giron Flores, Karla" userId="8fee81db-db87-471c-8558-22a4afb35c1a" providerId="ADAL" clId="{F3B7BBD2-7B4C-6241-85DC-14B52248AD72}" dt="2024-10-07T13:56:01.525" v="1609" actId="478"/>
          <ac:spMkLst>
            <pc:docMk/>
            <pc:sldMk cId="1362320440" sldId="469"/>
            <ac:spMk id="2" creationId="{3D06C1E0-28DE-4287-98CF-6AD0C03C72BB}"/>
          </ac:spMkLst>
        </pc:spChg>
        <pc:spChg chg="mod">
          <ac:chgData name="Tellez Giron Flores, Karla" userId="8fee81db-db87-471c-8558-22a4afb35c1a" providerId="ADAL" clId="{F3B7BBD2-7B4C-6241-85DC-14B52248AD72}" dt="2024-10-05T16:51:49.053" v="403" actId="14100"/>
          <ac:spMkLst>
            <pc:docMk/>
            <pc:sldMk cId="1362320440" sldId="469"/>
            <ac:spMk id="5" creationId="{D3659232-3B35-992F-2199-ED3D8831160B}"/>
          </ac:spMkLst>
        </pc:spChg>
        <pc:spChg chg="mod">
          <ac:chgData name="Tellez Giron Flores, Karla" userId="8fee81db-db87-471c-8558-22a4afb35c1a" providerId="ADAL" clId="{F3B7BBD2-7B4C-6241-85DC-14B52248AD72}" dt="2024-10-07T16:07:55.923" v="2224"/>
          <ac:spMkLst>
            <pc:docMk/>
            <pc:sldMk cId="1362320440" sldId="469"/>
            <ac:spMk id="6" creationId="{17D20FBD-BF7E-D5B9-FC5C-C4698AA45F3D}"/>
          </ac:spMkLst>
        </pc:spChg>
        <pc:spChg chg="del">
          <ac:chgData name="Tellez Giron Flores, Karla" userId="8fee81db-db87-471c-8558-22a4afb35c1a" providerId="ADAL" clId="{F3B7BBD2-7B4C-6241-85DC-14B52248AD72}" dt="2024-10-05T16:46:24.432" v="59" actId="478"/>
          <ac:spMkLst>
            <pc:docMk/>
            <pc:sldMk cId="1362320440" sldId="469"/>
            <ac:spMk id="7" creationId="{A224C04B-7159-0BDF-E60F-F6C107FF1ADD}"/>
          </ac:spMkLst>
        </pc:spChg>
        <pc:spChg chg="del">
          <ac:chgData name="Tellez Giron Flores, Karla" userId="8fee81db-db87-471c-8558-22a4afb35c1a" providerId="ADAL" clId="{F3B7BBD2-7B4C-6241-85DC-14B52248AD72}" dt="2024-10-05T16:46:18.383" v="57" actId="478"/>
          <ac:spMkLst>
            <pc:docMk/>
            <pc:sldMk cId="1362320440" sldId="469"/>
            <ac:spMk id="8" creationId="{8E7BFCDE-B324-2029-1EB8-00F1F3A7EE9E}"/>
          </ac:spMkLst>
        </pc:spChg>
        <pc:spChg chg="del">
          <ac:chgData name="Tellez Giron Flores, Karla" userId="8fee81db-db87-471c-8558-22a4afb35c1a" providerId="ADAL" clId="{F3B7BBD2-7B4C-6241-85DC-14B52248AD72}" dt="2024-10-05T16:46:24.432" v="59" actId="478"/>
          <ac:spMkLst>
            <pc:docMk/>
            <pc:sldMk cId="1362320440" sldId="469"/>
            <ac:spMk id="9" creationId="{5E182769-052F-41D4-6DE9-E179325D6BC9}"/>
          </ac:spMkLst>
        </pc:spChg>
        <pc:spChg chg="del">
          <ac:chgData name="Tellez Giron Flores, Karla" userId="8fee81db-db87-471c-8558-22a4afb35c1a" providerId="ADAL" clId="{F3B7BBD2-7B4C-6241-85DC-14B52248AD72}" dt="2024-10-05T16:46:18.383" v="57" actId="478"/>
          <ac:spMkLst>
            <pc:docMk/>
            <pc:sldMk cId="1362320440" sldId="469"/>
            <ac:spMk id="10" creationId="{690603E0-3C84-8FD7-5F52-D9408D50E4BB}"/>
          </ac:spMkLst>
        </pc:spChg>
        <pc:spChg chg="del">
          <ac:chgData name="Tellez Giron Flores, Karla" userId="8fee81db-db87-471c-8558-22a4afb35c1a" providerId="ADAL" clId="{F3B7BBD2-7B4C-6241-85DC-14B52248AD72}" dt="2024-10-05T16:46:24.432" v="59" actId="478"/>
          <ac:spMkLst>
            <pc:docMk/>
            <pc:sldMk cId="1362320440" sldId="469"/>
            <ac:spMk id="11" creationId="{DC2CB93E-8F77-E3BB-7171-C8B9B5E4646F}"/>
          </ac:spMkLst>
        </pc:spChg>
        <pc:spChg chg="del mod">
          <ac:chgData name="Tellez Giron Flores, Karla" userId="8fee81db-db87-471c-8558-22a4afb35c1a" providerId="ADAL" clId="{F3B7BBD2-7B4C-6241-85DC-14B52248AD72}" dt="2024-10-05T16:46:27.554" v="61" actId="478"/>
          <ac:spMkLst>
            <pc:docMk/>
            <pc:sldMk cId="1362320440" sldId="469"/>
            <ac:spMk id="12" creationId="{6F3A52EB-ED11-326B-582A-95DD57D1B3EC}"/>
          </ac:spMkLst>
        </pc:spChg>
        <pc:spChg chg="add mod">
          <ac:chgData name="Tellez Giron Flores, Karla" userId="8fee81db-db87-471c-8558-22a4afb35c1a" providerId="ADAL" clId="{F3B7BBD2-7B4C-6241-85DC-14B52248AD72}" dt="2024-10-05T17:52:41.301" v="696"/>
          <ac:spMkLst>
            <pc:docMk/>
            <pc:sldMk cId="1362320440" sldId="469"/>
            <ac:spMk id="20" creationId="{926B7ADD-7998-19A9-9F33-EFBC2B8F5395}"/>
          </ac:spMkLst>
        </pc:spChg>
        <pc:spChg chg="del mod">
          <ac:chgData name="Tellez Giron Flores, Karla" userId="8fee81db-db87-471c-8558-22a4afb35c1a" providerId="ADAL" clId="{F3B7BBD2-7B4C-6241-85DC-14B52248AD72}" dt="2024-10-05T16:47:55.726" v="102" actId="478"/>
          <ac:spMkLst>
            <pc:docMk/>
            <pc:sldMk cId="1362320440" sldId="469"/>
            <ac:spMk id="21" creationId="{5E4A3FAA-42E6-A87A-B85B-0BB3E16BD4F5}"/>
          </ac:spMkLst>
        </pc:spChg>
        <pc:spChg chg="add mod">
          <ac:chgData name="Tellez Giron Flores, Karla" userId="8fee81db-db87-471c-8558-22a4afb35c1a" providerId="ADAL" clId="{F3B7BBD2-7B4C-6241-85DC-14B52248AD72}" dt="2024-10-05T17:56:35.825" v="718" actId="2711"/>
          <ac:spMkLst>
            <pc:docMk/>
            <pc:sldMk cId="1362320440" sldId="469"/>
            <ac:spMk id="23" creationId="{9BFA150A-99FB-9DA1-DB4B-8F7ED26E72E9}"/>
          </ac:spMkLst>
        </pc:spChg>
        <pc:spChg chg="add mod">
          <ac:chgData name="Tellez Giron Flores, Karla" userId="8fee81db-db87-471c-8558-22a4afb35c1a" providerId="ADAL" clId="{F3B7BBD2-7B4C-6241-85DC-14B52248AD72}" dt="2024-10-05T17:53:59.103" v="709"/>
          <ac:spMkLst>
            <pc:docMk/>
            <pc:sldMk cId="1362320440" sldId="469"/>
            <ac:spMk id="24" creationId="{7970EC0E-74BD-764C-BD4A-6B0FA2958ED0}"/>
          </ac:spMkLst>
        </pc:spChg>
        <pc:spChg chg="del mod">
          <ac:chgData name="Tellez Giron Flores, Karla" userId="8fee81db-db87-471c-8558-22a4afb35c1a" providerId="ADAL" clId="{F3B7BBD2-7B4C-6241-85DC-14B52248AD72}" dt="2024-10-07T13:55:59.544" v="1608" actId="478"/>
          <ac:spMkLst>
            <pc:docMk/>
            <pc:sldMk cId="1362320440" sldId="469"/>
            <ac:spMk id="25" creationId="{9F89F645-49B7-7102-78C4-9D6AF4D18D7D}"/>
          </ac:spMkLst>
        </pc:spChg>
        <pc:spChg chg="del">
          <ac:chgData name="Tellez Giron Flores, Karla" userId="8fee81db-db87-471c-8558-22a4afb35c1a" providerId="ADAL" clId="{F3B7BBD2-7B4C-6241-85DC-14B52248AD72}" dt="2024-10-05T16:46:21.455" v="58" actId="478"/>
          <ac:spMkLst>
            <pc:docMk/>
            <pc:sldMk cId="1362320440" sldId="469"/>
            <ac:spMk id="26" creationId="{1AC77E90-BDFB-0922-D569-EE46EC8CE3A8}"/>
          </ac:spMkLst>
        </pc:spChg>
        <pc:spChg chg="add del mod">
          <ac:chgData name="Tellez Giron Flores, Karla" userId="8fee81db-db87-471c-8558-22a4afb35c1a" providerId="ADAL" clId="{F3B7BBD2-7B4C-6241-85DC-14B52248AD72}" dt="2024-10-05T17:57:03.016" v="725" actId="478"/>
          <ac:spMkLst>
            <pc:docMk/>
            <pc:sldMk cId="1362320440" sldId="469"/>
            <ac:spMk id="27" creationId="{3C122BF4-5C67-EE57-2317-0656A4EF663E}"/>
          </ac:spMkLst>
        </pc:spChg>
        <pc:spChg chg="del">
          <ac:chgData name="Tellez Giron Flores, Karla" userId="8fee81db-db87-471c-8558-22a4afb35c1a" providerId="ADAL" clId="{F3B7BBD2-7B4C-6241-85DC-14B52248AD72}" dt="2024-10-05T16:46:18.383" v="57" actId="478"/>
          <ac:spMkLst>
            <pc:docMk/>
            <pc:sldMk cId="1362320440" sldId="469"/>
            <ac:spMk id="29" creationId="{89CC6130-5D56-1173-4AA2-E9CB71203EB5}"/>
          </ac:spMkLst>
        </pc:spChg>
        <pc:spChg chg="add del mod">
          <ac:chgData name="Tellez Giron Flores, Karla" userId="8fee81db-db87-471c-8558-22a4afb35c1a" providerId="ADAL" clId="{F3B7BBD2-7B4C-6241-85DC-14B52248AD72}" dt="2024-10-10T14:31:07.618" v="2494" actId="478"/>
          <ac:spMkLst>
            <pc:docMk/>
            <pc:sldMk cId="1362320440" sldId="469"/>
            <ac:spMk id="31" creationId="{8B1863EF-C392-51BB-AD4B-C5A02B3F8422}"/>
          </ac:spMkLst>
        </pc:spChg>
        <pc:spChg chg="add mod">
          <ac:chgData name="Tellez Giron Flores, Karla" userId="8fee81db-db87-471c-8558-22a4afb35c1a" providerId="ADAL" clId="{F3B7BBD2-7B4C-6241-85DC-14B52248AD72}" dt="2024-10-10T14:31:07.922" v="2495"/>
          <ac:spMkLst>
            <pc:docMk/>
            <pc:sldMk cId="1362320440" sldId="469"/>
            <ac:spMk id="32" creationId="{36549969-FD79-22A3-D56C-52C4704EAACB}"/>
          </ac:spMkLst>
        </pc:spChg>
        <pc:spChg chg="add mod">
          <ac:chgData name="Tellez Giron Flores, Karla" userId="8fee81db-db87-471c-8558-22a4afb35c1a" providerId="ADAL" clId="{F3B7BBD2-7B4C-6241-85DC-14B52248AD72}" dt="2024-10-10T14:31:16.736" v="2496"/>
          <ac:spMkLst>
            <pc:docMk/>
            <pc:sldMk cId="1362320440" sldId="469"/>
            <ac:spMk id="33" creationId="{CA61BAE2-5B43-F852-6A4D-7D0DD6050BA9}"/>
          </ac:spMkLst>
        </pc:spChg>
        <pc:spChg chg="del">
          <ac:chgData name="Tellez Giron Flores, Karla" userId="8fee81db-db87-471c-8558-22a4afb35c1a" providerId="ADAL" clId="{F3B7BBD2-7B4C-6241-85DC-14B52248AD72}" dt="2024-10-05T16:46:18.383" v="57" actId="478"/>
          <ac:spMkLst>
            <pc:docMk/>
            <pc:sldMk cId="1362320440" sldId="469"/>
            <ac:spMk id="34" creationId="{9C0524DD-406E-CED8-835F-78386A353952}"/>
          </ac:spMkLst>
        </pc:spChg>
        <pc:spChg chg="add mod">
          <ac:chgData name="Tellez Giron Flores, Karla" userId="8fee81db-db87-471c-8558-22a4afb35c1a" providerId="ADAL" clId="{F3B7BBD2-7B4C-6241-85DC-14B52248AD72}" dt="2024-10-10T14:31:16.736" v="2496"/>
          <ac:spMkLst>
            <pc:docMk/>
            <pc:sldMk cId="1362320440" sldId="469"/>
            <ac:spMk id="35" creationId="{1044875C-F76A-3182-26EB-5D2B0CB8F8CB}"/>
          </ac:spMkLst>
        </pc:spChg>
        <pc:picChg chg="add mod">
          <ac:chgData name="Tellez Giron Flores, Karla" userId="8fee81db-db87-471c-8558-22a4afb35c1a" providerId="ADAL" clId="{F3B7BBD2-7B4C-6241-85DC-14B52248AD72}" dt="2024-10-05T16:54:09.709" v="420" actId="1076"/>
          <ac:picMkLst>
            <pc:docMk/>
            <pc:sldMk cId="1362320440" sldId="469"/>
            <ac:picMk id="13" creationId="{37712E87-DACF-B6DA-0D56-29DA75934918}"/>
          </ac:picMkLst>
        </pc:picChg>
        <pc:picChg chg="add del mod">
          <ac:chgData name="Tellez Giron Flores, Karla" userId="8fee81db-db87-471c-8558-22a4afb35c1a" providerId="ADAL" clId="{F3B7BBD2-7B4C-6241-85DC-14B52248AD72}" dt="2024-10-05T17:52:15.754" v="671" actId="478"/>
          <ac:picMkLst>
            <pc:docMk/>
            <pc:sldMk cId="1362320440" sldId="469"/>
            <ac:picMk id="16" creationId="{210FBBFF-7AD7-2A45-88EC-E139F66489E9}"/>
          </ac:picMkLst>
        </pc:picChg>
        <pc:picChg chg="add del mod">
          <ac:chgData name="Tellez Giron Flores, Karla" userId="8fee81db-db87-471c-8558-22a4afb35c1a" providerId="ADAL" clId="{F3B7BBD2-7B4C-6241-85DC-14B52248AD72}" dt="2024-10-05T17:56:38.807" v="719" actId="478"/>
          <ac:picMkLst>
            <pc:docMk/>
            <pc:sldMk cId="1362320440" sldId="469"/>
            <ac:picMk id="18" creationId="{67108978-3590-2A62-435E-908D5F8A3E0B}"/>
          </ac:picMkLst>
        </pc:picChg>
        <pc:picChg chg="add del mod">
          <ac:chgData name="Tellez Giron Flores, Karla" userId="8fee81db-db87-471c-8558-22a4afb35c1a" providerId="ADAL" clId="{F3B7BBD2-7B4C-6241-85DC-14B52248AD72}" dt="2024-10-05T18:05:11.229" v="750" actId="478"/>
          <ac:picMkLst>
            <pc:docMk/>
            <pc:sldMk cId="1362320440" sldId="469"/>
            <ac:picMk id="28" creationId="{596DAAE2-AF79-5817-6BBA-AB637640FFD9}"/>
          </ac:picMkLst>
        </pc:picChg>
        <pc:picChg chg="add mod">
          <ac:chgData name="Tellez Giron Flores, Karla" userId="8fee81db-db87-471c-8558-22a4afb35c1a" providerId="ADAL" clId="{F3B7BBD2-7B4C-6241-85DC-14B52248AD72}" dt="2024-10-05T18:04:49.752" v="747"/>
          <ac:picMkLst>
            <pc:docMk/>
            <pc:sldMk cId="1362320440" sldId="469"/>
            <ac:picMk id="30" creationId="{925AC0D2-2BA5-1C7E-F171-BF2C55C166FF}"/>
          </ac:picMkLst>
        </pc:picChg>
        <pc:cxnChg chg="del">
          <ac:chgData name="Tellez Giron Flores, Karla" userId="8fee81db-db87-471c-8558-22a4afb35c1a" providerId="ADAL" clId="{F3B7BBD2-7B4C-6241-85DC-14B52248AD72}" dt="2024-10-05T16:46:18.383" v="57" actId="478"/>
          <ac:cxnSpMkLst>
            <pc:docMk/>
            <pc:sldMk cId="1362320440" sldId="469"/>
            <ac:cxnSpMk id="17" creationId="{B479F55F-3CBD-EA4E-10CD-A1D1AD38A1D3}"/>
          </ac:cxnSpMkLst>
        </pc:cxnChg>
        <pc:cxnChg chg="del">
          <ac:chgData name="Tellez Giron Flores, Karla" userId="8fee81db-db87-471c-8558-22a4afb35c1a" providerId="ADAL" clId="{F3B7BBD2-7B4C-6241-85DC-14B52248AD72}" dt="2024-10-05T16:46:18.383" v="57" actId="478"/>
          <ac:cxnSpMkLst>
            <pc:docMk/>
            <pc:sldMk cId="1362320440" sldId="469"/>
            <ac:cxnSpMk id="19" creationId="{58B21671-D146-E6D5-CC98-B152FF683076}"/>
          </ac:cxnSpMkLst>
        </pc:cxnChg>
        <pc:cxnChg chg="del">
          <ac:chgData name="Tellez Giron Flores, Karla" userId="8fee81db-db87-471c-8558-22a4afb35c1a" providerId="ADAL" clId="{F3B7BBD2-7B4C-6241-85DC-14B52248AD72}" dt="2024-10-05T16:46:18.383" v="57" actId="478"/>
          <ac:cxnSpMkLst>
            <pc:docMk/>
            <pc:sldMk cId="1362320440" sldId="469"/>
            <ac:cxnSpMk id="22" creationId="{8403303B-54A7-B7BB-E008-A84FDC603D59}"/>
          </ac:cxnSpMkLst>
        </pc:cxnChg>
      </pc:sldChg>
      <pc:sldChg chg="delSp modSp del mod">
        <pc:chgData name="Tellez Giron Flores, Karla" userId="8fee81db-db87-471c-8558-22a4afb35c1a" providerId="ADAL" clId="{F3B7BBD2-7B4C-6241-85DC-14B52248AD72}" dt="2024-10-05T17:08:03.159" v="532" actId="2696"/>
        <pc:sldMkLst>
          <pc:docMk/>
          <pc:sldMk cId="1593553367" sldId="470"/>
        </pc:sldMkLst>
        <pc:spChg chg="mod">
          <ac:chgData name="Tellez Giron Flores, Karla" userId="8fee81db-db87-471c-8558-22a4afb35c1a" providerId="ADAL" clId="{F3B7BBD2-7B4C-6241-85DC-14B52248AD72}" dt="2024-10-05T17:01:34.853" v="454" actId="20577"/>
          <ac:spMkLst>
            <pc:docMk/>
            <pc:sldMk cId="1593553367" sldId="470"/>
            <ac:spMk id="10" creationId="{0DE1F57E-BBC1-8363-7A74-E51FCD13331F}"/>
          </ac:spMkLst>
        </pc:spChg>
        <pc:picChg chg="del">
          <ac:chgData name="Tellez Giron Flores, Karla" userId="8fee81db-db87-471c-8558-22a4afb35c1a" providerId="ADAL" clId="{F3B7BBD2-7B4C-6241-85DC-14B52248AD72}" dt="2024-10-05T17:01:29.135" v="453" actId="478"/>
          <ac:picMkLst>
            <pc:docMk/>
            <pc:sldMk cId="1593553367" sldId="470"/>
            <ac:picMk id="3" creationId="{CC8D9444-A3F9-4C35-7E70-095B59AA7C3D}"/>
          </ac:picMkLst>
        </pc:picChg>
        <pc:picChg chg="del">
          <ac:chgData name="Tellez Giron Flores, Karla" userId="8fee81db-db87-471c-8558-22a4afb35c1a" providerId="ADAL" clId="{F3B7BBD2-7B4C-6241-85DC-14B52248AD72}" dt="2024-10-05T17:01:29.135" v="453" actId="478"/>
          <ac:picMkLst>
            <pc:docMk/>
            <pc:sldMk cId="1593553367" sldId="470"/>
            <ac:picMk id="6" creationId="{54EB4B62-DF62-8AE7-F74B-487F30E68DF7}"/>
          </ac:picMkLst>
        </pc:picChg>
        <pc:picChg chg="del">
          <ac:chgData name="Tellez Giron Flores, Karla" userId="8fee81db-db87-471c-8558-22a4afb35c1a" providerId="ADAL" clId="{F3B7BBD2-7B4C-6241-85DC-14B52248AD72}" dt="2024-10-05T17:01:29.135" v="453" actId="478"/>
          <ac:picMkLst>
            <pc:docMk/>
            <pc:sldMk cId="1593553367" sldId="470"/>
            <ac:picMk id="8" creationId="{9E7EE77C-BEA3-BD39-54ED-624714C59C4A}"/>
          </ac:picMkLst>
        </pc:picChg>
      </pc:sldChg>
      <pc:sldChg chg="del">
        <pc:chgData name="Tellez Giron Flores, Karla" userId="8fee81db-db87-471c-8558-22a4afb35c1a" providerId="ADAL" clId="{F3B7BBD2-7B4C-6241-85DC-14B52248AD72}" dt="2024-10-05T16:46:03.139" v="56" actId="2696"/>
        <pc:sldMkLst>
          <pc:docMk/>
          <pc:sldMk cId="216852665" sldId="478"/>
        </pc:sldMkLst>
      </pc:sldChg>
      <pc:sldChg chg="del">
        <pc:chgData name="Tellez Giron Flores, Karla" userId="8fee81db-db87-471c-8558-22a4afb35c1a" providerId="ADAL" clId="{F3B7BBD2-7B4C-6241-85DC-14B52248AD72}" dt="2024-10-05T16:46:03.139" v="56" actId="2696"/>
        <pc:sldMkLst>
          <pc:docMk/>
          <pc:sldMk cId="401684257" sldId="479"/>
        </pc:sldMkLst>
      </pc:sldChg>
      <pc:sldChg chg="del">
        <pc:chgData name="Tellez Giron Flores, Karla" userId="8fee81db-db87-471c-8558-22a4afb35c1a" providerId="ADAL" clId="{F3B7BBD2-7B4C-6241-85DC-14B52248AD72}" dt="2024-10-05T16:45:52.065" v="55" actId="2696"/>
        <pc:sldMkLst>
          <pc:docMk/>
          <pc:sldMk cId="2914857987" sldId="480"/>
        </pc:sldMkLst>
      </pc:sldChg>
      <pc:sldChg chg="del">
        <pc:chgData name="Tellez Giron Flores, Karla" userId="8fee81db-db87-471c-8558-22a4afb35c1a" providerId="ADAL" clId="{F3B7BBD2-7B4C-6241-85DC-14B52248AD72}" dt="2024-10-05T16:46:03.139" v="56" actId="2696"/>
        <pc:sldMkLst>
          <pc:docMk/>
          <pc:sldMk cId="3358814251" sldId="481"/>
        </pc:sldMkLst>
      </pc:sldChg>
      <pc:sldChg chg="del">
        <pc:chgData name="Tellez Giron Flores, Karla" userId="8fee81db-db87-471c-8558-22a4afb35c1a" providerId="ADAL" clId="{F3B7BBD2-7B4C-6241-85DC-14B52248AD72}" dt="2024-10-05T16:46:03.139" v="56" actId="2696"/>
        <pc:sldMkLst>
          <pc:docMk/>
          <pc:sldMk cId="2955388119" sldId="482"/>
        </pc:sldMkLst>
      </pc:sldChg>
      <pc:sldChg chg="del">
        <pc:chgData name="Tellez Giron Flores, Karla" userId="8fee81db-db87-471c-8558-22a4afb35c1a" providerId="ADAL" clId="{F3B7BBD2-7B4C-6241-85DC-14B52248AD72}" dt="2024-10-05T16:46:03.139" v="56" actId="2696"/>
        <pc:sldMkLst>
          <pc:docMk/>
          <pc:sldMk cId="621685461" sldId="483"/>
        </pc:sldMkLst>
      </pc:sldChg>
      <pc:sldChg chg="mod modShow">
        <pc:chgData name="Tellez Giron Flores, Karla" userId="8fee81db-db87-471c-8558-22a4afb35c1a" providerId="ADAL" clId="{F3B7BBD2-7B4C-6241-85DC-14B52248AD72}" dt="2024-10-07T13:21:35.392" v="1416" actId="729"/>
        <pc:sldMkLst>
          <pc:docMk/>
          <pc:sldMk cId="1146296307" sldId="484"/>
        </pc:sldMkLst>
      </pc:sldChg>
      <pc:sldChg chg="del">
        <pc:chgData name="Tellez Giron Flores, Karla" userId="8fee81db-db87-471c-8558-22a4afb35c1a" providerId="ADAL" clId="{F3B7BBD2-7B4C-6241-85DC-14B52248AD72}" dt="2024-10-05T16:45:52.065" v="55" actId="2696"/>
        <pc:sldMkLst>
          <pc:docMk/>
          <pc:sldMk cId="17074879" sldId="485"/>
        </pc:sldMkLst>
      </pc:sldChg>
      <pc:sldChg chg="addSp delSp modSp add mod">
        <pc:chgData name="Tellez Giron Flores, Karla" userId="8fee81db-db87-471c-8558-22a4afb35c1a" providerId="ADAL" clId="{F3B7BBD2-7B4C-6241-85DC-14B52248AD72}" dt="2024-10-07T13:56:32.540" v="1627"/>
        <pc:sldMkLst>
          <pc:docMk/>
          <pc:sldMk cId="3376985815" sldId="485"/>
        </pc:sldMkLst>
        <pc:spChg chg="del mod">
          <ac:chgData name="Tellez Giron Flores, Karla" userId="8fee81db-db87-471c-8558-22a4afb35c1a" providerId="ADAL" clId="{F3B7BBD2-7B4C-6241-85DC-14B52248AD72}" dt="2024-10-07T13:56:32.045" v="1626" actId="478"/>
          <ac:spMkLst>
            <pc:docMk/>
            <pc:sldMk cId="3376985815" sldId="485"/>
            <ac:spMk id="2" creationId="{9E664F65-B8C4-89CA-6BAC-EEE8E66499D6}"/>
          </ac:spMkLst>
        </pc:spChg>
        <pc:spChg chg="add mod">
          <ac:chgData name="Tellez Giron Flores, Karla" userId="8fee81db-db87-471c-8558-22a4afb35c1a" providerId="ADAL" clId="{F3B7BBD2-7B4C-6241-85DC-14B52248AD72}" dt="2024-10-07T13:56:32.540" v="1627"/>
          <ac:spMkLst>
            <pc:docMk/>
            <pc:sldMk cId="3376985815" sldId="485"/>
            <ac:spMk id="10" creationId="{EE3B91FA-5310-266A-6521-2B99EA448128}"/>
          </ac:spMkLst>
        </pc:spChg>
        <pc:spChg chg="del">
          <ac:chgData name="Tellez Giron Flores, Karla" userId="8fee81db-db87-471c-8558-22a4afb35c1a" providerId="ADAL" clId="{F3B7BBD2-7B4C-6241-85DC-14B52248AD72}" dt="2024-10-07T13:56:30.407" v="1625" actId="478"/>
          <ac:spMkLst>
            <pc:docMk/>
            <pc:sldMk cId="3376985815" sldId="485"/>
            <ac:spMk id="25" creationId="{E4297533-28ED-A407-FDB0-96650873599D}"/>
          </ac:spMkLst>
        </pc:spChg>
      </pc:sldChg>
      <pc:sldChg chg="addSp delSp modSp add del mod">
        <pc:chgData name="Tellez Giron Flores, Karla" userId="8fee81db-db87-471c-8558-22a4afb35c1a" providerId="ADAL" clId="{F3B7BBD2-7B4C-6241-85DC-14B52248AD72}" dt="2024-10-07T13:21:28.461" v="1415" actId="2696"/>
        <pc:sldMkLst>
          <pc:docMk/>
          <pc:sldMk cId="4114379537" sldId="485"/>
        </pc:sldMkLst>
        <pc:spChg chg="mod">
          <ac:chgData name="Tellez Giron Flores, Karla" userId="8fee81db-db87-471c-8558-22a4afb35c1a" providerId="ADAL" clId="{F3B7BBD2-7B4C-6241-85DC-14B52248AD72}" dt="2024-10-05T17:01:59.460" v="455" actId="207"/>
          <ac:spMkLst>
            <pc:docMk/>
            <pc:sldMk cId="4114379537" sldId="485"/>
            <ac:spMk id="6" creationId="{75884EC6-2ADB-9B45-7E95-9B4ED2800E56}"/>
          </ac:spMkLst>
        </pc:spChg>
        <pc:spChg chg="add mod">
          <ac:chgData name="Tellez Giron Flores, Karla" userId="8fee81db-db87-471c-8558-22a4afb35c1a" providerId="ADAL" clId="{F3B7BBD2-7B4C-6241-85DC-14B52248AD72}" dt="2024-10-05T16:57:09.010" v="441" actId="1076"/>
          <ac:spMkLst>
            <pc:docMk/>
            <pc:sldMk cId="4114379537" sldId="485"/>
            <ac:spMk id="8" creationId="{1AF83184-7F62-049E-ED4F-89E77FAB384F}"/>
          </ac:spMkLst>
        </pc:spChg>
        <pc:spChg chg="add mod">
          <ac:chgData name="Tellez Giron Flores, Karla" userId="8fee81db-db87-471c-8558-22a4afb35c1a" providerId="ADAL" clId="{F3B7BBD2-7B4C-6241-85DC-14B52248AD72}" dt="2024-10-05T16:57:22.743" v="445" actId="2085"/>
          <ac:spMkLst>
            <pc:docMk/>
            <pc:sldMk cId="4114379537" sldId="485"/>
            <ac:spMk id="9" creationId="{36CF16CC-2A45-BAFA-3C6E-6C1A30C685AC}"/>
          </ac:spMkLst>
        </pc:spChg>
        <pc:spChg chg="add del mod">
          <ac:chgData name="Tellez Giron Flores, Karla" userId="8fee81db-db87-471c-8558-22a4afb35c1a" providerId="ADAL" clId="{F3B7BBD2-7B4C-6241-85DC-14B52248AD72}" dt="2024-10-05T16:57:24.531" v="447"/>
          <ac:spMkLst>
            <pc:docMk/>
            <pc:sldMk cId="4114379537" sldId="485"/>
            <ac:spMk id="10" creationId="{7F9A9591-C419-0F39-F8D4-5253B43E1B8E}"/>
          </ac:spMkLst>
        </pc:spChg>
        <pc:grpChg chg="add">
          <ac:chgData name="Tellez Giron Flores, Karla" userId="8fee81db-db87-471c-8558-22a4afb35c1a" providerId="ADAL" clId="{F3B7BBD2-7B4C-6241-85DC-14B52248AD72}" dt="2024-10-05T16:59:05.099" v="451" actId="164"/>
          <ac:grpSpMkLst>
            <pc:docMk/>
            <pc:sldMk cId="4114379537" sldId="485"/>
            <ac:grpSpMk id="11" creationId="{9D7F7494-112A-B3C2-566F-7E307E727F83}"/>
          </ac:grpSpMkLst>
        </pc:grpChg>
        <pc:picChg chg="add mod">
          <ac:chgData name="Tellez Giron Flores, Karla" userId="8fee81db-db87-471c-8558-22a4afb35c1a" providerId="ADAL" clId="{F3B7BBD2-7B4C-6241-85DC-14B52248AD72}" dt="2024-10-05T16:54:25.277" v="425" actId="1076"/>
          <ac:picMkLst>
            <pc:docMk/>
            <pc:sldMk cId="4114379537" sldId="485"/>
            <ac:picMk id="7" creationId="{DCFB659B-A11C-2D84-D781-5BEE4F79709C}"/>
          </ac:picMkLst>
        </pc:picChg>
      </pc:sldChg>
      <pc:sldChg chg="addSp delSp modSp add mod">
        <pc:chgData name="Tellez Giron Flores, Karla" userId="8fee81db-db87-471c-8558-22a4afb35c1a" providerId="ADAL" clId="{F3B7BBD2-7B4C-6241-85DC-14B52248AD72}" dt="2024-10-10T14:31:21.904" v="2498"/>
        <pc:sldMkLst>
          <pc:docMk/>
          <pc:sldMk cId="2665528987" sldId="486"/>
        </pc:sldMkLst>
        <pc:spChg chg="del">
          <ac:chgData name="Tellez Giron Flores, Karla" userId="8fee81db-db87-471c-8558-22a4afb35c1a" providerId="ADAL" clId="{F3B7BBD2-7B4C-6241-85DC-14B52248AD72}" dt="2024-10-07T13:56:07.062" v="1612" actId="478"/>
          <ac:spMkLst>
            <pc:docMk/>
            <pc:sldMk cId="2665528987" sldId="486"/>
            <ac:spMk id="2" creationId="{4790C2B0-A437-F652-EE01-20D0B93072D5}"/>
          </ac:spMkLst>
        </pc:spChg>
        <pc:spChg chg="mod">
          <ac:chgData name="Tellez Giron Flores, Karla" userId="8fee81db-db87-471c-8558-22a4afb35c1a" providerId="ADAL" clId="{F3B7BBD2-7B4C-6241-85DC-14B52248AD72}" dt="2024-10-07T16:07:36.473" v="2206" actId="20577"/>
          <ac:spMkLst>
            <pc:docMk/>
            <pc:sldMk cId="2665528987" sldId="486"/>
            <ac:spMk id="6" creationId="{C091B1DC-EAEA-46E4-09F8-49687F3B818A}"/>
          </ac:spMkLst>
        </pc:spChg>
        <pc:spChg chg="del">
          <ac:chgData name="Tellez Giron Flores, Karla" userId="8fee81db-db87-471c-8558-22a4afb35c1a" providerId="ADAL" clId="{F3B7BBD2-7B4C-6241-85DC-14B52248AD72}" dt="2024-10-05T18:00:31.096" v="732" actId="478"/>
          <ac:spMkLst>
            <pc:docMk/>
            <pc:sldMk cId="2665528987" sldId="486"/>
            <ac:spMk id="8" creationId="{FE624B1C-4C2E-5542-295E-C30D69175690}"/>
          </ac:spMkLst>
        </pc:spChg>
        <pc:spChg chg="add del mod">
          <ac:chgData name="Tellez Giron Flores, Karla" userId="8fee81db-db87-471c-8558-22a4afb35c1a" providerId="ADAL" clId="{F3B7BBD2-7B4C-6241-85DC-14B52248AD72}" dt="2024-10-05T17:59:16.867" v="727" actId="478"/>
          <ac:spMkLst>
            <pc:docMk/>
            <pc:sldMk cId="2665528987" sldId="486"/>
            <ac:spMk id="10" creationId="{64111A4B-2086-5D9D-3B61-4137431EA850}"/>
          </ac:spMkLst>
        </pc:spChg>
        <pc:spChg chg="add mod">
          <ac:chgData name="Tellez Giron Flores, Karla" userId="8fee81db-db87-471c-8558-22a4afb35c1a" providerId="ADAL" clId="{F3B7BBD2-7B4C-6241-85DC-14B52248AD72}" dt="2024-10-05T18:41:00.920" v="1203" actId="1076"/>
          <ac:spMkLst>
            <pc:docMk/>
            <pc:sldMk cId="2665528987" sldId="486"/>
            <ac:spMk id="16" creationId="{6F718CAD-A7D4-AEBF-153B-E108F475B6D0}"/>
          </ac:spMkLst>
        </pc:spChg>
        <pc:spChg chg="add mod">
          <ac:chgData name="Tellez Giron Flores, Karla" userId="8fee81db-db87-471c-8558-22a4afb35c1a" providerId="ADAL" clId="{F3B7BBD2-7B4C-6241-85DC-14B52248AD72}" dt="2024-10-07T13:25:14.583" v="1542" actId="14100"/>
          <ac:spMkLst>
            <pc:docMk/>
            <pc:sldMk cId="2665528987" sldId="486"/>
            <ac:spMk id="19" creationId="{3FE3FAC5-81E4-EE3D-3AE0-2CCD22F07E50}"/>
          </ac:spMkLst>
        </pc:spChg>
        <pc:spChg chg="add mod">
          <ac:chgData name="Tellez Giron Flores, Karla" userId="8fee81db-db87-471c-8558-22a4afb35c1a" providerId="ADAL" clId="{F3B7BBD2-7B4C-6241-85DC-14B52248AD72}" dt="2024-10-07T13:25:22.485" v="1549" actId="20577"/>
          <ac:spMkLst>
            <pc:docMk/>
            <pc:sldMk cId="2665528987" sldId="486"/>
            <ac:spMk id="20" creationId="{8FA888D6-D8F3-FD72-5A57-A8576B8311D9}"/>
          </ac:spMkLst>
        </pc:spChg>
        <pc:spChg chg="add del mod">
          <ac:chgData name="Tellez Giron Flores, Karla" userId="8fee81db-db87-471c-8558-22a4afb35c1a" providerId="ADAL" clId="{F3B7BBD2-7B4C-6241-85DC-14B52248AD72}" dt="2024-10-10T14:31:21.638" v="2497" actId="478"/>
          <ac:spMkLst>
            <pc:docMk/>
            <pc:sldMk cId="2665528987" sldId="486"/>
            <ac:spMk id="21" creationId="{BF3E9C4A-1E18-A2DA-70D3-D3EEFFE233DA}"/>
          </ac:spMkLst>
        </pc:spChg>
        <pc:spChg chg="add mod">
          <ac:chgData name="Tellez Giron Flores, Karla" userId="8fee81db-db87-471c-8558-22a4afb35c1a" providerId="ADAL" clId="{F3B7BBD2-7B4C-6241-85DC-14B52248AD72}" dt="2024-10-10T14:31:21.904" v="2498"/>
          <ac:spMkLst>
            <pc:docMk/>
            <pc:sldMk cId="2665528987" sldId="486"/>
            <ac:spMk id="23" creationId="{0CE5145F-06BC-9F22-CFC6-7B1F21E24D26}"/>
          </ac:spMkLst>
        </pc:spChg>
        <pc:spChg chg="add mod">
          <ac:chgData name="Tellez Giron Flores, Karla" userId="8fee81db-db87-471c-8558-22a4afb35c1a" providerId="ADAL" clId="{F3B7BBD2-7B4C-6241-85DC-14B52248AD72}" dt="2024-10-10T14:31:21.904" v="2498"/>
          <ac:spMkLst>
            <pc:docMk/>
            <pc:sldMk cId="2665528987" sldId="486"/>
            <ac:spMk id="24" creationId="{947847CA-C45D-8419-36AE-C0A39747877D}"/>
          </ac:spMkLst>
        </pc:spChg>
        <pc:spChg chg="del">
          <ac:chgData name="Tellez Giron Flores, Karla" userId="8fee81db-db87-471c-8558-22a4afb35c1a" providerId="ADAL" clId="{F3B7BBD2-7B4C-6241-85DC-14B52248AD72}" dt="2024-10-07T13:56:05.378" v="1611" actId="478"/>
          <ac:spMkLst>
            <pc:docMk/>
            <pc:sldMk cId="2665528987" sldId="486"/>
            <ac:spMk id="25" creationId="{9C5ADA67-F7E0-C2DC-7401-6E010940C775}"/>
          </ac:spMkLst>
        </pc:spChg>
        <pc:grpChg chg="del">
          <ac:chgData name="Tellez Giron Flores, Karla" userId="8fee81db-db87-471c-8558-22a4afb35c1a" providerId="ADAL" clId="{F3B7BBD2-7B4C-6241-85DC-14B52248AD72}" dt="2024-10-05T17:02:21.322" v="457" actId="478"/>
          <ac:grpSpMkLst>
            <pc:docMk/>
            <pc:sldMk cId="2665528987" sldId="486"/>
            <ac:grpSpMk id="11" creationId="{009C0752-798A-96C8-1730-7F66C2991D6B}"/>
          </ac:grpSpMkLst>
        </pc:grpChg>
        <pc:picChg chg="add mod">
          <ac:chgData name="Tellez Giron Flores, Karla" userId="8fee81db-db87-471c-8558-22a4afb35c1a" providerId="ADAL" clId="{F3B7BBD2-7B4C-6241-85DC-14B52248AD72}" dt="2024-10-07T13:58:18.208" v="1639" actId="1035"/>
          <ac:picMkLst>
            <pc:docMk/>
            <pc:sldMk cId="2665528987" sldId="486"/>
            <ac:picMk id="13" creationId="{CA95D4B9-C1C5-60E8-DC72-53D4B4A7E1BD}"/>
          </ac:picMkLst>
        </pc:picChg>
        <pc:picChg chg="add mod modCrop">
          <ac:chgData name="Tellez Giron Flores, Karla" userId="8fee81db-db87-471c-8558-22a4afb35c1a" providerId="ADAL" clId="{F3B7BBD2-7B4C-6241-85DC-14B52248AD72}" dt="2024-10-07T14:00:00.576" v="1646" actId="732"/>
          <ac:picMkLst>
            <pc:docMk/>
            <pc:sldMk cId="2665528987" sldId="486"/>
            <ac:picMk id="18" creationId="{95FCD0F0-5807-906C-7879-4FC1BC0D66B8}"/>
          </ac:picMkLst>
        </pc:picChg>
        <pc:picChg chg="add del mod modCrop">
          <ac:chgData name="Tellez Giron Flores, Karla" userId="8fee81db-db87-471c-8558-22a4afb35c1a" providerId="ADAL" clId="{F3B7BBD2-7B4C-6241-85DC-14B52248AD72}" dt="2024-10-07T13:59:53.784" v="1645" actId="478"/>
          <ac:picMkLst>
            <pc:docMk/>
            <pc:sldMk cId="2665528987" sldId="486"/>
            <ac:picMk id="22" creationId="{9D4F6528-C934-CFC2-B4CC-44508B099315}"/>
          </ac:picMkLst>
        </pc:picChg>
      </pc:sldChg>
      <pc:sldChg chg="addSp delSp modSp add mod">
        <pc:chgData name="Tellez Giron Flores, Karla" userId="8fee81db-db87-471c-8558-22a4afb35c1a" providerId="ADAL" clId="{F3B7BBD2-7B4C-6241-85DC-14B52248AD72}" dt="2024-10-10T15:39:00.733" v="2675" actId="1038"/>
        <pc:sldMkLst>
          <pc:docMk/>
          <pc:sldMk cId="2188690787" sldId="487"/>
        </pc:sldMkLst>
        <pc:spChg chg="del">
          <ac:chgData name="Tellez Giron Flores, Karla" userId="8fee81db-db87-471c-8558-22a4afb35c1a" providerId="ADAL" clId="{F3B7BBD2-7B4C-6241-85DC-14B52248AD72}" dt="2024-10-07T13:56:11.848" v="1615" actId="478"/>
          <ac:spMkLst>
            <pc:docMk/>
            <pc:sldMk cId="2188690787" sldId="487"/>
            <ac:spMk id="2" creationId="{46D4864E-8F30-81CA-5DC1-0BBCF2D70F29}"/>
          </ac:spMkLst>
        </pc:spChg>
        <pc:spChg chg="mod">
          <ac:chgData name="Tellez Giron Flores, Karla" userId="8fee81db-db87-471c-8558-22a4afb35c1a" providerId="ADAL" clId="{F3B7BBD2-7B4C-6241-85DC-14B52248AD72}" dt="2024-10-07T16:08:02.386" v="2226"/>
          <ac:spMkLst>
            <pc:docMk/>
            <pc:sldMk cId="2188690787" sldId="487"/>
            <ac:spMk id="6" creationId="{B8A84F9E-9727-EB8B-C8C9-F84D4D87BD06}"/>
          </ac:spMkLst>
        </pc:spChg>
        <pc:spChg chg="del">
          <ac:chgData name="Tellez Giron Flores, Karla" userId="8fee81db-db87-471c-8558-22a4afb35c1a" providerId="ADAL" clId="{F3B7BBD2-7B4C-6241-85DC-14B52248AD72}" dt="2024-10-05T18:00:52.489" v="735" actId="478"/>
          <ac:spMkLst>
            <pc:docMk/>
            <pc:sldMk cId="2188690787" sldId="487"/>
            <ac:spMk id="8" creationId="{E16152FF-EC0F-C006-4117-21E2C5E6193D}"/>
          </ac:spMkLst>
        </pc:spChg>
        <pc:spChg chg="del">
          <ac:chgData name="Tellez Giron Flores, Karla" userId="8fee81db-db87-471c-8558-22a4afb35c1a" providerId="ADAL" clId="{F3B7BBD2-7B4C-6241-85DC-14B52248AD72}" dt="2024-10-05T17:03:01.985" v="516" actId="478"/>
          <ac:spMkLst>
            <pc:docMk/>
            <pc:sldMk cId="2188690787" sldId="487"/>
            <ac:spMk id="10" creationId="{A8C73473-84A0-15AF-F0D4-A5815C0ED6E8}"/>
          </ac:spMkLst>
        </pc:spChg>
        <pc:spChg chg="add del mod">
          <ac:chgData name="Tellez Giron Flores, Karla" userId="8fee81db-db87-471c-8558-22a4afb35c1a" providerId="ADAL" clId="{F3B7BBD2-7B4C-6241-85DC-14B52248AD72}" dt="2024-10-10T14:31:25.734" v="2499" actId="478"/>
          <ac:spMkLst>
            <pc:docMk/>
            <pc:sldMk cId="2188690787" sldId="487"/>
            <ac:spMk id="11" creationId="{6DE91DC1-E1A9-534B-8F22-93D2AC2DF64F}"/>
          </ac:spMkLst>
        </pc:spChg>
        <pc:spChg chg="add mod">
          <ac:chgData name="Tellez Giron Flores, Karla" userId="8fee81db-db87-471c-8558-22a4afb35c1a" providerId="ADAL" clId="{F3B7BBD2-7B4C-6241-85DC-14B52248AD72}" dt="2024-10-10T00:04:34.230" v="2382" actId="1582"/>
          <ac:spMkLst>
            <pc:docMk/>
            <pc:sldMk cId="2188690787" sldId="487"/>
            <ac:spMk id="13" creationId="{94A63C74-7E51-E14A-EA74-576A5B188F80}"/>
          </ac:spMkLst>
        </pc:spChg>
        <pc:spChg chg="add mod">
          <ac:chgData name="Tellez Giron Flores, Karla" userId="8fee81db-db87-471c-8558-22a4afb35c1a" providerId="ADAL" clId="{F3B7BBD2-7B4C-6241-85DC-14B52248AD72}" dt="2024-10-10T00:06:13.924" v="2413" actId="1038"/>
          <ac:spMkLst>
            <pc:docMk/>
            <pc:sldMk cId="2188690787" sldId="487"/>
            <ac:spMk id="16" creationId="{950ED991-3687-BAB1-A22D-498A52B9265F}"/>
          </ac:spMkLst>
        </pc:spChg>
        <pc:spChg chg="add mod">
          <ac:chgData name="Tellez Giron Flores, Karla" userId="8fee81db-db87-471c-8558-22a4afb35c1a" providerId="ADAL" clId="{F3B7BBD2-7B4C-6241-85DC-14B52248AD72}" dt="2024-10-10T00:06:08.699" v="2406" actId="2711"/>
          <ac:spMkLst>
            <pc:docMk/>
            <pc:sldMk cId="2188690787" sldId="487"/>
            <ac:spMk id="17" creationId="{34A78F7A-EE93-E7E8-4C71-8E8E9C130E88}"/>
          </ac:spMkLst>
        </pc:spChg>
        <pc:spChg chg="add mod">
          <ac:chgData name="Tellez Giron Flores, Karla" userId="8fee81db-db87-471c-8558-22a4afb35c1a" providerId="ADAL" clId="{F3B7BBD2-7B4C-6241-85DC-14B52248AD72}" dt="2024-10-10T14:31:26.054" v="2500"/>
          <ac:spMkLst>
            <pc:docMk/>
            <pc:sldMk cId="2188690787" sldId="487"/>
            <ac:spMk id="18" creationId="{6FC0D77A-173A-AD0B-2345-37A31BBBE6ED}"/>
          </ac:spMkLst>
        </pc:spChg>
        <pc:spChg chg="add mod">
          <ac:chgData name="Tellez Giron Flores, Karla" userId="8fee81db-db87-471c-8558-22a4afb35c1a" providerId="ADAL" clId="{F3B7BBD2-7B4C-6241-85DC-14B52248AD72}" dt="2024-10-10T14:31:26.054" v="2500"/>
          <ac:spMkLst>
            <pc:docMk/>
            <pc:sldMk cId="2188690787" sldId="487"/>
            <ac:spMk id="19" creationId="{63116A80-B268-D7CC-DFF9-A3CED851A444}"/>
          </ac:spMkLst>
        </pc:spChg>
        <pc:spChg chg="del">
          <ac:chgData name="Tellez Giron Flores, Karla" userId="8fee81db-db87-471c-8558-22a4afb35c1a" providerId="ADAL" clId="{F3B7BBD2-7B4C-6241-85DC-14B52248AD72}" dt="2024-10-07T13:56:10.203" v="1614" actId="478"/>
          <ac:spMkLst>
            <pc:docMk/>
            <pc:sldMk cId="2188690787" sldId="487"/>
            <ac:spMk id="25" creationId="{83C69894-6FA9-5058-B03F-79604B493EE6}"/>
          </ac:spMkLst>
        </pc:spChg>
        <pc:picChg chg="add mod">
          <ac:chgData name="Tellez Giron Flores, Karla" userId="8fee81db-db87-471c-8558-22a4afb35c1a" providerId="ADAL" clId="{F3B7BBD2-7B4C-6241-85DC-14B52248AD72}" dt="2024-10-10T15:38:58.962" v="2671" actId="1038"/>
          <ac:picMkLst>
            <pc:docMk/>
            <pc:sldMk cId="2188690787" sldId="487"/>
            <ac:picMk id="9" creationId="{20FD5694-BC9D-36A5-5FA4-276FC6952CD2}"/>
          </ac:picMkLst>
        </pc:picChg>
        <pc:picChg chg="add del mod">
          <ac:chgData name="Tellez Giron Flores, Karla" userId="8fee81db-db87-471c-8558-22a4afb35c1a" providerId="ADAL" clId="{F3B7BBD2-7B4C-6241-85DC-14B52248AD72}" dt="2024-10-10T15:38:18.224" v="2653" actId="478"/>
          <ac:picMkLst>
            <pc:docMk/>
            <pc:sldMk cId="2188690787" sldId="487"/>
            <ac:picMk id="12" creationId="{6A96D777-5B94-F606-8437-67FB056B8A81}"/>
          </ac:picMkLst>
        </pc:picChg>
        <pc:picChg chg="add mod">
          <ac:chgData name="Tellez Giron Flores, Karla" userId="8fee81db-db87-471c-8558-22a4afb35c1a" providerId="ADAL" clId="{F3B7BBD2-7B4C-6241-85DC-14B52248AD72}" dt="2024-10-10T15:39:00.733" v="2675" actId="1038"/>
          <ac:picMkLst>
            <pc:docMk/>
            <pc:sldMk cId="2188690787" sldId="487"/>
            <ac:picMk id="21" creationId="{44AF8E5A-F550-2884-AADD-90D792416719}"/>
          </ac:picMkLst>
        </pc:picChg>
      </pc:sldChg>
      <pc:sldChg chg="addSp delSp modSp add mod">
        <pc:chgData name="Tellez Giron Flores, Karla" userId="8fee81db-db87-471c-8558-22a4afb35c1a" providerId="ADAL" clId="{F3B7BBD2-7B4C-6241-85DC-14B52248AD72}" dt="2024-10-10T14:31:32.901" v="2502"/>
        <pc:sldMkLst>
          <pc:docMk/>
          <pc:sldMk cId="2239752165" sldId="488"/>
        </pc:sldMkLst>
        <pc:spChg chg="del">
          <ac:chgData name="Tellez Giron Flores, Karla" userId="8fee81db-db87-471c-8558-22a4afb35c1a" providerId="ADAL" clId="{F3B7BBD2-7B4C-6241-85DC-14B52248AD72}" dt="2024-10-07T13:56:17.579" v="1618" actId="478"/>
          <ac:spMkLst>
            <pc:docMk/>
            <pc:sldMk cId="2239752165" sldId="488"/>
            <ac:spMk id="2" creationId="{F37F26E7-361E-30E3-97AE-C6C9826971F6}"/>
          </ac:spMkLst>
        </pc:spChg>
        <pc:spChg chg="mod">
          <ac:chgData name="Tellez Giron Flores, Karla" userId="8fee81db-db87-471c-8558-22a4afb35c1a" providerId="ADAL" clId="{F3B7BBD2-7B4C-6241-85DC-14B52248AD72}" dt="2024-10-07T16:08:06.880" v="2228"/>
          <ac:spMkLst>
            <pc:docMk/>
            <pc:sldMk cId="2239752165" sldId="488"/>
            <ac:spMk id="6" creationId="{56F490BC-B882-2487-61B7-FBE7CFF7E962}"/>
          </ac:spMkLst>
        </pc:spChg>
        <pc:spChg chg="del">
          <ac:chgData name="Tellez Giron Flores, Karla" userId="8fee81db-db87-471c-8558-22a4afb35c1a" providerId="ADAL" clId="{F3B7BBD2-7B4C-6241-85DC-14B52248AD72}" dt="2024-10-05T18:00:56.214" v="736" actId="478"/>
          <ac:spMkLst>
            <pc:docMk/>
            <pc:sldMk cId="2239752165" sldId="488"/>
            <ac:spMk id="8" creationId="{E8ABFEEE-9319-D8A8-A3C2-EAFD39E7CFB7}"/>
          </ac:spMkLst>
        </pc:spChg>
        <pc:spChg chg="add del">
          <ac:chgData name="Tellez Giron Flores, Karla" userId="8fee81db-db87-471c-8558-22a4afb35c1a" providerId="ADAL" clId="{F3B7BBD2-7B4C-6241-85DC-14B52248AD72}" dt="2024-10-05T18:04:43.982" v="746" actId="478"/>
          <ac:spMkLst>
            <pc:docMk/>
            <pc:sldMk cId="2239752165" sldId="488"/>
            <ac:spMk id="9" creationId="{C0C4252A-9E5C-179F-AC6B-8FAE0483723B}"/>
          </ac:spMkLst>
        </pc:spChg>
        <pc:spChg chg="add mod">
          <ac:chgData name="Tellez Giron Flores, Karla" userId="8fee81db-db87-471c-8558-22a4afb35c1a" providerId="ADAL" clId="{F3B7BBD2-7B4C-6241-85DC-14B52248AD72}" dt="2024-10-07T13:24:33.903" v="1510" actId="1036"/>
          <ac:spMkLst>
            <pc:docMk/>
            <pc:sldMk cId="2239752165" sldId="488"/>
            <ac:spMk id="11" creationId="{69063745-F82E-22F9-1259-235BD31BB739}"/>
          </ac:spMkLst>
        </pc:spChg>
        <pc:spChg chg="add mod">
          <ac:chgData name="Tellez Giron Flores, Karla" userId="8fee81db-db87-471c-8558-22a4afb35c1a" providerId="ADAL" clId="{F3B7BBD2-7B4C-6241-85DC-14B52248AD72}" dt="2024-10-07T13:24:33.903" v="1510" actId="1036"/>
          <ac:spMkLst>
            <pc:docMk/>
            <pc:sldMk cId="2239752165" sldId="488"/>
            <ac:spMk id="12" creationId="{D7609867-713A-B462-FA47-B43F95DE62E5}"/>
          </ac:spMkLst>
        </pc:spChg>
        <pc:spChg chg="add mod">
          <ac:chgData name="Tellez Giron Flores, Karla" userId="8fee81db-db87-471c-8558-22a4afb35c1a" providerId="ADAL" clId="{F3B7BBD2-7B4C-6241-85DC-14B52248AD72}" dt="2024-10-07T13:24:33.903" v="1510" actId="1036"/>
          <ac:spMkLst>
            <pc:docMk/>
            <pc:sldMk cId="2239752165" sldId="488"/>
            <ac:spMk id="13" creationId="{52F888B6-2EF8-58B0-2871-1FD5A6EDB716}"/>
          </ac:spMkLst>
        </pc:spChg>
        <pc:spChg chg="add del mod">
          <ac:chgData name="Tellez Giron Flores, Karla" userId="8fee81db-db87-471c-8558-22a4afb35c1a" providerId="ADAL" clId="{F3B7BBD2-7B4C-6241-85DC-14B52248AD72}" dt="2024-10-10T14:31:32.652" v="2501" actId="478"/>
          <ac:spMkLst>
            <pc:docMk/>
            <pc:sldMk cId="2239752165" sldId="488"/>
            <ac:spMk id="16" creationId="{C6026EF6-9FC6-B54D-11F0-7DD1B3292D6F}"/>
          </ac:spMkLst>
        </pc:spChg>
        <pc:spChg chg="add mod">
          <ac:chgData name="Tellez Giron Flores, Karla" userId="8fee81db-db87-471c-8558-22a4afb35c1a" providerId="ADAL" clId="{F3B7BBD2-7B4C-6241-85DC-14B52248AD72}" dt="2024-10-10T14:31:32.901" v="2502"/>
          <ac:spMkLst>
            <pc:docMk/>
            <pc:sldMk cId="2239752165" sldId="488"/>
            <ac:spMk id="17" creationId="{37A80C46-6DB6-D293-1846-BF200709CECA}"/>
          </ac:spMkLst>
        </pc:spChg>
        <pc:spChg chg="add mod">
          <ac:chgData name="Tellez Giron Flores, Karla" userId="8fee81db-db87-471c-8558-22a4afb35c1a" providerId="ADAL" clId="{F3B7BBD2-7B4C-6241-85DC-14B52248AD72}" dt="2024-10-10T14:31:32.901" v="2502"/>
          <ac:spMkLst>
            <pc:docMk/>
            <pc:sldMk cId="2239752165" sldId="488"/>
            <ac:spMk id="18" creationId="{72DDD0EB-EF77-F770-42BD-2BE91EF104A5}"/>
          </ac:spMkLst>
        </pc:spChg>
        <pc:spChg chg="del">
          <ac:chgData name="Tellez Giron Flores, Karla" userId="8fee81db-db87-471c-8558-22a4afb35c1a" providerId="ADAL" clId="{F3B7BBD2-7B4C-6241-85DC-14B52248AD72}" dt="2024-10-07T13:56:15.172" v="1617" actId="478"/>
          <ac:spMkLst>
            <pc:docMk/>
            <pc:sldMk cId="2239752165" sldId="488"/>
            <ac:spMk id="25" creationId="{BDA21729-88C5-AAC4-95E0-F2131BDB4795}"/>
          </ac:spMkLst>
        </pc:spChg>
        <pc:picChg chg="add mod">
          <ac:chgData name="Tellez Giron Flores, Karla" userId="8fee81db-db87-471c-8558-22a4afb35c1a" providerId="ADAL" clId="{F3B7BBD2-7B4C-6241-85DC-14B52248AD72}" dt="2024-10-07T13:24:33.903" v="1510" actId="1036"/>
          <ac:picMkLst>
            <pc:docMk/>
            <pc:sldMk cId="2239752165" sldId="488"/>
            <ac:picMk id="7" creationId="{D7A236F5-E7B5-C9C5-FD0D-849132AD0E7C}"/>
          </ac:picMkLst>
        </pc:picChg>
        <pc:picChg chg="add mod">
          <ac:chgData name="Tellez Giron Flores, Karla" userId="8fee81db-db87-471c-8558-22a4afb35c1a" providerId="ADAL" clId="{F3B7BBD2-7B4C-6241-85DC-14B52248AD72}" dt="2024-10-05T18:04:53.521" v="748"/>
          <ac:picMkLst>
            <pc:docMk/>
            <pc:sldMk cId="2239752165" sldId="488"/>
            <ac:picMk id="10" creationId="{EC74DD85-1917-311B-5E3F-9C9497C60A93}"/>
          </ac:picMkLst>
        </pc:picChg>
      </pc:sldChg>
      <pc:sldChg chg="addSp delSp modSp add mod modNotesTx">
        <pc:chgData name="Tellez Giron Flores, Karla" userId="8fee81db-db87-471c-8558-22a4afb35c1a" providerId="ADAL" clId="{F3B7BBD2-7B4C-6241-85DC-14B52248AD72}" dt="2024-10-10T15:55:23.084" v="2677" actId="207"/>
        <pc:sldMkLst>
          <pc:docMk/>
          <pc:sldMk cId="1030376340" sldId="489"/>
        </pc:sldMkLst>
        <pc:spChg chg="del">
          <ac:chgData name="Tellez Giron Flores, Karla" userId="8fee81db-db87-471c-8558-22a4afb35c1a" providerId="ADAL" clId="{F3B7BBD2-7B4C-6241-85DC-14B52248AD72}" dt="2024-10-07T13:56:22.763" v="1622" actId="478"/>
          <ac:spMkLst>
            <pc:docMk/>
            <pc:sldMk cId="1030376340" sldId="489"/>
            <ac:spMk id="2" creationId="{678EA41A-0613-E1FA-5079-D1FE565418D3}"/>
          </ac:spMkLst>
        </pc:spChg>
        <pc:spChg chg="mod">
          <ac:chgData name="Tellez Giron Flores, Karla" userId="8fee81db-db87-471c-8558-22a4afb35c1a" providerId="ADAL" clId="{F3B7BBD2-7B4C-6241-85DC-14B52248AD72}" dt="2024-10-07T16:08:10.749" v="2230"/>
          <ac:spMkLst>
            <pc:docMk/>
            <pc:sldMk cId="1030376340" sldId="489"/>
            <ac:spMk id="6" creationId="{3FDCD947-0BA7-53D5-D52E-C66690028BEC}"/>
          </ac:spMkLst>
        </pc:spChg>
        <pc:spChg chg="add del mod">
          <ac:chgData name="Tellez Giron Flores, Karla" userId="8fee81db-db87-471c-8558-22a4afb35c1a" providerId="ADAL" clId="{F3B7BBD2-7B4C-6241-85DC-14B52248AD72}" dt="2024-10-05T18:35:38.114" v="1174" actId="478"/>
          <ac:spMkLst>
            <pc:docMk/>
            <pc:sldMk cId="1030376340" sldId="489"/>
            <ac:spMk id="7" creationId="{A23CDCFE-B7C5-EA86-D1D5-6FD9282E12B1}"/>
          </ac:spMkLst>
        </pc:spChg>
        <pc:spChg chg="del">
          <ac:chgData name="Tellez Giron Flores, Karla" userId="8fee81db-db87-471c-8558-22a4afb35c1a" providerId="ADAL" clId="{F3B7BBD2-7B4C-6241-85DC-14B52248AD72}" dt="2024-10-05T18:01:02.513" v="737" actId="478"/>
          <ac:spMkLst>
            <pc:docMk/>
            <pc:sldMk cId="1030376340" sldId="489"/>
            <ac:spMk id="8" creationId="{A2D977F4-8BB7-67E2-8A61-B45ADF179D2F}"/>
          </ac:spMkLst>
        </pc:spChg>
        <pc:spChg chg="add mod">
          <ac:chgData name="Tellez Giron Flores, Karla" userId="8fee81db-db87-471c-8558-22a4afb35c1a" providerId="ADAL" clId="{F3B7BBD2-7B4C-6241-85DC-14B52248AD72}" dt="2024-10-07T15:28:20.110" v="1736" actId="1076"/>
          <ac:spMkLst>
            <pc:docMk/>
            <pc:sldMk cId="1030376340" sldId="489"/>
            <ac:spMk id="9" creationId="{7776F919-DEE7-4CA8-31BC-58F9DAA61BA3}"/>
          </ac:spMkLst>
        </pc:spChg>
        <pc:spChg chg="add del mod">
          <ac:chgData name="Tellez Giron Flores, Karla" userId="8fee81db-db87-471c-8558-22a4afb35c1a" providerId="ADAL" clId="{F3B7BBD2-7B4C-6241-85DC-14B52248AD72}" dt="2024-10-05T18:35:05.436" v="1145" actId="21"/>
          <ac:spMkLst>
            <pc:docMk/>
            <pc:sldMk cId="1030376340" sldId="489"/>
            <ac:spMk id="10" creationId="{43B2DB20-59EC-B45E-AB25-DD18F7182188}"/>
          </ac:spMkLst>
        </pc:spChg>
        <pc:spChg chg="add mod">
          <ac:chgData name="Tellez Giron Flores, Karla" userId="8fee81db-db87-471c-8558-22a4afb35c1a" providerId="ADAL" clId="{F3B7BBD2-7B4C-6241-85DC-14B52248AD72}" dt="2024-10-10T15:55:23.084" v="2677" actId="207"/>
          <ac:spMkLst>
            <pc:docMk/>
            <pc:sldMk cId="1030376340" sldId="489"/>
            <ac:spMk id="11" creationId="{9E175CC7-B12A-1266-1D0A-7FE8A0CD4D5F}"/>
          </ac:spMkLst>
        </pc:spChg>
        <pc:spChg chg="add del mod">
          <ac:chgData name="Tellez Giron Flores, Karla" userId="8fee81db-db87-471c-8558-22a4afb35c1a" providerId="ADAL" clId="{F3B7BBD2-7B4C-6241-85DC-14B52248AD72}" dt="2024-10-10T14:31:37.453" v="2504" actId="478"/>
          <ac:spMkLst>
            <pc:docMk/>
            <pc:sldMk cId="1030376340" sldId="489"/>
            <ac:spMk id="12" creationId="{57F42E26-7792-3337-CCF9-0EFB881D60FD}"/>
          </ac:spMkLst>
        </pc:spChg>
        <pc:spChg chg="add mod">
          <ac:chgData name="Tellez Giron Flores, Karla" userId="8fee81db-db87-471c-8558-22a4afb35c1a" providerId="ADAL" clId="{F3B7BBD2-7B4C-6241-85DC-14B52248AD72}" dt="2024-10-10T14:31:37.746" v="2505"/>
          <ac:spMkLst>
            <pc:docMk/>
            <pc:sldMk cId="1030376340" sldId="489"/>
            <ac:spMk id="13" creationId="{1AE1B495-9A45-6621-08D0-2A74F143F360}"/>
          </ac:spMkLst>
        </pc:spChg>
        <pc:spChg chg="add mod">
          <ac:chgData name="Tellez Giron Flores, Karla" userId="8fee81db-db87-471c-8558-22a4afb35c1a" providerId="ADAL" clId="{F3B7BBD2-7B4C-6241-85DC-14B52248AD72}" dt="2024-10-10T14:31:37.746" v="2505"/>
          <ac:spMkLst>
            <pc:docMk/>
            <pc:sldMk cId="1030376340" sldId="489"/>
            <ac:spMk id="16" creationId="{24165DB8-3485-E5AA-2DE7-403392E04CA2}"/>
          </ac:spMkLst>
        </pc:spChg>
        <pc:spChg chg="del mod">
          <ac:chgData name="Tellez Giron Flores, Karla" userId="8fee81db-db87-471c-8558-22a4afb35c1a" providerId="ADAL" clId="{F3B7BBD2-7B4C-6241-85DC-14B52248AD72}" dt="2024-10-07T13:56:20.781" v="1621" actId="478"/>
          <ac:spMkLst>
            <pc:docMk/>
            <pc:sldMk cId="1030376340" sldId="489"/>
            <ac:spMk id="25" creationId="{8E9E2BE8-55B0-9FAC-8B08-EB58D0A7C85F}"/>
          </ac:spMkLst>
        </pc:spChg>
      </pc:sldChg>
      <pc:sldChg chg="addSp delSp modSp add mod ord">
        <pc:chgData name="Tellez Giron Flores, Karla" userId="8fee81db-db87-471c-8558-22a4afb35c1a" providerId="ADAL" clId="{F3B7BBD2-7B4C-6241-85DC-14B52248AD72}" dt="2024-10-10T14:31:01.829" v="2493" actId="1038"/>
        <pc:sldMkLst>
          <pc:docMk/>
          <pc:sldMk cId="4084099480" sldId="490"/>
        </pc:sldMkLst>
        <pc:spChg chg="mod">
          <ac:chgData name="Tellez Giron Flores, Karla" userId="8fee81db-db87-471c-8558-22a4afb35c1a" providerId="ADAL" clId="{F3B7BBD2-7B4C-6241-85DC-14B52248AD72}" dt="2024-10-10T14:30:50.822" v="2480" actId="1038"/>
          <ac:spMkLst>
            <pc:docMk/>
            <pc:sldMk cId="4084099480" sldId="490"/>
            <ac:spMk id="2" creationId="{26905CB1-776A-CEC6-E813-E81E8B3BBBF0}"/>
          </ac:spMkLst>
        </pc:spChg>
        <pc:spChg chg="mod">
          <ac:chgData name="Tellez Giron Flores, Karla" userId="8fee81db-db87-471c-8558-22a4afb35c1a" providerId="ADAL" clId="{F3B7BBD2-7B4C-6241-85DC-14B52248AD72}" dt="2024-10-07T16:07:48.966" v="2222" actId="20577"/>
          <ac:spMkLst>
            <pc:docMk/>
            <pc:sldMk cId="4084099480" sldId="490"/>
            <ac:spMk id="6" creationId="{8144FE6B-29DE-86D7-75DE-B5743D84BF88}"/>
          </ac:spMkLst>
        </pc:spChg>
        <pc:spChg chg="add mod">
          <ac:chgData name="Tellez Giron Flores, Karla" userId="8fee81db-db87-471c-8558-22a4afb35c1a" providerId="ADAL" clId="{F3B7BBD2-7B4C-6241-85DC-14B52248AD72}" dt="2024-10-10T14:31:01.829" v="2493" actId="1038"/>
          <ac:spMkLst>
            <pc:docMk/>
            <pc:sldMk cId="4084099480" sldId="490"/>
            <ac:spMk id="11" creationId="{A09C3345-3829-BD30-606B-B02C7EF51D69}"/>
          </ac:spMkLst>
        </pc:spChg>
        <pc:spChg chg="del mod">
          <ac:chgData name="Tellez Giron Flores, Karla" userId="8fee81db-db87-471c-8558-22a4afb35c1a" providerId="ADAL" clId="{F3B7BBD2-7B4C-6241-85DC-14B52248AD72}" dt="2024-10-07T13:55:54.594" v="1607" actId="478"/>
          <ac:spMkLst>
            <pc:docMk/>
            <pc:sldMk cId="4084099480" sldId="490"/>
            <ac:spMk id="25" creationId="{51204777-7E88-0DBD-63F1-6B6AAAA57693}"/>
          </ac:spMkLst>
        </pc:spChg>
        <pc:picChg chg="del">
          <ac:chgData name="Tellez Giron Flores, Karla" userId="8fee81db-db87-471c-8558-22a4afb35c1a" providerId="ADAL" clId="{F3B7BBD2-7B4C-6241-85DC-14B52248AD72}" dt="2024-10-05T17:50:44.990" v="639" actId="478"/>
          <ac:picMkLst>
            <pc:docMk/>
            <pc:sldMk cId="4084099480" sldId="490"/>
            <ac:picMk id="3" creationId="{0FFC3AB6-2432-ED3A-A042-78A5BB0F74A3}"/>
          </ac:picMkLst>
        </pc:picChg>
        <pc:picChg chg="add mod">
          <ac:chgData name="Tellez Giron Flores, Karla" userId="8fee81db-db87-471c-8558-22a4afb35c1a" providerId="ADAL" clId="{F3B7BBD2-7B4C-6241-85DC-14B52248AD72}" dt="2024-10-05T17:56:56.560" v="723" actId="1076"/>
          <ac:picMkLst>
            <pc:docMk/>
            <pc:sldMk cId="4084099480" sldId="490"/>
            <ac:picMk id="8" creationId="{118AEC84-87C8-770C-25E4-8256708CC249}"/>
          </ac:picMkLst>
        </pc:picChg>
        <pc:picChg chg="add mod">
          <ac:chgData name="Tellez Giron Flores, Karla" userId="8fee81db-db87-471c-8558-22a4afb35c1a" providerId="ADAL" clId="{F3B7BBD2-7B4C-6241-85DC-14B52248AD72}" dt="2024-10-05T17:56:52.676" v="722" actId="1076"/>
          <ac:picMkLst>
            <pc:docMk/>
            <pc:sldMk cId="4084099480" sldId="490"/>
            <ac:picMk id="10" creationId="{A9A31CB6-8BAC-34A6-2F59-BA6373820A9E}"/>
          </ac:picMkLst>
        </pc:picChg>
      </pc:sldChg>
      <pc:sldChg chg="addSp delSp modSp add mod">
        <pc:chgData name="Tellez Giron Flores, Karla" userId="8fee81db-db87-471c-8558-22a4afb35c1a" providerId="ADAL" clId="{F3B7BBD2-7B4C-6241-85DC-14B52248AD72}" dt="2024-10-10T14:32:32.343" v="2514" actId="21"/>
        <pc:sldMkLst>
          <pc:docMk/>
          <pc:sldMk cId="4035808298" sldId="491"/>
        </pc:sldMkLst>
        <pc:spChg chg="mod">
          <ac:chgData name="Tellez Giron Flores, Karla" userId="8fee81db-db87-471c-8558-22a4afb35c1a" providerId="ADAL" clId="{F3B7BBD2-7B4C-6241-85DC-14B52248AD72}" dt="2024-10-05T17:10:15.032" v="564" actId="20577"/>
          <ac:spMkLst>
            <pc:docMk/>
            <pc:sldMk cId="4035808298" sldId="491"/>
            <ac:spMk id="2" creationId="{892359EF-08E7-6439-1485-E2F2616E23A2}"/>
          </ac:spMkLst>
        </pc:spChg>
        <pc:spChg chg="del">
          <ac:chgData name="Tellez Giron Flores, Karla" userId="8fee81db-db87-471c-8558-22a4afb35c1a" providerId="ADAL" clId="{F3B7BBD2-7B4C-6241-85DC-14B52248AD72}" dt="2024-10-05T17:10:08.562" v="547" actId="478"/>
          <ac:spMkLst>
            <pc:docMk/>
            <pc:sldMk cId="4035808298" sldId="491"/>
            <ac:spMk id="5" creationId="{AD9EFAB5-3F6D-1E32-628E-A997AFF3098C}"/>
          </ac:spMkLst>
        </pc:spChg>
        <pc:spChg chg="del">
          <ac:chgData name="Tellez Giron Flores, Karla" userId="8fee81db-db87-471c-8558-22a4afb35c1a" providerId="ADAL" clId="{F3B7BBD2-7B4C-6241-85DC-14B52248AD72}" dt="2024-10-05T17:10:05.714" v="545" actId="478"/>
          <ac:spMkLst>
            <pc:docMk/>
            <pc:sldMk cId="4035808298" sldId="491"/>
            <ac:spMk id="6" creationId="{93301DA0-834C-77AB-E659-3B9B1EDBDCC3}"/>
          </ac:spMkLst>
        </pc:spChg>
        <pc:spChg chg="del">
          <ac:chgData name="Tellez Giron Flores, Karla" userId="8fee81db-db87-471c-8558-22a4afb35c1a" providerId="ADAL" clId="{F3B7BBD2-7B4C-6241-85DC-14B52248AD72}" dt="2024-10-05T18:01:06.553" v="738" actId="478"/>
          <ac:spMkLst>
            <pc:docMk/>
            <pc:sldMk cId="4035808298" sldId="491"/>
            <ac:spMk id="8" creationId="{6AC6852F-6A1B-F912-BA74-1E22B3350D82}"/>
          </ac:spMkLst>
        </pc:spChg>
        <pc:spChg chg="add del mod">
          <ac:chgData name="Tellez Giron Flores, Karla" userId="8fee81db-db87-471c-8558-22a4afb35c1a" providerId="ADAL" clId="{F3B7BBD2-7B4C-6241-85DC-14B52248AD72}" dt="2024-10-05T17:10:07.253" v="546" actId="478"/>
          <ac:spMkLst>
            <pc:docMk/>
            <pc:sldMk cId="4035808298" sldId="491"/>
            <ac:spMk id="9" creationId="{F2540FEC-0A5C-4B24-F377-6C28706F37C4}"/>
          </ac:spMkLst>
        </pc:spChg>
        <pc:spChg chg="mod">
          <ac:chgData name="Tellez Giron Flores, Karla" userId="8fee81db-db87-471c-8558-22a4afb35c1a" providerId="ADAL" clId="{F3B7BBD2-7B4C-6241-85DC-14B52248AD72}" dt="2024-10-05T17:10:22.825" v="569" actId="1036"/>
          <ac:spMkLst>
            <pc:docMk/>
            <pc:sldMk cId="4035808298" sldId="491"/>
            <ac:spMk id="25" creationId="{1AE686B7-19EA-C477-9CBB-9EA7DB1635C4}"/>
          </ac:spMkLst>
        </pc:spChg>
        <pc:picChg chg="add del mod">
          <ac:chgData name="Tellez Giron Flores, Karla" userId="8fee81db-db87-471c-8558-22a4afb35c1a" providerId="ADAL" clId="{F3B7BBD2-7B4C-6241-85DC-14B52248AD72}" dt="2024-10-07T13:36:54.587" v="1565" actId="478"/>
          <ac:picMkLst>
            <pc:docMk/>
            <pc:sldMk cId="4035808298" sldId="491"/>
            <ac:picMk id="11" creationId="{3504DED5-ECF4-CF3C-BFAA-F72A7B32BECF}"/>
          </ac:picMkLst>
        </pc:picChg>
        <pc:picChg chg="add del mod">
          <ac:chgData name="Tellez Giron Flores, Karla" userId="8fee81db-db87-471c-8558-22a4afb35c1a" providerId="ADAL" clId="{F3B7BBD2-7B4C-6241-85DC-14B52248AD72}" dt="2024-10-05T17:11:50.086" v="581" actId="21"/>
          <ac:picMkLst>
            <pc:docMk/>
            <pc:sldMk cId="4035808298" sldId="491"/>
            <ac:picMk id="13" creationId="{1DFCD336-D2F4-5810-3582-28E9882276C2}"/>
          </ac:picMkLst>
        </pc:picChg>
        <pc:picChg chg="add del mod">
          <ac:chgData name="Tellez Giron Flores, Karla" userId="8fee81db-db87-471c-8558-22a4afb35c1a" providerId="ADAL" clId="{F3B7BBD2-7B4C-6241-85DC-14B52248AD72}" dt="2024-10-05T17:12:14.356" v="598" actId="21"/>
          <ac:picMkLst>
            <pc:docMk/>
            <pc:sldMk cId="4035808298" sldId="491"/>
            <ac:picMk id="16" creationId="{94CF0D61-D95F-63B5-8DEE-9432F97055C1}"/>
          </ac:picMkLst>
        </pc:picChg>
        <pc:picChg chg="add del mod">
          <ac:chgData name="Tellez Giron Flores, Karla" userId="8fee81db-db87-471c-8558-22a4afb35c1a" providerId="ADAL" clId="{F3B7BBD2-7B4C-6241-85DC-14B52248AD72}" dt="2024-10-10T00:01:32.265" v="2330" actId="478"/>
          <ac:picMkLst>
            <pc:docMk/>
            <pc:sldMk cId="4035808298" sldId="491"/>
            <ac:picMk id="18" creationId="{EF810563-4C24-C6D6-BABC-180AF52A9766}"/>
          </ac:picMkLst>
        </pc:picChg>
        <pc:picChg chg="add mod">
          <ac:chgData name="Tellez Giron Flores, Karla" userId="8fee81db-db87-471c-8558-22a4afb35c1a" providerId="ADAL" clId="{F3B7BBD2-7B4C-6241-85DC-14B52248AD72}" dt="2024-10-10T00:01:41.125" v="2350" actId="1036"/>
          <ac:picMkLst>
            <pc:docMk/>
            <pc:sldMk cId="4035808298" sldId="491"/>
            <ac:picMk id="19" creationId="{2D5E0B8A-3298-9A55-9BCF-1E6853F4AA7D}"/>
          </ac:picMkLst>
        </pc:picChg>
        <pc:picChg chg="add del mod">
          <ac:chgData name="Tellez Giron Flores, Karla" userId="8fee81db-db87-471c-8558-22a4afb35c1a" providerId="ADAL" clId="{F3B7BBD2-7B4C-6241-85DC-14B52248AD72}" dt="2024-10-10T14:32:32.343" v="2514" actId="21"/>
          <ac:picMkLst>
            <pc:docMk/>
            <pc:sldMk cId="4035808298" sldId="491"/>
            <ac:picMk id="20" creationId="{BF476D27-CD59-9ECE-5806-D6A33D17F270}"/>
          </ac:picMkLst>
        </pc:picChg>
      </pc:sldChg>
      <pc:sldChg chg="addSp delSp modSp add mod">
        <pc:chgData name="Tellez Giron Flores, Karla" userId="8fee81db-db87-471c-8558-22a4afb35c1a" providerId="ADAL" clId="{F3B7BBD2-7B4C-6241-85DC-14B52248AD72}" dt="2024-10-10T14:32:39.630" v="2540" actId="1035"/>
        <pc:sldMkLst>
          <pc:docMk/>
          <pc:sldMk cId="3743074721" sldId="492"/>
        </pc:sldMkLst>
        <pc:spChg chg="del">
          <ac:chgData name="Tellez Giron Flores, Karla" userId="8fee81db-db87-471c-8558-22a4afb35c1a" providerId="ADAL" clId="{F3B7BBD2-7B4C-6241-85DC-14B52248AD72}" dt="2024-10-05T18:01:09.386" v="739" actId="478"/>
          <ac:spMkLst>
            <pc:docMk/>
            <pc:sldMk cId="3743074721" sldId="492"/>
            <ac:spMk id="8" creationId="{4EE68ABF-9CA1-66C5-B208-9F90E5092D01}"/>
          </ac:spMkLst>
        </pc:spChg>
        <pc:picChg chg="add del mod">
          <ac:chgData name="Tellez Giron Flores, Karla" userId="8fee81db-db87-471c-8558-22a4afb35c1a" providerId="ADAL" clId="{F3B7BBD2-7B4C-6241-85DC-14B52248AD72}" dt="2024-10-10T00:01:18.112" v="2313" actId="478"/>
          <ac:picMkLst>
            <pc:docMk/>
            <pc:sldMk cId="3743074721" sldId="492"/>
            <ac:picMk id="5" creationId="{C656CBEE-A51E-347A-C5E5-4CA0BCA85E7D}"/>
          </ac:picMkLst>
        </pc:picChg>
        <pc:picChg chg="add del mod">
          <ac:chgData name="Tellez Giron Flores, Karla" userId="8fee81db-db87-471c-8558-22a4afb35c1a" providerId="ADAL" clId="{F3B7BBD2-7B4C-6241-85DC-14B52248AD72}" dt="2024-10-10T14:32:14.190" v="2506" actId="478"/>
          <ac:picMkLst>
            <pc:docMk/>
            <pc:sldMk cId="3743074721" sldId="492"/>
            <ac:picMk id="7" creationId="{4E2E7B4A-3E2A-6B3C-9047-437FFB650B49}"/>
          </ac:picMkLst>
        </pc:picChg>
        <pc:picChg chg="add del mod">
          <ac:chgData name="Tellez Giron Flores, Karla" userId="8fee81db-db87-471c-8558-22a4afb35c1a" providerId="ADAL" clId="{F3B7BBD2-7B4C-6241-85DC-14B52248AD72}" dt="2024-10-10T00:01:30.544" v="2329" actId="21"/>
          <ac:picMkLst>
            <pc:docMk/>
            <pc:sldMk cId="3743074721" sldId="492"/>
            <ac:picMk id="10" creationId="{41489923-596A-1DF8-E5DA-987F8EE533FC}"/>
          </ac:picMkLst>
        </pc:picChg>
        <pc:picChg chg="del">
          <ac:chgData name="Tellez Giron Flores, Karla" userId="8fee81db-db87-471c-8558-22a4afb35c1a" providerId="ADAL" clId="{F3B7BBD2-7B4C-6241-85DC-14B52248AD72}" dt="2024-10-05T17:12:19.948" v="600" actId="478"/>
          <ac:picMkLst>
            <pc:docMk/>
            <pc:sldMk cId="3743074721" sldId="492"/>
            <ac:picMk id="11" creationId="{B3C643F3-AF9F-58B5-A89F-1FB10AE1DBA9}"/>
          </ac:picMkLst>
        </pc:picChg>
        <pc:picChg chg="add del mod">
          <ac:chgData name="Tellez Giron Flores, Karla" userId="8fee81db-db87-471c-8558-22a4afb35c1a" providerId="ADAL" clId="{F3B7BBD2-7B4C-6241-85DC-14B52248AD72}" dt="2024-10-10T14:32:25.235" v="2510" actId="21"/>
          <ac:picMkLst>
            <pc:docMk/>
            <pc:sldMk cId="3743074721" sldId="492"/>
            <ac:picMk id="13" creationId="{33F93044-8DDF-AFE4-A2FF-F2F0469DED95}"/>
          </ac:picMkLst>
        </pc:picChg>
        <pc:picChg chg="add mod">
          <ac:chgData name="Tellez Giron Flores, Karla" userId="8fee81db-db87-471c-8558-22a4afb35c1a" providerId="ADAL" clId="{F3B7BBD2-7B4C-6241-85DC-14B52248AD72}" dt="2024-10-10T14:32:39.630" v="2540" actId="1035"/>
          <ac:picMkLst>
            <pc:docMk/>
            <pc:sldMk cId="3743074721" sldId="492"/>
            <ac:picMk id="16" creationId="{9AC6406B-2FB8-5A22-EBE4-5ACF13545C73}"/>
          </ac:picMkLst>
        </pc:picChg>
      </pc:sldChg>
      <pc:sldChg chg="add modNotesTx">
        <pc:chgData name="Tellez Giron Flores, Karla" userId="8fee81db-db87-471c-8558-22a4afb35c1a" providerId="ADAL" clId="{F3B7BBD2-7B4C-6241-85DC-14B52248AD72}" dt="2024-10-07T15:26:07.810" v="1692" actId="20577"/>
        <pc:sldMkLst>
          <pc:docMk/>
          <pc:sldMk cId="1108714084" sldId="493"/>
        </pc:sldMkLst>
      </pc:sldChg>
      <pc:sldChg chg="addSp delSp modSp add del mod modShow">
        <pc:chgData name="Tellez Giron Flores, Karla" userId="8fee81db-db87-471c-8558-22a4afb35c1a" providerId="ADAL" clId="{F3B7BBD2-7B4C-6241-85DC-14B52248AD72}" dt="2024-10-07T13:22:02.891" v="1418" actId="2696"/>
        <pc:sldMkLst>
          <pc:docMk/>
          <pc:sldMk cId="1711412354" sldId="493"/>
        </pc:sldMkLst>
        <pc:spChg chg="add mod">
          <ac:chgData name="Tellez Giron Flores, Karla" userId="8fee81db-db87-471c-8558-22a4afb35c1a" providerId="ADAL" clId="{F3B7BBD2-7B4C-6241-85DC-14B52248AD72}" dt="2024-10-07T00:35:18.567" v="1290" actId="1076"/>
          <ac:spMkLst>
            <pc:docMk/>
            <pc:sldMk cId="1711412354" sldId="493"/>
            <ac:spMk id="10" creationId="{22A43212-3B4E-76C7-A137-D6A6ABDA9448}"/>
          </ac:spMkLst>
        </pc:spChg>
        <pc:spChg chg="add mod">
          <ac:chgData name="Tellez Giron Flores, Karla" userId="8fee81db-db87-471c-8558-22a4afb35c1a" providerId="ADAL" clId="{F3B7BBD2-7B4C-6241-85DC-14B52248AD72}" dt="2024-10-07T00:36:58.047" v="1319" actId="1076"/>
          <ac:spMkLst>
            <pc:docMk/>
            <pc:sldMk cId="1711412354" sldId="493"/>
            <ac:spMk id="12" creationId="{E4C2AA4A-D4FF-46F4-5C5E-48AB26E3402B}"/>
          </ac:spMkLst>
        </pc:spChg>
        <pc:spChg chg="add mod">
          <ac:chgData name="Tellez Giron Flores, Karla" userId="8fee81db-db87-471c-8558-22a4afb35c1a" providerId="ADAL" clId="{F3B7BBD2-7B4C-6241-85DC-14B52248AD72}" dt="2024-10-07T00:46:17.520" v="1403" actId="58"/>
          <ac:spMkLst>
            <pc:docMk/>
            <pc:sldMk cId="1711412354" sldId="493"/>
            <ac:spMk id="13" creationId="{91932F38-91DF-E46A-CD0C-F64586127E8A}"/>
          </ac:spMkLst>
        </pc:spChg>
        <pc:spChg chg="add mod">
          <ac:chgData name="Tellez Giron Flores, Karla" userId="8fee81db-db87-471c-8558-22a4afb35c1a" providerId="ADAL" clId="{F3B7BBD2-7B4C-6241-85DC-14B52248AD72}" dt="2024-10-07T00:37:54.543" v="1334" actId="1076"/>
          <ac:spMkLst>
            <pc:docMk/>
            <pc:sldMk cId="1711412354" sldId="493"/>
            <ac:spMk id="16" creationId="{2D1E3F57-3957-D3A0-AA2B-535E50DEDA7C}"/>
          </ac:spMkLst>
        </pc:spChg>
        <pc:spChg chg="add mod">
          <ac:chgData name="Tellez Giron Flores, Karla" userId="8fee81db-db87-471c-8558-22a4afb35c1a" providerId="ADAL" clId="{F3B7BBD2-7B4C-6241-85DC-14B52248AD72}" dt="2024-10-07T00:46:37.074" v="1406" actId="58"/>
          <ac:spMkLst>
            <pc:docMk/>
            <pc:sldMk cId="1711412354" sldId="493"/>
            <ac:spMk id="17" creationId="{1F544AF4-1DFB-1C3A-5D0F-560DAE2FA88D}"/>
          </ac:spMkLst>
        </pc:spChg>
        <pc:spChg chg="add mod">
          <ac:chgData name="Tellez Giron Flores, Karla" userId="8fee81db-db87-471c-8558-22a4afb35c1a" providerId="ADAL" clId="{F3B7BBD2-7B4C-6241-85DC-14B52248AD72}" dt="2024-10-07T00:47:08.591" v="1412" actId="57"/>
          <ac:spMkLst>
            <pc:docMk/>
            <pc:sldMk cId="1711412354" sldId="493"/>
            <ac:spMk id="18" creationId="{611025D0-4B07-56B3-0CB5-5D4A78B490C6}"/>
          </ac:spMkLst>
        </pc:spChg>
        <pc:grpChg chg="del">
          <ac:chgData name="Tellez Giron Flores, Karla" userId="8fee81db-db87-471c-8558-22a4afb35c1a" providerId="ADAL" clId="{F3B7BBD2-7B4C-6241-85DC-14B52248AD72}" dt="2024-10-07T00:33:37.062" v="1225" actId="478"/>
          <ac:grpSpMkLst>
            <pc:docMk/>
            <pc:sldMk cId="1711412354" sldId="493"/>
            <ac:grpSpMk id="11" creationId="{7DD03D0C-416E-1AE5-8A44-7DDDF17A683B}"/>
          </ac:grpSpMkLst>
        </pc:grpChg>
      </pc:sldChg>
      <pc:sldChg chg="addSp delSp modSp add del mod">
        <pc:chgData name="Tellez Giron Flores, Karla" userId="8fee81db-db87-471c-8558-22a4afb35c1a" providerId="ADAL" clId="{F3B7BBD2-7B4C-6241-85DC-14B52248AD72}" dt="2024-10-07T15:53:24.832" v="1944" actId="2696"/>
        <pc:sldMkLst>
          <pc:docMk/>
          <pc:sldMk cId="31689459" sldId="494"/>
        </pc:sldMkLst>
        <pc:spChg chg="mod">
          <ac:chgData name="Tellez Giron Flores, Karla" userId="8fee81db-db87-471c-8558-22a4afb35c1a" providerId="ADAL" clId="{F3B7BBD2-7B4C-6241-85DC-14B52248AD72}" dt="2024-10-07T15:27:08.060" v="1731" actId="404"/>
          <ac:spMkLst>
            <pc:docMk/>
            <pc:sldMk cId="31689459" sldId="494"/>
            <ac:spMk id="2" creationId="{BCC727E7-CCC5-0F22-B01F-E32656A5DA7C}"/>
          </ac:spMkLst>
        </pc:spChg>
        <pc:spChg chg="del">
          <ac:chgData name="Tellez Giron Flores, Karla" userId="8fee81db-db87-471c-8558-22a4afb35c1a" providerId="ADAL" clId="{F3B7BBD2-7B4C-6241-85DC-14B52248AD72}" dt="2024-10-07T15:26:27.649" v="1694" actId="478"/>
          <ac:spMkLst>
            <pc:docMk/>
            <pc:sldMk cId="31689459" sldId="494"/>
            <ac:spMk id="3" creationId="{406A3973-07E1-51D7-74A9-FF72EFC8A42A}"/>
          </ac:spMkLst>
        </pc:spChg>
        <pc:spChg chg="mod">
          <ac:chgData name="Tellez Giron Flores, Karla" userId="8fee81db-db87-471c-8558-22a4afb35c1a" providerId="ADAL" clId="{F3B7BBD2-7B4C-6241-85DC-14B52248AD72}" dt="2024-10-07T15:27:16.038" v="1732" actId="14100"/>
          <ac:spMkLst>
            <pc:docMk/>
            <pc:sldMk cId="31689459" sldId="494"/>
            <ac:spMk id="5" creationId="{B86204DB-6196-4CE8-9B84-868313EAFDAC}"/>
          </ac:spMkLst>
        </pc:spChg>
        <pc:spChg chg="add del mod">
          <ac:chgData name="Tellez Giron Flores, Karla" userId="8fee81db-db87-471c-8558-22a4afb35c1a" providerId="ADAL" clId="{F3B7BBD2-7B4C-6241-85DC-14B52248AD72}" dt="2024-10-07T15:26:30.156" v="1695" actId="478"/>
          <ac:spMkLst>
            <pc:docMk/>
            <pc:sldMk cId="31689459" sldId="494"/>
            <ac:spMk id="7" creationId="{57E7126F-413F-1B8C-CAA7-A40413C31EDE}"/>
          </ac:spMkLst>
        </pc:spChg>
      </pc:sldChg>
      <pc:sldChg chg="addSp delSp modSp add mod">
        <pc:chgData name="Tellez Giron Flores, Karla" userId="8fee81db-db87-471c-8558-22a4afb35c1a" providerId="ADAL" clId="{F3B7BBD2-7B4C-6241-85DC-14B52248AD72}" dt="2024-10-10T16:41:18.319" v="2951" actId="1076"/>
        <pc:sldMkLst>
          <pc:docMk/>
          <pc:sldMk cId="2837688279" sldId="494"/>
        </pc:sldMkLst>
        <pc:spChg chg="mod">
          <ac:chgData name="Tellez Giron Flores, Karla" userId="8fee81db-db87-471c-8558-22a4afb35c1a" providerId="ADAL" clId="{F3B7BBD2-7B4C-6241-85DC-14B52248AD72}" dt="2024-10-10T16:13:04.668" v="2705" actId="20577"/>
          <ac:spMkLst>
            <pc:docMk/>
            <pc:sldMk cId="2837688279" sldId="494"/>
            <ac:spMk id="2" creationId="{7FD43947-3BE0-41E5-CF43-9546131606E4}"/>
          </ac:spMkLst>
        </pc:spChg>
        <pc:spChg chg="add mod">
          <ac:chgData name="Tellez Giron Flores, Karla" userId="8fee81db-db87-471c-8558-22a4afb35c1a" providerId="ADAL" clId="{F3B7BBD2-7B4C-6241-85DC-14B52248AD72}" dt="2024-10-10T16:25:08.524" v="2919" actId="1035"/>
          <ac:spMkLst>
            <pc:docMk/>
            <pc:sldMk cId="2837688279" sldId="494"/>
            <ac:spMk id="8" creationId="{BB5DFB21-6E56-324B-2ED8-93E02DAC75BA}"/>
          </ac:spMkLst>
        </pc:spChg>
        <pc:spChg chg="add mod">
          <ac:chgData name="Tellez Giron Flores, Karla" userId="8fee81db-db87-471c-8558-22a4afb35c1a" providerId="ADAL" clId="{F3B7BBD2-7B4C-6241-85DC-14B52248AD72}" dt="2024-10-10T16:41:18.319" v="2951" actId="1076"/>
          <ac:spMkLst>
            <pc:docMk/>
            <pc:sldMk cId="2837688279" sldId="494"/>
            <ac:spMk id="9" creationId="{917B2E08-CAD7-4590-D4EC-D80E652FC99A}"/>
          </ac:spMkLst>
        </pc:spChg>
        <pc:spChg chg="del mod">
          <ac:chgData name="Tellez Giron Flores, Karla" userId="8fee81db-db87-471c-8558-22a4afb35c1a" providerId="ADAL" clId="{F3B7BBD2-7B4C-6241-85DC-14B52248AD72}" dt="2024-10-10T16:12:54.377" v="2685" actId="478"/>
          <ac:spMkLst>
            <pc:docMk/>
            <pc:sldMk cId="2837688279" sldId="494"/>
            <ac:spMk id="25" creationId="{3574E9AC-E77B-5183-2DA2-86B92F4D27BA}"/>
          </ac:spMkLst>
        </pc:spChg>
        <pc:picChg chg="add del mod">
          <ac:chgData name="Tellez Giron Flores, Karla" userId="8fee81db-db87-471c-8558-22a4afb35c1a" providerId="ADAL" clId="{F3B7BBD2-7B4C-6241-85DC-14B52248AD72}" dt="2024-10-10T16:12:49.398" v="2682" actId="478"/>
          <ac:picMkLst>
            <pc:docMk/>
            <pc:sldMk cId="2837688279" sldId="494"/>
            <ac:picMk id="6" creationId="{87C92421-694E-DD19-9001-9513A47FB6B8}"/>
          </ac:picMkLst>
        </pc:picChg>
        <pc:picChg chg="del">
          <ac:chgData name="Tellez Giron Flores, Karla" userId="8fee81db-db87-471c-8558-22a4afb35c1a" providerId="ADAL" clId="{F3B7BBD2-7B4C-6241-85DC-14B52248AD72}" dt="2024-10-10T00:02:11.918" v="2352" actId="478"/>
          <ac:picMkLst>
            <pc:docMk/>
            <pc:sldMk cId="2837688279" sldId="494"/>
            <ac:picMk id="7" creationId="{A9C23EA0-8964-6FCE-F964-592DAB158978}"/>
          </ac:picMkLst>
        </pc:picChg>
      </pc:sldChg>
      <pc:sldChg chg="add ord">
        <pc:chgData name="Tellez Giron Flores, Karla" userId="8fee81db-db87-471c-8558-22a4afb35c1a" providerId="ADAL" clId="{F3B7BBD2-7B4C-6241-85DC-14B52248AD72}" dt="2024-10-10T16:12:51.763" v="2683" actId="20578"/>
        <pc:sldMkLst>
          <pc:docMk/>
          <pc:sldMk cId="1892883866" sldId="495"/>
        </pc:sldMkLst>
      </pc:sldChg>
      <pc:sldChg chg="new del">
        <pc:chgData name="Tellez Giron Flores, Karla" userId="8fee81db-db87-471c-8558-22a4afb35c1a" providerId="ADAL" clId="{F3B7BBD2-7B4C-6241-85DC-14B52248AD72}" dt="2024-10-10T16:12:45.611" v="2680" actId="680"/>
        <pc:sldMkLst>
          <pc:docMk/>
          <pc:sldMk cId="2634289119" sldId="495"/>
        </pc:sldMkLst>
      </pc:sldChg>
    </pc:docChg>
  </pc:docChgLst>
  <pc:docChgLst>
    <pc:chgData name="Tellez Giron Flores, Karla" userId="8fee81db-db87-471c-8558-22a4afb35c1a" providerId="ADAL" clId="{89A47745-3F90-514C-9918-DF226A87DD8D}"/>
    <pc:docChg chg="undo custSel addSld delSld modSld sldOrd">
      <pc:chgData name="Tellez Giron Flores, Karla" userId="8fee81db-db87-471c-8558-22a4afb35c1a" providerId="ADAL" clId="{89A47745-3F90-514C-9918-DF226A87DD8D}" dt="2024-10-23T20:37:48.231" v="1205" actId="115"/>
      <pc:docMkLst>
        <pc:docMk/>
      </pc:docMkLst>
      <pc:sldChg chg="modSp mod">
        <pc:chgData name="Tellez Giron Flores, Karla" userId="8fee81db-db87-471c-8558-22a4afb35c1a" providerId="ADAL" clId="{89A47745-3F90-514C-9918-DF226A87DD8D}" dt="2024-10-23T15:35:51.606" v="51" actId="20577"/>
        <pc:sldMkLst>
          <pc:docMk/>
          <pc:sldMk cId="2421414929" sldId="260"/>
        </pc:sldMkLst>
        <pc:spChg chg="mod">
          <ac:chgData name="Tellez Giron Flores, Karla" userId="8fee81db-db87-471c-8558-22a4afb35c1a" providerId="ADAL" clId="{89A47745-3F90-514C-9918-DF226A87DD8D}" dt="2024-10-23T15:35:51.606" v="51" actId="20577"/>
          <ac:spMkLst>
            <pc:docMk/>
            <pc:sldMk cId="2421414929" sldId="260"/>
            <ac:spMk id="2" creationId="{E9E2604C-8A6B-68E8-1B08-2A2131A7C375}"/>
          </ac:spMkLst>
        </pc:spChg>
        <pc:spChg chg="mod">
          <ac:chgData name="Tellez Giron Flores, Karla" userId="8fee81db-db87-471c-8558-22a4afb35c1a" providerId="ADAL" clId="{89A47745-3F90-514C-9918-DF226A87DD8D}" dt="2024-10-23T15:35:19.651" v="5" actId="20577"/>
          <ac:spMkLst>
            <pc:docMk/>
            <pc:sldMk cId="2421414929" sldId="260"/>
            <ac:spMk id="4" creationId="{6C607F09-5764-A242-ABEB-396D1B9BF174}"/>
          </ac:spMkLst>
        </pc:spChg>
      </pc:sldChg>
      <pc:sldChg chg="add del mod modShow">
        <pc:chgData name="Tellez Giron Flores, Karla" userId="8fee81db-db87-471c-8558-22a4afb35c1a" providerId="ADAL" clId="{89A47745-3F90-514C-9918-DF226A87DD8D}" dt="2024-10-23T16:22:56.067" v="74" actId="2696"/>
        <pc:sldMkLst>
          <pc:docMk/>
          <pc:sldMk cId="964531908" sldId="370"/>
        </pc:sldMkLst>
      </pc:sldChg>
      <pc:sldChg chg="del mod modShow">
        <pc:chgData name="Tellez Giron Flores, Karla" userId="8fee81db-db87-471c-8558-22a4afb35c1a" providerId="ADAL" clId="{89A47745-3F90-514C-9918-DF226A87DD8D}" dt="2024-10-23T16:22:56.067" v="74" actId="2696"/>
        <pc:sldMkLst>
          <pc:docMk/>
          <pc:sldMk cId="375871769" sldId="411"/>
        </pc:sldMkLst>
      </pc:sldChg>
      <pc:sldChg chg="del">
        <pc:chgData name="Tellez Giron Flores, Karla" userId="8fee81db-db87-471c-8558-22a4afb35c1a" providerId="ADAL" clId="{89A47745-3F90-514C-9918-DF226A87DD8D}" dt="2024-10-23T16:22:04.265" v="70" actId="2696"/>
        <pc:sldMkLst>
          <pc:docMk/>
          <pc:sldMk cId="4032242936" sldId="415"/>
        </pc:sldMkLst>
      </pc:sldChg>
      <pc:sldChg chg="modSp mod">
        <pc:chgData name="Tellez Giron Flores, Karla" userId="8fee81db-db87-471c-8558-22a4afb35c1a" providerId="ADAL" clId="{89A47745-3F90-514C-9918-DF226A87DD8D}" dt="2024-10-23T16:23:46.549" v="75" actId="1076"/>
        <pc:sldMkLst>
          <pc:docMk/>
          <pc:sldMk cId="3846956265" sldId="437"/>
        </pc:sldMkLst>
        <pc:spChg chg="mod">
          <ac:chgData name="Tellez Giron Flores, Karla" userId="8fee81db-db87-471c-8558-22a4afb35c1a" providerId="ADAL" clId="{89A47745-3F90-514C-9918-DF226A87DD8D}" dt="2024-10-23T15:36:36.811" v="66" actId="20577"/>
          <ac:spMkLst>
            <pc:docMk/>
            <pc:sldMk cId="3846956265" sldId="437"/>
            <ac:spMk id="2" creationId="{D037BBA5-BADB-6428-705F-4B755EB9AAF8}"/>
          </ac:spMkLst>
        </pc:spChg>
        <pc:spChg chg="mod">
          <ac:chgData name="Tellez Giron Flores, Karla" userId="8fee81db-db87-471c-8558-22a4afb35c1a" providerId="ADAL" clId="{89A47745-3F90-514C-9918-DF226A87DD8D}" dt="2024-10-23T16:23:46.549" v="75" actId="1076"/>
          <ac:spMkLst>
            <pc:docMk/>
            <pc:sldMk cId="3846956265" sldId="437"/>
            <ac:spMk id="3" creationId="{5BCA7FA2-6511-64CB-D13B-727ABDBD9807}"/>
          </ac:spMkLst>
        </pc:spChg>
        <pc:spChg chg="mod">
          <ac:chgData name="Tellez Giron Flores, Karla" userId="8fee81db-db87-471c-8558-22a4afb35c1a" providerId="ADAL" clId="{89A47745-3F90-514C-9918-DF226A87DD8D}" dt="2024-10-23T15:36:29.726" v="65" actId="20577"/>
          <ac:spMkLst>
            <pc:docMk/>
            <pc:sldMk cId="3846956265" sldId="437"/>
            <ac:spMk id="7" creationId="{8AA38D38-39E2-EF1A-7E44-E6B6A46BC0B6}"/>
          </ac:spMkLst>
        </pc:spChg>
      </pc:sldChg>
      <pc:sldChg chg="del">
        <pc:chgData name="Tellez Giron Flores, Karla" userId="8fee81db-db87-471c-8558-22a4afb35c1a" providerId="ADAL" clId="{89A47745-3F90-514C-9918-DF226A87DD8D}" dt="2024-10-23T16:22:56.067" v="74" actId="2696"/>
        <pc:sldMkLst>
          <pc:docMk/>
          <pc:sldMk cId="1362320440" sldId="469"/>
        </pc:sldMkLst>
      </pc:sldChg>
      <pc:sldChg chg="ord">
        <pc:chgData name="Tellez Giron Flores, Karla" userId="8fee81db-db87-471c-8558-22a4afb35c1a" providerId="ADAL" clId="{89A47745-3F90-514C-9918-DF226A87DD8D}" dt="2024-10-23T16:25:47.276" v="89" actId="20578"/>
        <pc:sldMkLst>
          <pc:docMk/>
          <pc:sldMk cId="1146296307" sldId="484"/>
        </pc:sldMkLst>
      </pc:sldChg>
      <pc:sldChg chg="del">
        <pc:chgData name="Tellez Giron Flores, Karla" userId="8fee81db-db87-471c-8558-22a4afb35c1a" providerId="ADAL" clId="{89A47745-3F90-514C-9918-DF226A87DD8D}" dt="2024-10-23T16:22:04.265" v="70" actId="2696"/>
        <pc:sldMkLst>
          <pc:docMk/>
          <pc:sldMk cId="3376985815" sldId="485"/>
        </pc:sldMkLst>
      </pc:sldChg>
      <pc:sldChg chg="del">
        <pc:chgData name="Tellez Giron Flores, Karla" userId="8fee81db-db87-471c-8558-22a4afb35c1a" providerId="ADAL" clId="{89A47745-3F90-514C-9918-DF226A87DD8D}" dt="2024-10-23T16:22:56.067" v="74" actId="2696"/>
        <pc:sldMkLst>
          <pc:docMk/>
          <pc:sldMk cId="2665528987" sldId="486"/>
        </pc:sldMkLst>
      </pc:sldChg>
      <pc:sldChg chg="del">
        <pc:chgData name="Tellez Giron Flores, Karla" userId="8fee81db-db87-471c-8558-22a4afb35c1a" providerId="ADAL" clId="{89A47745-3F90-514C-9918-DF226A87DD8D}" dt="2024-10-23T16:22:56.067" v="74" actId="2696"/>
        <pc:sldMkLst>
          <pc:docMk/>
          <pc:sldMk cId="2188690787" sldId="487"/>
        </pc:sldMkLst>
      </pc:sldChg>
      <pc:sldChg chg="del">
        <pc:chgData name="Tellez Giron Flores, Karla" userId="8fee81db-db87-471c-8558-22a4afb35c1a" providerId="ADAL" clId="{89A47745-3F90-514C-9918-DF226A87DD8D}" dt="2024-10-23T16:22:45.201" v="73" actId="2696"/>
        <pc:sldMkLst>
          <pc:docMk/>
          <pc:sldMk cId="2239752165" sldId="488"/>
        </pc:sldMkLst>
      </pc:sldChg>
      <pc:sldChg chg="mod ord modShow">
        <pc:chgData name="Tellez Giron Flores, Karla" userId="8fee81db-db87-471c-8558-22a4afb35c1a" providerId="ADAL" clId="{89A47745-3F90-514C-9918-DF226A87DD8D}" dt="2024-10-23T16:25:50.993" v="90" actId="729"/>
        <pc:sldMkLst>
          <pc:docMk/>
          <pc:sldMk cId="1030376340" sldId="489"/>
        </pc:sldMkLst>
      </pc:sldChg>
      <pc:sldChg chg="del">
        <pc:chgData name="Tellez Giron Flores, Karla" userId="8fee81db-db87-471c-8558-22a4afb35c1a" providerId="ADAL" clId="{89A47745-3F90-514C-9918-DF226A87DD8D}" dt="2024-10-23T16:22:56.067" v="74" actId="2696"/>
        <pc:sldMkLst>
          <pc:docMk/>
          <pc:sldMk cId="4084099480" sldId="490"/>
        </pc:sldMkLst>
      </pc:sldChg>
      <pc:sldChg chg="addSp delSp modSp mod">
        <pc:chgData name="Tellez Giron Flores, Karla" userId="8fee81db-db87-471c-8558-22a4afb35c1a" providerId="ADAL" clId="{89A47745-3F90-514C-9918-DF226A87DD8D}" dt="2024-10-23T20:06:18.446" v="647" actId="20577"/>
        <pc:sldMkLst>
          <pc:docMk/>
          <pc:sldMk cId="4035808298" sldId="491"/>
        </pc:sldMkLst>
        <pc:spChg chg="mod">
          <ac:chgData name="Tellez Giron Flores, Karla" userId="8fee81db-db87-471c-8558-22a4afb35c1a" providerId="ADAL" clId="{89A47745-3F90-514C-9918-DF226A87DD8D}" dt="2024-10-23T20:06:18.446" v="647" actId="20577"/>
          <ac:spMkLst>
            <pc:docMk/>
            <pc:sldMk cId="4035808298" sldId="491"/>
            <ac:spMk id="2" creationId="{892359EF-08E7-6439-1485-E2F2616E23A2}"/>
          </ac:spMkLst>
        </pc:spChg>
        <pc:spChg chg="add del mod">
          <ac:chgData name="Tellez Giron Flores, Karla" userId="8fee81db-db87-471c-8558-22a4afb35c1a" providerId="ADAL" clId="{89A47745-3F90-514C-9918-DF226A87DD8D}" dt="2024-10-23T16:30:39.841" v="252" actId="478"/>
          <ac:spMkLst>
            <pc:docMk/>
            <pc:sldMk cId="4035808298" sldId="491"/>
            <ac:spMk id="6" creationId="{78DA66EF-A4D4-430D-1E9C-00A0AA704E77}"/>
          </ac:spMkLst>
        </pc:spChg>
        <pc:spChg chg="add del mod">
          <ac:chgData name="Tellez Giron Flores, Karla" userId="8fee81db-db87-471c-8558-22a4afb35c1a" providerId="ADAL" clId="{89A47745-3F90-514C-9918-DF226A87DD8D}" dt="2024-10-23T16:30:37.408" v="251" actId="478"/>
          <ac:spMkLst>
            <pc:docMk/>
            <pc:sldMk cId="4035808298" sldId="491"/>
            <ac:spMk id="7" creationId="{3B75952E-D840-8A7D-5CC9-5B7FAFC68BCA}"/>
          </ac:spMkLst>
        </pc:spChg>
        <pc:spChg chg="add mod">
          <ac:chgData name="Tellez Giron Flores, Karla" userId="8fee81db-db87-471c-8558-22a4afb35c1a" providerId="ADAL" clId="{89A47745-3F90-514C-9918-DF226A87DD8D}" dt="2024-10-23T16:31:00.768" v="258" actId="1076"/>
          <ac:spMkLst>
            <pc:docMk/>
            <pc:sldMk cId="4035808298" sldId="491"/>
            <ac:spMk id="8" creationId="{751BEBD8-5FC8-259E-D630-7BA558265F0F}"/>
          </ac:spMkLst>
        </pc:spChg>
        <pc:spChg chg="add mod">
          <ac:chgData name="Tellez Giron Flores, Karla" userId="8fee81db-db87-471c-8558-22a4afb35c1a" providerId="ADAL" clId="{89A47745-3F90-514C-9918-DF226A87DD8D}" dt="2024-10-23T16:31:16.298" v="262" actId="1076"/>
          <ac:spMkLst>
            <pc:docMk/>
            <pc:sldMk cId="4035808298" sldId="491"/>
            <ac:spMk id="9" creationId="{881D3478-E7BB-0B91-E07B-92E6B4321E45}"/>
          </ac:spMkLst>
        </pc:spChg>
        <pc:spChg chg="add mod">
          <ac:chgData name="Tellez Giron Flores, Karla" userId="8fee81db-db87-471c-8558-22a4afb35c1a" providerId="ADAL" clId="{89A47745-3F90-514C-9918-DF226A87DD8D}" dt="2024-10-23T16:31:27.379" v="274" actId="1037"/>
          <ac:spMkLst>
            <pc:docMk/>
            <pc:sldMk cId="4035808298" sldId="491"/>
            <ac:spMk id="10" creationId="{8EF20B9B-8700-B527-B0C4-051EF6F95B9E}"/>
          </ac:spMkLst>
        </pc:spChg>
        <pc:spChg chg="del">
          <ac:chgData name="Tellez Giron Flores, Karla" userId="8fee81db-db87-471c-8558-22a4afb35c1a" providerId="ADAL" clId="{89A47745-3F90-514C-9918-DF226A87DD8D}" dt="2024-10-23T16:27:40.333" v="153" actId="478"/>
          <ac:spMkLst>
            <pc:docMk/>
            <pc:sldMk cId="4035808298" sldId="491"/>
            <ac:spMk id="25" creationId="{1AE686B7-19EA-C477-9CBB-9EA7DB1635C4}"/>
          </ac:spMkLst>
        </pc:spChg>
        <pc:picChg chg="add mod modCrop">
          <ac:chgData name="Tellez Giron Flores, Karla" userId="8fee81db-db87-471c-8558-22a4afb35c1a" providerId="ADAL" clId="{89A47745-3F90-514C-9918-DF226A87DD8D}" dt="2024-10-23T16:28:33.985" v="173" actId="1038"/>
          <ac:picMkLst>
            <pc:docMk/>
            <pc:sldMk cId="4035808298" sldId="491"/>
            <ac:picMk id="5" creationId="{BC90D5C4-7638-4A60-5704-5E534F3B2BAE}"/>
          </ac:picMkLst>
        </pc:picChg>
        <pc:picChg chg="mod">
          <ac:chgData name="Tellez Giron Flores, Karla" userId="8fee81db-db87-471c-8558-22a4afb35c1a" providerId="ADAL" clId="{89A47745-3F90-514C-9918-DF226A87DD8D}" dt="2024-10-23T16:28:08.069" v="167" actId="1037"/>
          <ac:picMkLst>
            <pc:docMk/>
            <pc:sldMk cId="4035808298" sldId="491"/>
            <ac:picMk id="19" creationId="{2D5E0B8A-3298-9A55-9BCF-1E6853F4AA7D}"/>
          </ac:picMkLst>
        </pc:picChg>
      </pc:sldChg>
      <pc:sldChg chg="addSp delSp modSp mod">
        <pc:chgData name="Tellez Giron Flores, Karla" userId="8fee81db-db87-471c-8558-22a4afb35c1a" providerId="ADAL" clId="{89A47745-3F90-514C-9918-DF226A87DD8D}" dt="2024-10-23T20:06:14.369" v="646" actId="20577"/>
        <pc:sldMkLst>
          <pc:docMk/>
          <pc:sldMk cId="3743074721" sldId="492"/>
        </pc:sldMkLst>
        <pc:spChg chg="del">
          <ac:chgData name="Tellez Giron Flores, Karla" userId="8fee81db-db87-471c-8558-22a4afb35c1a" providerId="ADAL" clId="{89A47745-3F90-514C-9918-DF226A87DD8D}" dt="2024-10-23T16:28:50.391" v="177" actId="478"/>
          <ac:spMkLst>
            <pc:docMk/>
            <pc:sldMk cId="3743074721" sldId="492"/>
            <ac:spMk id="2" creationId="{2C03037A-AA16-5645-0B2B-2DFDE75AC7DA}"/>
          </ac:spMkLst>
        </pc:spChg>
        <pc:spChg chg="add del mod">
          <ac:chgData name="Tellez Giron Flores, Karla" userId="8fee81db-db87-471c-8558-22a4afb35c1a" providerId="ADAL" clId="{89A47745-3F90-514C-9918-DF226A87DD8D}" dt="2024-10-23T20:01:45.277" v="537" actId="478"/>
          <ac:spMkLst>
            <pc:docMk/>
            <pc:sldMk cId="3743074721" sldId="492"/>
            <ac:spMk id="6" creationId="{3AB564CF-6826-1172-DB8F-1E240A8AF24F}"/>
          </ac:spMkLst>
        </pc:spChg>
        <pc:spChg chg="add mod">
          <ac:chgData name="Tellez Giron Flores, Karla" userId="8fee81db-db87-471c-8558-22a4afb35c1a" providerId="ADAL" clId="{89A47745-3F90-514C-9918-DF226A87DD8D}" dt="2024-10-23T20:06:14.369" v="646" actId="20577"/>
          <ac:spMkLst>
            <pc:docMk/>
            <pc:sldMk cId="3743074721" sldId="492"/>
            <ac:spMk id="7" creationId="{224F1233-A3B1-043C-5EB6-CEE8906430BA}"/>
          </ac:spMkLst>
        </pc:spChg>
        <pc:spChg chg="add mod">
          <ac:chgData name="Tellez Giron Flores, Karla" userId="8fee81db-db87-471c-8558-22a4afb35c1a" providerId="ADAL" clId="{89A47745-3F90-514C-9918-DF226A87DD8D}" dt="2024-10-23T20:02:01.802" v="545" actId="1076"/>
          <ac:spMkLst>
            <pc:docMk/>
            <pc:sldMk cId="3743074721" sldId="492"/>
            <ac:spMk id="8" creationId="{21165E61-9629-AD52-E63E-610505C9EA29}"/>
          </ac:spMkLst>
        </pc:spChg>
        <pc:spChg chg="add mod">
          <ac:chgData name="Tellez Giron Flores, Karla" userId="8fee81db-db87-471c-8558-22a4afb35c1a" providerId="ADAL" clId="{89A47745-3F90-514C-9918-DF226A87DD8D}" dt="2024-10-23T20:02:06.052" v="547" actId="1076"/>
          <ac:spMkLst>
            <pc:docMk/>
            <pc:sldMk cId="3743074721" sldId="492"/>
            <ac:spMk id="9" creationId="{C3F881C8-0E7E-EA43-7A04-1835DEEC8650}"/>
          </ac:spMkLst>
        </pc:spChg>
        <pc:spChg chg="add mod">
          <ac:chgData name="Tellez Giron Flores, Karla" userId="8fee81db-db87-471c-8558-22a4afb35c1a" providerId="ADAL" clId="{89A47745-3F90-514C-9918-DF226A87DD8D}" dt="2024-10-23T20:02:14.565" v="551" actId="1076"/>
          <ac:spMkLst>
            <pc:docMk/>
            <pc:sldMk cId="3743074721" sldId="492"/>
            <ac:spMk id="10" creationId="{301CD851-95F5-770D-DF37-95A792F28201}"/>
          </ac:spMkLst>
        </pc:spChg>
        <pc:spChg chg="del">
          <ac:chgData name="Tellez Giron Flores, Karla" userId="8fee81db-db87-471c-8558-22a4afb35c1a" providerId="ADAL" clId="{89A47745-3F90-514C-9918-DF226A87DD8D}" dt="2024-10-23T16:28:48.128" v="176" actId="478"/>
          <ac:spMkLst>
            <pc:docMk/>
            <pc:sldMk cId="3743074721" sldId="492"/>
            <ac:spMk id="25" creationId="{D19CF99D-BDC8-6CDE-5623-A3C5F123A5BF}"/>
          </ac:spMkLst>
        </pc:spChg>
        <pc:picChg chg="add mod">
          <ac:chgData name="Tellez Giron Flores, Karla" userId="8fee81db-db87-471c-8558-22a4afb35c1a" providerId="ADAL" clId="{89A47745-3F90-514C-9918-DF226A87DD8D}" dt="2024-10-23T20:01:49.791" v="543" actId="1036"/>
          <ac:picMkLst>
            <pc:docMk/>
            <pc:sldMk cId="3743074721" sldId="492"/>
            <ac:picMk id="5" creationId="{5F6FDFDC-D2D4-BC69-4606-CA1360CF82AF}"/>
          </ac:picMkLst>
        </pc:picChg>
        <pc:picChg chg="del">
          <ac:chgData name="Tellez Giron Flores, Karla" userId="8fee81db-db87-471c-8558-22a4afb35c1a" providerId="ADAL" clId="{89A47745-3F90-514C-9918-DF226A87DD8D}" dt="2024-10-23T16:27:51.987" v="157" actId="21"/>
          <ac:picMkLst>
            <pc:docMk/>
            <pc:sldMk cId="3743074721" sldId="492"/>
            <ac:picMk id="16" creationId="{9AC6406B-2FB8-5A22-EBE4-5ACF13545C73}"/>
          </ac:picMkLst>
        </pc:picChg>
      </pc:sldChg>
      <pc:sldChg chg="del mod modShow">
        <pc:chgData name="Tellez Giron Flores, Karla" userId="8fee81db-db87-471c-8558-22a4afb35c1a" providerId="ADAL" clId="{89A47745-3F90-514C-9918-DF226A87DD8D}" dt="2024-10-23T16:22:56.067" v="74" actId="2696"/>
        <pc:sldMkLst>
          <pc:docMk/>
          <pc:sldMk cId="1108714084" sldId="493"/>
        </pc:sldMkLst>
      </pc:sldChg>
      <pc:sldChg chg="del">
        <pc:chgData name="Tellez Giron Flores, Karla" userId="8fee81db-db87-471c-8558-22a4afb35c1a" providerId="ADAL" clId="{89A47745-3F90-514C-9918-DF226A87DD8D}" dt="2024-10-23T20:20:59.159" v="1183" actId="2696"/>
        <pc:sldMkLst>
          <pc:docMk/>
          <pc:sldMk cId="2837688279" sldId="494"/>
        </pc:sldMkLst>
      </pc:sldChg>
      <pc:sldChg chg="addSp delSp modSp mod">
        <pc:chgData name="Tellez Giron Flores, Karla" userId="8fee81db-db87-471c-8558-22a4afb35c1a" providerId="ADAL" clId="{89A47745-3F90-514C-9918-DF226A87DD8D}" dt="2024-10-23T20:10:07.981" v="893" actId="20577"/>
        <pc:sldMkLst>
          <pc:docMk/>
          <pc:sldMk cId="1892883866" sldId="495"/>
        </pc:sldMkLst>
        <pc:spChg chg="del mod">
          <ac:chgData name="Tellez Giron Flores, Karla" userId="8fee81db-db87-471c-8558-22a4afb35c1a" providerId="ADAL" clId="{89A47745-3F90-514C-9918-DF226A87DD8D}" dt="2024-10-23T20:05:18.934" v="634" actId="478"/>
          <ac:spMkLst>
            <pc:docMk/>
            <pc:sldMk cId="1892883866" sldId="495"/>
            <ac:spMk id="2" creationId="{6F34EAE4-8E82-FE40-F57C-A2184AA83DB5}"/>
          </ac:spMkLst>
        </pc:spChg>
        <pc:spChg chg="add mod">
          <ac:chgData name="Tellez Giron Flores, Karla" userId="8fee81db-db87-471c-8558-22a4afb35c1a" providerId="ADAL" clId="{89A47745-3F90-514C-9918-DF226A87DD8D}" dt="2024-10-23T20:08:29.261" v="740" actId="1036"/>
          <ac:spMkLst>
            <pc:docMk/>
            <pc:sldMk cId="1892883866" sldId="495"/>
            <ac:spMk id="10" creationId="{B6A4E768-ECEE-4676-7CC9-AB23C4331B06}"/>
          </ac:spMkLst>
        </pc:spChg>
        <pc:spChg chg="add mod">
          <ac:chgData name="Tellez Giron Flores, Karla" userId="8fee81db-db87-471c-8558-22a4afb35c1a" providerId="ADAL" clId="{89A47745-3F90-514C-9918-DF226A87DD8D}" dt="2024-10-23T20:08:29.261" v="740" actId="1036"/>
          <ac:spMkLst>
            <pc:docMk/>
            <pc:sldMk cId="1892883866" sldId="495"/>
            <ac:spMk id="11" creationId="{5A0F36B4-881F-B6EC-522C-AF0B0AF8E91C}"/>
          </ac:spMkLst>
        </pc:spChg>
        <pc:spChg chg="add mod">
          <ac:chgData name="Tellez Giron Flores, Karla" userId="8fee81db-db87-471c-8558-22a4afb35c1a" providerId="ADAL" clId="{89A47745-3F90-514C-9918-DF226A87DD8D}" dt="2024-10-23T20:08:29.261" v="740" actId="1036"/>
          <ac:spMkLst>
            <pc:docMk/>
            <pc:sldMk cId="1892883866" sldId="495"/>
            <ac:spMk id="12" creationId="{0E818539-1741-B366-6666-F0A38AD36E6C}"/>
          </ac:spMkLst>
        </pc:spChg>
        <pc:spChg chg="add mod">
          <ac:chgData name="Tellez Giron Flores, Karla" userId="8fee81db-db87-471c-8558-22a4afb35c1a" providerId="ADAL" clId="{89A47745-3F90-514C-9918-DF226A87DD8D}" dt="2024-10-23T20:05:50.834" v="640" actId="12"/>
          <ac:spMkLst>
            <pc:docMk/>
            <pc:sldMk cId="1892883866" sldId="495"/>
            <ac:spMk id="13" creationId="{94D87D87-338D-0D1B-5342-A67ADB49276E}"/>
          </ac:spMkLst>
        </pc:spChg>
        <pc:spChg chg="add mod">
          <ac:chgData name="Tellez Giron Flores, Karla" userId="8fee81db-db87-471c-8558-22a4afb35c1a" providerId="ADAL" clId="{89A47745-3F90-514C-9918-DF226A87DD8D}" dt="2024-10-23T20:10:07.981" v="893" actId="20577"/>
          <ac:spMkLst>
            <pc:docMk/>
            <pc:sldMk cId="1892883866" sldId="495"/>
            <ac:spMk id="16" creationId="{55571088-EA0B-CEF1-2F8E-372FC3183727}"/>
          </ac:spMkLst>
        </pc:spChg>
        <pc:spChg chg="del mod">
          <ac:chgData name="Tellez Giron Flores, Karla" userId="8fee81db-db87-471c-8558-22a4afb35c1a" providerId="ADAL" clId="{89A47745-3F90-514C-9918-DF226A87DD8D}" dt="2024-10-23T16:53:49.411" v="319" actId="478"/>
          <ac:spMkLst>
            <pc:docMk/>
            <pc:sldMk cId="1892883866" sldId="495"/>
            <ac:spMk id="25" creationId="{614E938E-2A2C-3808-1BB9-39CD01104A1A}"/>
          </ac:spMkLst>
        </pc:spChg>
        <pc:picChg chg="del">
          <ac:chgData name="Tellez Giron Flores, Karla" userId="8fee81db-db87-471c-8558-22a4afb35c1a" providerId="ADAL" clId="{89A47745-3F90-514C-9918-DF226A87DD8D}" dt="2024-10-23T16:28:41.136" v="174" actId="21"/>
          <ac:picMkLst>
            <pc:docMk/>
            <pc:sldMk cId="1892883866" sldId="495"/>
            <ac:picMk id="6" creationId="{9A824FBE-4612-288A-6D53-E51EF389470C}"/>
          </ac:picMkLst>
        </pc:picChg>
        <pc:picChg chg="add mod">
          <ac:chgData name="Tellez Giron Flores, Karla" userId="8fee81db-db87-471c-8558-22a4afb35c1a" providerId="ADAL" clId="{89A47745-3F90-514C-9918-DF226A87DD8D}" dt="2024-10-23T20:08:29.261" v="740" actId="1036"/>
          <ac:picMkLst>
            <pc:docMk/>
            <pc:sldMk cId="1892883866" sldId="495"/>
            <ac:picMk id="7" creationId="{35B25BEE-5D37-E104-042B-8288B89D36FB}"/>
          </ac:picMkLst>
        </pc:picChg>
        <pc:picChg chg="add mod">
          <ac:chgData name="Tellez Giron Flores, Karla" userId="8fee81db-db87-471c-8558-22a4afb35c1a" providerId="ADAL" clId="{89A47745-3F90-514C-9918-DF226A87DD8D}" dt="2024-10-23T20:08:29.261" v="740" actId="1036"/>
          <ac:picMkLst>
            <pc:docMk/>
            <pc:sldMk cId="1892883866" sldId="495"/>
            <ac:picMk id="9" creationId="{755E79CB-70C3-CD09-6CD5-BDAB5FDAC76C}"/>
          </ac:picMkLst>
        </pc:picChg>
      </pc:sldChg>
      <pc:sldChg chg="delSp modSp add mod">
        <pc:chgData name="Tellez Giron Flores, Karla" userId="8fee81db-db87-471c-8558-22a4afb35c1a" providerId="ADAL" clId="{89A47745-3F90-514C-9918-DF226A87DD8D}" dt="2024-10-23T16:26:52.800" v="115" actId="404"/>
        <pc:sldMkLst>
          <pc:docMk/>
          <pc:sldMk cId="3903133147" sldId="496"/>
        </pc:sldMkLst>
        <pc:spChg chg="mod">
          <ac:chgData name="Tellez Giron Flores, Karla" userId="8fee81db-db87-471c-8558-22a4afb35c1a" providerId="ADAL" clId="{89A47745-3F90-514C-9918-DF226A87DD8D}" dt="2024-10-23T16:26:09.861" v="96" actId="14100"/>
          <ac:spMkLst>
            <pc:docMk/>
            <pc:sldMk cId="3903133147" sldId="496"/>
            <ac:spMk id="5" creationId="{438D1481-486D-C62B-270F-296920991A89}"/>
          </ac:spMkLst>
        </pc:spChg>
        <pc:spChg chg="mod">
          <ac:chgData name="Tellez Giron Flores, Karla" userId="8fee81db-db87-471c-8558-22a4afb35c1a" providerId="ADAL" clId="{89A47745-3F90-514C-9918-DF226A87DD8D}" dt="2024-10-23T16:26:52.800" v="115" actId="404"/>
          <ac:spMkLst>
            <pc:docMk/>
            <pc:sldMk cId="3903133147" sldId="496"/>
            <ac:spMk id="6" creationId="{C8CA3FDB-DC93-5F70-0C52-47D3B5DB1E1A}"/>
          </ac:spMkLst>
        </pc:spChg>
        <pc:spChg chg="del">
          <ac:chgData name="Tellez Giron Flores, Karla" userId="8fee81db-db87-471c-8558-22a4afb35c1a" providerId="ADAL" clId="{89A47745-3F90-514C-9918-DF226A87DD8D}" dt="2024-10-23T16:25:35.944" v="85" actId="478"/>
          <ac:spMkLst>
            <pc:docMk/>
            <pc:sldMk cId="3903133147" sldId="496"/>
            <ac:spMk id="9" creationId="{4DB8F866-69F2-5128-B546-185979582A76}"/>
          </ac:spMkLst>
        </pc:spChg>
        <pc:spChg chg="del">
          <ac:chgData name="Tellez Giron Flores, Karla" userId="8fee81db-db87-471c-8558-22a4afb35c1a" providerId="ADAL" clId="{89A47745-3F90-514C-9918-DF226A87DD8D}" dt="2024-10-23T16:24:33.441" v="78" actId="478"/>
          <ac:spMkLst>
            <pc:docMk/>
            <pc:sldMk cId="3903133147" sldId="496"/>
            <ac:spMk id="11" creationId="{63B21E7C-5FA3-A19B-1AD1-5C8E831DAE54}"/>
          </ac:spMkLst>
        </pc:spChg>
      </pc:sldChg>
      <pc:sldChg chg="addSp delSp modSp add mod">
        <pc:chgData name="Tellez Giron Flores, Karla" userId="8fee81db-db87-471c-8558-22a4afb35c1a" providerId="ADAL" clId="{89A47745-3F90-514C-9918-DF226A87DD8D}" dt="2024-10-23T20:11:35.428" v="932" actId="1076"/>
        <pc:sldMkLst>
          <pc:docMk/>
          <pc:sldMk cId="978654330" sldId="497"/>
        </pc:sldMkLst>
        <pc:spChg chg="del">
          <ac:chgData name="Tellez Giron Flores, Karla" userId="8fee81db-db87-471c-8558-22a4afb35c1a" providerId="ADAL" clId="{89A47745-3F90-514C-9918-DF226A87DD8D}" dt="2024-10-23T16:55:25.969" v="333" actId="478"/>
          <ac:spMkLst>
            <pc:docMk/>
            <pc:sldMk cId="978654330" sldId="497"/>
            <ac:spMk id="2" creationId="{71E536A7-2D82-DAC3-D35E-8E288A28BC09}"/>
          </ac:spMkLst>
        </pc:spChg>
        <pc:spChg chg="add del mod">
          <ac:chgData name="Tellez Giron Flores, Karla" userId="8fee81db-db87-471c-8558-22a4afb35c1a" providerId="ADAL" clId="{89A47745-3F90-514C-9918-DF226A87DD8D}" dt="2024-10-23T20:03:21.587" v="603" actId="478"/>
          <ac:spMkLst>
            <pc:docMk/>
            <pc:sldMk cId="978654330" sldId="497"/>
            <ac:spMk id="5" creationId="{EF8EBC92-17CC-0E28-D8E4-73420DD42A4D}"/>
          </ac:spMkLst>
        </pc:spChg>
        <pc:spChg chg="add del mod">
          <ac:chgData name="Tellez Giron Flores, Karla" userId="8fee81db-db87-471c-8558-22a4afb35c1a" providerId="ADAL" clId="{89A47745-3F90-514C-9918-DF226A87DD8D}" dt="2024-10-23T20:05:58.062" v="641" actId="478"/>
          <ac:spMkLst>
            <pc:docMk/>
            <pc:sldMk cId="978654330" sldId="497"/>
            <ac:spMk id="8" creationId="{C6976FC8-868D-9D31-33AD-B705BCBEA41D}"/>
          </ac:spMkLst>
        </pc:spChg>
        <pc:spChg chg="add mod">
          <ac:chgData name="Tellez Giron Flores, Karla" userId="8fee81db-db87-471c-8558-22a4afb35c1a" providerId="ADAL" clId="{89A47745-3F90-514C-9918-DF226A87DD8D}" dt="2024-10-23T20:05:58.317" v="642"/>
          <ac:spMkLst>
            <pc:docMk/>
            <pc:sldMk cId="978654330" sldId="497"/>
            <ac:spMk id="9" creationId="{0428983A-7797-2C30-A5D4-5FD6916E4E2E}"/>
          </ac:spMkLst>
        </pc:spChg>
        <pc:spChg chg="add mod">
          <ac:chgData name="Tellez Giron Flores, Karla" userId="8fee81db-db87-471c-8558-22a4afb35c1a" providerId="ADAL" clId="{89A47745-3F90-514C-9918-DF226A87DD8D}" dt="2024-10-23T20:11:35.428" v="932" actId="1076"/>
          <ac:spMkLst>
            <pc:docMk/>
            <pc:sldMk cId="978654330" sldId="497"/>
            <ac:spMk id="10" creationId="{2F03D98F-A608-D571-C84E-97409B846BDF}"/>
          </ac:spMkLst>
        </pc:spChg>
        <pc:spChg chg="del">
          <ac:chgData name="Tellez Giron Flores, Karla" userId="8fee81db-db87-471c-8558-22a4afb35c1a" providerId="ADAL" clId="{89A47745-3F90-514C-9918-DF226A87DD8D}" dt="2024-10-23T16:55:27.298" v="334" actId="478"/>
          <ac:spMkLst>
            <pc:docMk/>
            <pc:sldMk cId="978654330" sldId="497"/>
            <ac:spMk id="25" creationId="{668E9F31-5DFB-9D4D-7FAB-E98C3EB53C54}"/>
          </ac:spMkLst>
        </pc:spChg>
        <pc:picChg chg="add mod">
          <ac:chgData name="Tellez Giron Flores, Karla" userId="8fee81db-db87-471c-8558-22a4afb35c1a" providerId="ADAL" clId="{89A47745-3F90-514C-9918-DF226A87DD8D}" dt="2024-10-23T20:06:07.203" v="645" actId="1038"/>
          <ac:picMkLst>
            <pc:docMk/>
            <pc:sldMk cId="978654330" sldId="497"/>
            <ac:picMk id="7" creationId="{0638C970-B19E-6E4C-D0A6-B36A3B445EF5}"/>
          </ac:picMkLst>
        </pc:picChg>
      </pc:sldChg>
      <pc:sldChg chg="addSp delSp modSp add mod">
        <pc:chgData name="Tellez Giron Flores, Karla" userId="8fee81db-db87-471c-8558-22a4afb35c1a" providerId="ADAL" clId="{89A47745-3F90-514C-9918-DF226A87DD8D}" dt="2024-10-23T20:10:27.834" v="895" actId="12"/>
        <pc:sldMkLst>
          <pc:docMk/>
          <pc:sldMk cId="922305401" sldId="498"/>
        </pc:sldMkLst>
        <pc:spChg chg="del mod">
          <ac:chgData name="Tellez Giron Flores, Karla" userId="8fee81db-db87-471c-8558-22a4afb35c1a" providerId="ADAL" clId="{89A47745-3F90-514C-9918-DF226A87DD8D}" dt="2024-10-23T16:56:33.059" v="347" actId="478"/>
          <ac:spMkLst>
            <pc:docMk/>
            <pc:sldMk cId="922305401" sldId="498"/>
            <ac:spMk id="2" creationId="{253087B9-929A-2045-EA22-8996D12E5214}"/>
          </ac:spMkLst>
        </pc:spChg>
        <pc:spChg chg="add del mod">
          <ac:chgData name="Tellez Giron Flores, Karla" userId="8fee81db-db87-471c-8558-22a4afb35c1a" providerId="ADAL" clId="{89A47745-3F90-514C-9918-DF226A87DD8D}" dt="2024-10-23T20:06:46.382" v="648" actId="478"/>
          <ac:spMkLst>
            <pc:docMk/>
            <pc:sldMk cId="922305401" sldId="498"/>
            <ac:spMk id="5" creationId="{EB74A5EF-8F1B-1DC1-79D5-D371230D31DE}"/>
          </ac:spMkLst>
        </pc:spChg>
        <pc:spChg chg="add mod">
          <ac:chgData name="Tellez Giron Flores, Karla" userId="8fee81db-db87-471c-8558-22a4afb35c1a" providerId="ADAL" clId="{89A47745-3F90-514C-9918-DF226A87DD8D}" dt="2024-10-23T20:06:46.642" v="649"/>
          <ac:spMkLst>
            <pc:docMk/>
            <pc:sldMk cId="922305401" sldId="498"/>
            <ac:spMk id="10" creationId="{3982B7A4-1656-EBE0-F9A8-6969EF23F2F2}"/>
          </ac:spMkLst>
        </pc:spChg>
        <pc:spChg chg="add mod">
          <ac:chgData name="Tellez Giron Flores, Karla" userId="8fee81db-db87-471c-8558-22a4afb35c1a" providerId="ADAL" clId="{89A47745-3F90-514C-9918-DF226A87DD8D}" dt="2024-10-23T20:10:27.834" v="895" actId="12"/>
          <ac:spMkLst>
            <pc:docMk/>
            <pc:sldMk cId="922305401" sldId="498"/>
            <ac:spMk id="11" creationId="{1A7CA602-C312-908A-76C0-27EB41CC2216}"/>
          </ac:spMkLst>
        </pc:spChg>
        <pc:spChg chg="del">
          <ac:chgData name="Tellez Giron Flores, Karla" userId="8fee81db-db87-471c-8558-22a4afb35c1a" providerId="ADAL" clId="{89A47745-3F90-514C-9918-DF226A87DD8D}" dt="2024-10-23T16:56:33.953" v="348" actId="478"/>
          <ac:spMkLst>
            <pc:docMk/>
            <pc:sldMk cId="922305401" sldId="498"/>
            <ac:spMk id="25" creationId="{A17DB58C-FE5E-718C-89A8-6EFB27BF81C8}"/>
          </ac:spMkLst>
        </pc:spChg>
        <pc:picChg chg="add mod">
          <ac:chgData name="Tellez Giron Flores, Karla" userId="8fee81db-db87-471c-8558-22a4afb35c1a" providerId="ADAL" clId="{89A47745-3F90-514C-9918-DF226A87DD8D}" dt="2024-10-23T16:57:38.705" v="381" actId="1037"/>
          <ac:picMkLst>
            <pc:docMk/>
            <pc:sldMk cId="922305401" sldId="498"/>
            <ac:picMk id="7" creationId="{C4747B87-F68D-15AA-089A-96DE8EE4DE86}"/>
          </ac:picMkLst>
        </pc:picChg>
        <pc:picChg chg="add mod">
          <ac:chgData name="Tellez Giron Flores, Karla" userId="8fee81db-db87-471c-8558-22a4afb35c1a" providerId="ADAL" clId="{89A47745-3F90-514C-9918-DF226A87DD8D}" dt="2024-10-23T16:57:38.705" v="381" actId="1037"/>
          <ac:picMkLst>
            <pc:docMk/>
            <pc:sldMk cId="922305401" sldId="498"/>
            <ac:picMk id="9" creationId="{FBD24433-BE40-C3DA-1611-166906C8EA32}"/>
          </ac:picMkLst>
        </pc:picChg>
      </pc:sldChg>
      <pc:sldChg chg="addSp delSp modSp add mod">
        <pc:chgData name="Tellez Giron Flores, Karla" userId="8fee81db-db87-471c-8558-22a4afb35c1a" providerId="ADAL" clId="{89A47745-3F90-514C-9918-DF226A87DD8D}" dt="2024-10-23T20:18:43.822" v="1037" actId="20577"/>
        <pc:sldMkLst>
          <pc:docMk/>
          <pc:sldMk cId="1166172500" sldId="499"/>
        </pc:sldMkLst>
        <pc:spChg chg="del">
          <ac:chgData name="Tellez Giron Flores, Karla" userId="8fee81db-db87-471c-8558-22a4afb35c1a" providerId="ADAL" clId="{89A47745-3F90-514C-9918-DF226A87DD8D}" dt="2024-10-23T17:06:32.651" v="389" actId="478"/>
          <ac:spMkLst>
            <pc:docMk/>
            <pc:sldMk cId="1166172500" sldId="499"/>
            <ac:spMk id="2" creationId="{3A98A606-E2F8-2040-91DD-DEFFCB454C8F}"/>
          </ac:spMkLst>
        </pc:spChg>
        <pc:spChg chg="add del mod">
          <ac:chgData name="Tellez Giron Flores, Karla" userId="8fee81db-db87-471c-8558-22a4afb35c1a" providerId="ADAL" clId="{89A47745-3F90-514C-9918-DF226A87DD8D}" dt="2024-10-23T20:12:00.466" v="933" actId="478"/>
          <ac:spMkLst>
            <pc:docMk/>
            <pc:sldMk cId="1166172500" sldId="499"/>
            <ac:spMk id="5" creationId="{4D24DC5B-C491-DD3E-A986-E849CA1AB1DD}"/>
          </ac:spMkLst>
        </pc:spChg>
        <pc:spChg chg="add mod">
          <ac:chgData name="Tellez Giron Flores, Karla" userId="8fee81db-db87-471c-8558-22a4afb35c1a" providerId="ADAL" clId="{89A47745-3F90-514C-9918-DF226A87DD8D}" dt="2024-10-23T20:12:38.632" v="1033" actId="1035"/>
          <ac:spMkLst>
            <pc:docMk/>
            <pc:sldMk cId="1166172500" sldId="499"/>
            <ac:spMk id="10" creationId="{12717F71-9262-A13D-2180-44EFF4B03A99}"/>
          </ac:spMkLst>
        </pc:spChg>
        <pc:spChg chg="add del mod">
          <ac:chgData name="Tellez Giron Flores, Karla" userId="8fee81db-db87-471c-8558-22a4afb35c1a" providerId="ADAL" clId="{89A47745-3F90-514C-9918-DF226A87DD8D}" dt="2024-10-23T17:58:51.414" v="484" actId="478"/>
          <ac:spMkLst>
            <pc:docMk/>
            <pc:sldMk cId="1166172500" sldId="499"/>
            <ac:spMk id="11" creationId="{C66DAFC9-AD7E-1980-1AC5-70C16DCA1120}"/>
          </ac:spMkLst>
        </pc:spChg>
        <pc:spChg chg="add mod">
          <ac:chgData name="Tellez Giron Flores, Karla" userId="8fee81db-db87-471c-8558-22a4afb35c1a" providerId="ADAL" clId="{89A47745-3F90-514C-9918-DF226A87DD8D}" dt="2024-10-23T20:18:43.822" v="1037" actId="20577"/>
          <ac:spMkLst>
            <pc:docMk/>
            <pc:sldMk cId="1166172500" sldId="499"/>
            <ac:spMk id="12" creationId="{54ACA900-C809-4BC1-E837-C33B1808949E}"/>
          </ac:spMkLst>
        </pc:spChg>
        <pc:spChg chg="del">
          <ac:chgData name="Tellez Giron Flores, Karla" userId="8fee81db-db87-471c-8558-22a4afb35c1a" providerId="ADAL" clId="{89A47745-3F90-514C-9918-DF226A87DD8D}" dt="2024-10-23T17:06:30.690" v="388" actId="478"/>
          <ac:spMkLst>
            <pc:docMk/>
            <pc:sldMk cId="1166172500" sldId="499"/>
            <ac:spMk id="25" creationId="{2DE5B7D2-4668-3327-F6B4-BD11C29C77EC}"/>
          </ac:spMkLst>
        </pc:spChg>
        <pc:picChg chg="add mod">
          <ac:chgData name="Tellez Giron Flores, Karla" userId="8fee81db-db87-471c-8558-22a4afb35c1a" providerId="ADAL" clId="{89A47745-3F90-514C-9918-DF226A87DD8D}" dt="2024-10-23T20:12:38.632" v="1033" actId="1035"/>
          <ac:picMkLst>
            <pc:docMk/>
            <pc:sldMk cId="1166172500" sldId="499"/>
            <ac:picMk id="7" creationId="{13DEE7F5-1D18-568E-9D49-8D49B31881E4}"/>
          </ac:picMkLst>
        </pc:picChg>
        <pc:picChg chg="add mod">
          <ac:chgData name="Tellez Giron Flores, Karla" userId="8fee81db-db87-471c-8558-22a4afb35c1a" providerId="ADAL" clId="{89A47745-3F90-514C-9918-DF226A87DD8D}" dt="2024-10-23T20:12:38.632" v="1033" actId="1035"/>
          <ac:picMkLst>
            <pc:docMk/>
            <pc:sldMk cId="1166172500" sldId="499"/>
            <ac:picMk id="9" creationId="{18119B93-2006-93F3-4FFE-516FC659A3BB}"/>
          </ac:picMkLst>
        </pc:picChg>
      </pc:sldChg>
      <pc:sldChg chg="addSp delSp modSp add mod">
        <pc:chgData name="Tellez Giron Flores, Karla" userId="8fee81db-db87-471c-8558-22a4afb35c1a" providerId="ADAL" clId="{89A47745-3F90-514C-9918-DF226A87DD8D}" dt="2024-10-23T20:37:48.231" v="1205" actId="115"/>
        <pc:sldMkLst>
          <pc:docMk/>
          <pc:sldMk cId="386702316" sldId="500"/>
        </pc:sldMkLst>
        <pc:spChg chg="del">
          <ac:chgData name="Tellez Giron Flores, Karla" userId="8fee81db-db87-471c-8558-22a4afb35c1a" providerId="ADAL" clId="{89A47745-3F90-514C-9918-DF226A87DD8D}" dt="2024-10-23T20:18:48.135" v="1038" actId="478"/>
          <ac:spMkLst>
            <pc:docMk/>
            <pc:sldMk cId="386702316" sldId="500"/>
            <ac:spMk id="5" creationId="{0D49FFA0-3CAC-C57F-9278-55756300AB7E}"/>
          </ac:spMkLst>
        </pc:spChg>
        <pc:spChg chg="del">
          <ac:chgData name="Tellez Giron Flores, Karla" userId="8fee81db-db87-471c-8558-22a4afb35c1a" providerId="ADAL" clId="{89A47745-3F90-514C-9918-DF226A87DD8D}" dt="2024-10-23T17:59:05.560" v="486" actId="478"/>
          <ac:spMkLst>
            <pc:docMk/>
            <pc:sldMk cId="386702316" sldId="500"/>
            <ac:spMk id="10" creationId="{445C5722-2F2C-EBEE-8DD6-C61AE8AD396B}"/>
          </ac:spMkLst>
        </pc:spChg>
        <pc:spChg chg="add mod">
          <ac:chgData name="Tellez Giron Flores, Karla" userId="8fee81db-db87-471c-8558-22a4afb35c1a" providerId="ADAL" clId="{89A47745-3F90-514C-9918-DF226A87DD8D}" dt="2024-10-23T20:18:48.755" v="1039"/>
          <ac:spMkLst>
            <pc:docMk/>
            <pc:sldMk cId="386702316" sldId="500"/>
            <ac:spMk id="12" creationId="{6EEEC4E1-250C-7AA8-8A9C-DCF544E54F88}"/>
          </ac:spMkLst>
        </pc:spChg>
        <pc:spChg chg="add mod">
          <ac:chgData name="Tellez Giron Flores, Karla" userId="8fee81db-db87-471c-8558-22a4afb35c1a" providerId="ADAL" clId="{89A47745-3F90-514C-9918-DF226A87DD8D}" dt="2024-10-23T20:20:02.555" v="1072" actId="1035"/>
          <ac:spMkLst>
            <pc:docMk/>
            <pc:sldMk cId="386702316" sldId="500"/>
            <ac:spMk id="13" creationId="{ED484D61-F5A1-CA7F-2D1D-9762C6587A2C}"/>
          </ac:spMkLst>
        </pc:spChg>
        <pc:spChg chg="add mod">
          <ac:chgData name="Tellez Giron Flores, Karla" userId="8fee81db-db87-471c-8558-22a4afb35c1a" providerId="ADAL" clId="{89A47745-3F90-514C-9918-DF226A87DD8D}" dt="2024-10-23T20:37:48.231" v="1205" actId="115"/>
          <ac:spMkLst>
            <pc:docMk/>
            <pc:sldMk cId="386702316" sldId="500"/>
            <ac:spMk id="16" creationId="{FBF09D63-1E6D-D5E6-075A-261E8062D733}"/>
          </ac:spMkLst>
        </pc:spChg>
        <pc:picChg chg="add mod">
          <ac:chgData name="Tellez Giron Flores, Karla" userId="8fee81db-db87-471c-8558-22a4afb35c1a" providerId="ADAL" clId="{89A47745-3F90-514C-9918-DF226A87DD8D}" dt="2024-10-23T20:20:02.555" v="1072" actId="1035"/>
          <ac:picMkLst>
            <pc:docMk/>
            <pc:sldMk cId="386702316" sldId="500"/>
            <ac:picMk id="6" creationId="{5C380D82-F6D0-DDDE-3AB5-FD594595405E}"/>
          </ac:picMkLst>
        </pc:picChg>
        <pc:picChg chg="del">
          <ac:chgData name="Tellez Giron Flores, Karla" userId="8fee81db-db87-471c-8558-22a4afb35c1a" providerId="ADAL" clId="{89A47745-3F90-514C-9918-DF226A87DD8D}" dt="2024-10-23T17:59:05.560" v="486" actId="478"/>
          <ac:picMkLst>
            <pc:docMk/>
            <pc:sldMk cId="386702316" sldId="500"/>
            <ac:picMk id="7" creationId="{36F24C68-FDFD-75B1-89A9-DF4D5B90F40F}"/>
          </ac:picMkLst>
        </pc:picChg>
        <pc:picChg chg="del">
          <ac:chgData name="Tellez Giron Flores, Karla" userId="8fee81db-db87-471c-8558-22a4afb35c1a" providerId="ADAL" clId="{89A47745-3F90-514C-9918-DF226A87DD8D}" dt="2024-10-23T17:59:05.560" v="486" actId="478"/>
          <ac:picMkLst>
            <pc:docMk/>
            <pc:sldMk cId="386702316" sldId="500"/>
            <ac:picMk id="9" creationId="{F841CAA3-DA49-B8CD-D6D7-3D6DC6CDB6E0}"/>
          </ac:picMkLst>
        </pc:picChg>
        <pc:picChg chg="add mod">
          <ac:chgData name="Tellez Giron Flores, Karla" userId="8fee81db-db87-471c-8558-22a4afb35c1a" providerId="ADAL" clId="{89A47745-3F90-514C-9918-DF226A87DD8D}" dt="2024-10-23T20:20:02.555" v="1072" actId="1035"/>
          <ac:picMkLst>
            <pc:docMk/>
            <pc:sldMk cId="386702316" sldId="500"/>
            <ac:picMk id="11" creationId="{ED29C771-4953-0840-869F-F8C475380A7C}"/>
          </ac:picMkLst>
        </pc:picChg>
      </pc:sldChg>
    </pc:docChg>
  </pc:docChgLst>
  <pc:docChgLst>
    <pc:chgData name="Tellez Giron Flores, Karla" userId="8fee81db-db87-471c-8558-22a4afb35c1a" providerId="ADAL" clId="{3F1890DC-038D-D34F-A907-9375F5EFEF54}"/>
    <pc:docChg chg="undo custSel addSld delSld modSld sldOrd">
      <pc:chgData name="Tellez Giron Flores, Karla" userId="8fee81db-db87-471c-8558-22a4afb35c1a" providerId="ADAL" clId="{3F1890DC-038D-D34F-A907-9375F5EFEF54}" dt="2024-09-25T16:39:54.752" v="9470" actId="2696"/>
      <pc:docMkLst>
        <pc:docMk/>
      </pc:docMkLst>
      <pc:sldChg chg="modSp mod">
        <pc:chgData name="Tellez Giron Flores, Karla" userId="8fee81db-db87-471c-8558-22a4afb35c1a" providerId="ADAL" clId="{3F1890DC-038D-D34F-A907-9375F5EFEF54}" dt="2024-09-22T17:51:30.851" v="8487" actId="20577"/>
        <pc:sldMkLst>
          <pc:docMk/>
          <pc:sldMk cId="2421414929" sldId="260"/>
        </pc:sldMkLst>
        <pc:spChg chg="mod">
          <ac:chgData name="Tellez Giron Flores, Karla" userId="8fee81db-db87-471c-8558-22a4afb35c1a" providerId="ADAL" clId="{3F1890DC-038D-D34F-A907-9375F5EFEF54}" dt="2024-09-22T17:51:30.851" v="8487" actId="20577"/>
          <ac:spMkLst>
            <pc:docMk/>
            <pc:sldMk cId="2421414929" sldId="260"/>
            <ac:spMk id="2" creationId="{E9E2604C-8A6B-68E8-1B08-2A2131A7C375}"/>
          </ac:spMkLst>
        </pc:spChg>
        <pc:spChg chg="mod">
          <ac:chgData name="Tellez Giron Flores, Karla" userId="8fee81db-db87-471c-8558-22a4afb35c1a" providerId="ADAL" clId="{3F1890DC-038D-D34F-A907-9375F5EFEF54}" dt="2024-09-16T21:35:58.663" v="5325" actId="20577"/>
          <ac:spMkLst>
            <pc:docMk/>
            <pc:sldMk cId="2421414929" sldId="260"/>
            <ac:spMk id="4" creationId="{6C607F09-5764-A242-ABEB-396D1B9BF174}"/>
          </ac:spMkLst>
        </pc:spChg>
      </pc:sldChg>
      <pc:sldChg chg="modSp add mod">
        <pc:chgData name="Tellez Giron Flores, Karla" userId="8fee81db-db87-471c-8558-22a4afb35c1a" providerId="ADAL" clId="{3F1890DC-038D-D34F-A907-9375F5EFEF54}" dt="2024-09-14T14:18:08.748" v="625" actId="1036"/>
        <pc:sldMkLst>
          <pc:docMk/>
          <pc:sldMk cId="964531908" sldId="370"/>
        </pc:sldMkLst>
        <pc:spChg chg="mod">
          <ac:chgData name="Tellez Giron Flores, Karla" userId="8fee81db-db87-471c-8558-22a4afb35c1a" providerId="ADAL" clId="{3F1890DC-038D-D34F-A907-9375F5EFEF54}" dt="2024-09-14T14:17:55.184" v="616" actId="1035"/>
          <ac:spMkLst>
            <pc:docMk/>
            <pc:sldMk cId="964531908" sldId="370"/>
            <ac:spMk id="2" creationId="{EBFB7524-C149-2D47-ABB0-B07D9D174A9A}"/>
          </ac:spMkLst>
        </pc:spChg>
        <pc:spChg chg="mod">
          <ac:chgData name="Tellez Giron Flores, Karla" userId="8fee81db-db87-471c-8558-22a4afb35c1a" providerId="ADAL" clId="{3F1890DC-038D-D34F-A907-9375F5EFEF54}" dt="2024-09-14T14:18:08.748" v="625" actId="1036"/>
          <ac:spMkLst>
            <pc:docMk/>
            <pc:sldMk cId="964531908" sldId="370"/>
            <ac:spMk id="3" creationId="{6FC45C5E-11B1-3A1F-EFE7-3484EE896755}"/>
          </ac:spMkLst>
        </pc:spChg>
        <pc:spChg chg="mod">
          <ac:chgData name="Tellez Giron Flores, Karla" userId="8fee81db-db87-471c-8558-22a4afb35c1a" providerId="ADAL" clId="{3F1890DC-038D-D34F-A907-9375F5EFEF54}" dt="2024-09-13T21:58:34.707" v="400" actId="1037"/>
          <ac:spMkLst>
            <pc:docMk/>
            <pc:sldMk cId="964531908" sldId="370"/>
            <ac:spMk id="5" creationId="{73028D10-3B70-4900-14D5-E8A5DCA9E676}"/>
          </ac:spMkLst>
        </pc:spChg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3714349983" sldId="411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2715841803" sldId="412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300770352" sldId="417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755812656" sldId="418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445504305" sldId="419"/>
        </pc:sldMkLst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2882843334" sldId="420"/>
        </pc:sldMkLst>
      </pc:sldChg>
      <pc:sldChg chg="modSp add del mod">
        <pc:chgData name="Tellez Giron Flores, Karla" userId="8fee81db-db87-471c-8558-22a4afb35c1a" providerId="ADAL" clId="{3F1890DC-038D-D34F-A907-9375F5EFEF54}" dt="2024-09-25T16:39:54.752" v="9470" actId="2696"/>
        <pc:sldMkLst>
          <pc:docMk/>
          <pc:sldMk cId="1774523605" sldId="421"/>
        </pc:sldMkLst>
        <pc:spChg chg="mod">
          <ac:chgData name="Tellez Giron Flores, Karla" userId="8fee81db-db87-471c-8558-22a4afb35c1a" providerId="ADAL" clId="{3F1890DC-038D-D34F-A907-9375F5EFEF54}" dt="2024-09-16T13:41:58.994" v="4614" actId="1076"/>
          <ac:spMkLst>
            <pc:docMk/>
            <pc:sldMk cId="1774523605" sldId="421"/>
            <ac:spMk id="10" creationId="{11754355-045A-626B-5124-90A6BBFCBFEF}"/>
          </ac:spMkLst>
        </pc:spChg>
        <pc:picChg chg="mod">
          <ac:chgData name="Tellez Giron Flores, Karla" userId="8fee81db-db87-471c-8558-22a4afb35c1a" providerId="ADAL" clId="{3F1890DC-038D-D34F-A907-9375F5EFEF54}" dt="2024-09-16T13:41:32.178" v="4598" actId="1076"/>
          <ac:picMkLst>
            <pc:docMk/>
            <pc:sldMk cId="1774523605" sldId="421"/>
            <ac:picMk id="17410" creationId="{1323807A-12DF-C588-C989-BE64218992DC}"/>
          </ac:picMkLst>
        </pc:picChg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210208357" sldId="422"/>
        </pc:sldMkLst>
      </pc:sldChg>
      <pc:sldChg chg="del mod modShow">
        <pc:chgData name="Tellez Giron Flores, Karla" userId="8fee81db-db87-471c-8558-22a4afb35c1a" providerId="ADAL" clId="{3F1890DC-038D-D34F-A907-9375F5EFEF54}" dt="2024-09-16T13:54:56.701" v="4887" actId="2696"/>
        <pc:sldMkLst>
          <pc:docMk/>
          <pc:sldMk cId="665246898" sldId="424"/>
        </pc:sldMkLst>
      </pc:sldChg>
      <pc:sldChg chg="del mod modShow">
        <pc:chgData name="Tellez Giron Flores, Karla" userId="8fee81db-db87-471c-8558-22a4afb35c1a" providerId="ADAL" clId="{3F1890DC-038D-D34F-A907-9375F5EFEF54}" dt="2024-09-16T13:54:56.701" v="4887" actId="2696"/>
        <pc:sldMkLst>
          <pc:docMk/>
          <pc:sldMk cId="2836988689" sldId="425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538305811" sldId="430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457046258" sldId="431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021278354" sldId="432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187367414" sldId="434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2064258865" sldId="435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477422329" sldId="436"/>
        </pc:sldMkLst>
      </pc:sldChg>
      <pc:sldChg chg="modSp mod">
        <pc:chgData name="Tellez Giron Flores, Karla" userId="8fee81db-db87-471c-8558-22a4afb35c1a" providerId="ADAL" clId="{3F1890DC-038D-D34F-A907-9375F5EFEF54}" dt="2024-09-16T14:13:19.314" v="4901" actId="14100"/>
        <pc:sldMkLst>
          <pc:docMk/>
          <pc:sldMk cId="3846956265" sldId="437"/>
        </pc:sldMkLst>
        <pc:spChg chg="mod">
          <ac:chgData name="Tellez Giron Flores, Karla" userId="8fee81db-db87-471c-8558-22a4afb35c1a" providerId="ADAL" clId="{3F1890DC-038D-D34F-A907-9375F5EFEF54}" dt="2024-09-13T21:54:40.150" v="216" actId="12"/>
          <ac:spMkLst>
            <pc:docMk/>
            <pc:sldMk cId="3846956265" sldId="437"/>
            <ac:spMk id="2" creationId="{D037BBA5-BADB-6428-705F-4B755EB9AAF8}"/>
          </ac:spMkLst>
        </pc:spChg>
        <pc:spChg chg="mod">
          <ac:chgData name="Tellez Giron Flores, Karla" userId="8fee81db-db87-471c-8558-22a4afb35c1a" providerId="ADAL" clId="{3F1890DC-038D-D34F-A907-9375F5EFEF54}" dt="2024-09-16T14:13:19.314" v="4901" actId="14100"/>
          <ac:spMkLst>
            <pc:docMk/>
            <pc:sldMk cId="3846956265" sldId="437"/>
            <ac:spMk id="7" creationId="{8AA38D38-39E2-EF1A-7E44-E6B6A46BC0B6}"/>
          </ac:spMkLst>
        </pc:spChg>
      </pc:sldChg>
      <pc:sldChg chg="addSp delSp modSp mod modShow">
        <pc:chgData name="Tellez Giron Flores, Karla" userId="8fee81db-db87-471c-8558-22a4afb35c1a" providerId="ADAL" clId="{3F1890DC-038D-D34F-A907-9375F5EFEF54}" dt="2024-09-23T13:58:11.647" v="9468" actId="1076"/>
        <pc:sldMkLst>
          <pc:docMk/>
          <pc:sldMk cId="2371727589" sldId="438"/>
        </pc:sldMkLst>
        <pc:spChg chg="mod">
          <ac:chgData name="Tellez Giron Flores, Karla" userId="8fee81db-db87-471c-8558-22a4afb35c1a" providerId="ADAL" clId="{3F1890DC-038D-D34F-A907-9375F5EFEF54}" dt="2024-09-15T00:53:52.298" v="2843" actId="14100"/>
          <ac:spMkLst>
            <pc:docMk/>
            <pc:sldMk cId="2371727589" sldId="438"/>
            <ac:spMk id="2" creationId="{CB7F4BBC-FFC2-CD2A-31AF-F324136A18F7}"/>
          </ac:spMkLst>
        </pc:spChg>
        <pc:spChg chg="mod">
          <ac:chgData name="Tellez Giron Flores, Karla" userId="8fee81db-db87-471c-8558-22a4afb35c1a" providerId="ADAL" clId="{3F1890DC-038D-D34F-A907-9375F5EFEF54}" dt="2024-09-22T18:07:55.393" v="8789" actId="12"/>
          <ac:spMkLst>
            <pc:docMk/>
            <pc:sldMk cId="2371727589" sldId="438"/>
            <ac:spMk id="3" creationId="{66A567BE-726B-C80E-1D67-B1CEE5710C24}"/>
          </ac:spMkLst>
        </pc:spChg>
        <pc:spChg chg="del">
          <ac:chgData name="Tellez Giron Flores, Karla" userId="8fee81db-db87-471c-8558-22a4afb35c1a" providerId="ADAL" clId="{3F1890DC-038D-D34F-A907-9375F5EFEF54}" dt="2024-09-15T00:50:21.130" v="2624" actId="478"/>
          <ac:spMkLst>
            <pc:docMk/>
            <pc:sldMk cId="2371727589" sldId="438"/>
            <ac:spMk id="4" creationId="{C5B79036-5E64-2BF3-4794-004F87C27A35}"/>
          </ac:spMkLst>
        </pc:spChg>
        <pc:spChg chg="del">
          <ac:chgData name="Tellez Giron Flores, Karla" userId="8fee81db-db87-471c-8558-22a4afb35c1a" providerId="ADAL" clId="{3F1890DC-038D-D34F-A907-9375F5EFEF54}" dt="2024-09-15T00:50:23.255" v="2625" actId="478"/>
          <ac:spMkLst>
            <pc:docMk/>
            <pc:sldMk cId="2371727589" sldId="438"/>
            <ac:spMk id="5" creationId="{39497092-2E64-BF0D-1F62-784DB9473A05}"/>
          </ac:spMkLst>
        </pc:spChg>
        <pc:spChg chg="add del mod">
          <ac:chgData name="Tellez Giron Flores, Karla" userId="8fee81db-db87-471c-8558-22a4afb35c1a" providerId="ADAL" clId="{3F1890DC-038D-D34F-A907-9375F5EFEF54}" dt="2024-09-22T17:53:22.204" v="8488" actId="478"/>
          <ac:spMkLst>
            <pc:docMk/>
            <pc:sldMk cId="2371727589" sldId="438"/>
            <ac:spMk id="10" creationId="{8CCA963D-6281-9AFB-7B7E-71F6E160C19A}"/>
          </ac:spMkLst>
        </pc:spChg>
        <pc:spChg chg="add del mod">
          <ac:chgData name="Tellez Giron Flores, Karla" userId="8fee81db-db87-471c-8558-22a4afb35c1a" providerId="ADAL" clId="{3F1890DC-038D-D34F-A907-9375F5EFEF54}" dt="2024-09-22T17:56:16.819" v="8726" actId="478"/>
          <ac:spMkLst>
            <pc:docMk/>
            <pc:sldMk cId="2371727589" sldId="438"/>
            <ac:spMk id="11" creationId="{F6B47D9D-08BB-C95C-1D44-E2E4F102C06F}"/>
          </ac:spMkLst>
        </pc:spChg>
        <pc:spChg chg="mod">
          <ac:chgData name="Tellez Giron Flores, Karla" userId="8fee81db-db87-471c-8558-22a4afb35c1a" providerId="ADAL" clId="{3F1890DC-038D-D34F-A907-9375F5EFEF54}" dt="2024-09-15T00:49:32.313" v="2535" actId="20577"/>
          <ac:spMkLst>
            <pc:docMk/>
            <pc:sldMk cId="2371727589" sldId="438"/>
            <ac:spMk id="12" creationId="{F832E222-1652-464F-8A47-2AC5DA5C4F36}"/>
          </ac:spMkLst>
        </pc:spChg>
        <pc:spChg chg="add del mod">
          <ac:chgData name="Tellez Giron Flores, Karla" userId="8fee81db-db87-471c-8558-22a4afb35c1a" providerId="ADAL" clId="{3F1890DC-038D-D34F-A907-9375F5EFEF54}" dt="2024-09-15T04:53:06.510" v="3025" actId="478"/>
          <ac:spMkLst>
            <pc:docMk/>
            <pc:sldMk cId="2371727589" sldId="438"/>
            <ac:spMk id="16" creationId="{27B87D4D-F058-6525-511C-ABB0781ED3FF}"/>
          </ac:spMkLst>
        </pc:spChg>
        <pc:spChg chg="add del mod">
          <ac:chgData name="Tellez Giron Flores, Karla" userId="8fee81db-db87-471c-8558-22a4afb35c1a" providerId="ADAL" clId="{3F1890DC-038D-D34F-A907-9375F5EFEF54}" dt="2024-09-22T19:38:41.522" v="9005" actId="478"/>
          <ac:spMkLst>
            <pc:docMk/>
            <pc:sldMk cId="2371727589" sldId="438"/>
            <ac:spMk id="17" creationId="{EFE8E32D-9183-131C-547B-759B0C2FC1C7}"/>
          </ac:spMkLst>
        </pc:spChg>
        <pc:spChg chg="add del mod">
          <ac:chgData name="Tellez Giron Flores, Karla" userId="8fee81db-db87-471c-8558-22a4afb35c1a" providerId="ADAL" clId="{3F1890DC-038D-D34F-A907-9375F5EFEF54}" dt="2024-09-22T17:54:11.453" v="8498" actId="478"/>
          <ac:spMkLst>
            <pc:docMk/>
            <pc:sldMk cId="2371727589" sldId="438"/>
            <ac:spMk id="21" creationId="{D66F336D-3162-C85B-3A7D-1BD0E7358A01}"/>
          </ac:spMkLst>
        </pc:spChg>
        <pc:spChg chg="add mod">
          <ac:chgData name="Tellez Giron Flores, Karla" userId="8fee81db-db87-471c-8558-22a4afb35c1a" providerId="ADAL" clId="{3F1890DC-038D-D34F-A907-9375F5EFEF54}" dt="2024-09-15T15:44:04.102" v="4476"/>
          <ac:spMkLst>
            <pc:docMk/>
            <pc:sldMk cId="2371727589" sldId="438"/>
            <ac:spMk id="22" creationId="{69F3BD56-513C-AD0A-D365-D384EBF2A33A}"/>
          </ac:spMkLst>
        </pc:spChg>
        <pc:spChg chg="add del mod">
          <ac:chgData name="Tellez Giron Flores, Karla" userId="8fee81db-db87-471c-8558-22a4afb35c1a" providerId="ADAL" clId="{3F1890DC-038D-D34F-A907-9375F5EFEF54}" dt="2024-09-22T18:18:18.605" v="8936" actId="478"/>
          <ac:spMkLst>
            <pc:docMk/>
            <pc:sldMk cId="2371727589" sldId="438"/>
            <ac:spMk id="32" creationId="{3E4E697E-0E0D-1D17-5910-E9D9EBE00494}"/>
          </ac:spMkLst>
        </pc:spChg>
        <pc:spChg chg="add mod">
          <ac:chgData name="Tellez Giron Flores, Karla" userId="8fee81db-db87-471c-8558-22a4afb35c1a" providerId="ADAL" clId="{3F1890DC-038D-D34F-A907-9375F5EFEF54}" dt="2024-09-22T19:39:17.723" v="9008" actId="14100"/>
          <ac:spMkLst>
            <pc:docMk/>
            <pc:sldMk cId="2371727589" sldId="438"/>
            <ac:spMk id="36" creationId="{11F07A77-86A7-EE83-5C72-F82A60FEF60E}"/>
          </ac:spMkLst>
        </pc:spChg>
        <pc:spChg chg="add mod">
          <ac:chgData name="Tellez Giron Flores, Karla" userId="8fee81db-db87-471c-8558-22a4afb35c1a" providerId="ADAL" clId="{3F1890DC-038D-D34F-A907-9375F5EFEF54}" dt="2024-09-22T19:39:23.976" v="9018" actId="1037"/>
          <ac:spMkLst>
            <pc:docMk/>
            <pc:sldMk cId="2371727589" sldId="438"/>
            <ac:spMk id="37" creationId="{42A97125-0358-98D8-2A4A-CEB48D86D35B}"/>
          </ac:spMkLst>
        </pc:spChg>
        <pc:spChg chg="add mod">
          <ac:chgData name="Tellez Giron Flores, Karla" userId="8fee81db-db87-471c-8558-22a4afb35c1a" providerId="ADAL" clId="{3F1890DC-038D-D34F-A907-9375F5EFEF54}" dt="2024-09-22T18:18:47.614" v="8941"/>
          <ac:spMkLst>
            <pc:docMk/>
            <pc:sldMk cId="2371727589" sldId="438"/>
            <ac:spMk id="38" creationId="{E3E812A7-6D31-B4C0-DCCD-CD113FD28732}"/>
          </ac:spMkLst>
        </pc:spChg>
        <pc:picChg chg="add del mod">
          <ac:chgData name="Tellez Giron Flores, Karla" userId="8fee81db-db87-471c-8558-22a4afb35c1a" providerId="ADAL" clId="{3F1890DC-038D-D34F-A907-9375F5EFEF54}" dt="2024-09-22T17:56:29.187" v="8732" actId="478"/>
          <ac:picMkLst>
            <pc:docMk/>
            <pc:sldMk cId="2371727589" sldId="438"/>
            <ac:picMk id="4" creationId="{3823AD35-D81E-2ED0-8A8A-65F3BF8027EF}"/>
          </ac:picMkLst>
        </pc:picChg>
        <pc:picChg chg="add del mod">
          <ac:chgData name="Tellez Giron Flores, Karla" userId="8fee81db-db87-471c-8558-22a4afb35c1a" providerId="ADAL" clId="{3F1890DC-038D-D34F-A907-9375F5EFEF54}" dt="2024-09-22T17:54:14.723" v="8500" actId="478"/>
          <ac:picMkLst>
            <pc:docMk/>
            <pc:sldMk cId="2371727589" sldId="438"/>
            <ac:picMk id="5" creationId="{758FD014-017B-DE6F-B760-9CDFDEB78A6A}"/>
          </ac:picMkLst>
        </pc:picChg>
        <pc:picChg chg="del">
          <ac:chgData name="Tellez Giron Flores, Karla" userId="8fee81db-db87-471c-8558-22a4afb35c1a" providerId="ADAL" clId="{3F1890DC-038D-D34F-A907-9375F5EFEF54}" dt="2024-09-22T18:15:19.739" v="8862" actId="478"/>
          <ac:picMkLst>
            <pc:docMk/>
            <pc:sldMk cId="2371727589" sldId="438"/>
            <ac:picMk id="13" creationId="{DA8DE4D7-C279-A00C-EAE8-DDE3BE243A49}"/>
          </ac:picMkLst>
        </pc:picChg>
        <pc:picChg chg="add del mod modCrop">
          <ac:chgData name="Tellez Giron Flores, Karla" userId="8fee81db-db87-471c-8558-22a4afb35c1a" providerId="ADAL" clId="{3F1890DC-038D-D34F-A907-9375F5EFEF54}" dt="2024-09-22T17:59:17.307" v="8776" actId="21"/>
          <ac:picMkLst>
            <pc:docMk/>
            <pc:sldMk cId="2371727589" sldId="438"/>
            <ac:picMk id="23" creationId="{47FD7523-6FE3-D80E-900B-6C99986F8EA8}"/>
          </ac:picMkLst>
        </pc:picChg>
        <pc:picChg chg="add del mod">
          <ac:chgData name="Tellez Giron Flores, Karla" userId="8fee81db-db87-471c-8558-22a4afb35c1a" providerId="ADAL" clId="{3F1890DC-038D-D34F-A907-9375F5EFEF54}" dt="2024-09-22T17:54:01.379" v="8492" actId="478"/>
          <ac:picMkLst>
            <pc:docMk/>
            <pc:sldMk cId="2371727589" sldId="438"/>
            <ac:picMk id="24" creationId="{2D1121AF-8520-F268-C29D-5094B4F5F697}"/>
          </ac:picMkLst>
        </pc:picChg>
        <pc:picChg chg="add mod">
          <ac:chgData name="Tellez Giron Flores, Karla" userId="8fee81db-db87-471c-8558-22a4afb35c1a" providerId="ADAL" clId="{3F1890DC-038D-D34F-A907-9375F5EFEF54}" dt="2024-09-22T18:14:35.504" v="8852" actId="1035"/>
          <ac:picMkLst>
            <pc:docMk/>
            <pc:sldMk cId="2371727589" sldId="438"/>
            <ac:picMk id="26" creationId="{E3C60C26-41E0-3A82-414C-1EE9EC6CD380}"/>
          </ac:picMkLst>
        </pc:picChg>
        <pc:picChg chg="add mod modCrop">
          <ac:chgData name="Tellez Giron Flores, Karla" userId="8fee81db-db87-471c-8558-22a4afb35c1a" providerId="ADAL" clId="{3F1890DC-038D-D34F-A907-9375F5EFEF54}" dt="2024-09-22T18:19:19.698" v="8942" actId="1076"/>
          <ac:picMkLst>
            <pc:docMk/>
            <pc:sldMk cId="2371727589" sldId="438"/>
            <ac:picMk id="33" creationId="{318DA1EC-3163-18B6-9EDE-CFE573430E66}"/>
          </ac:picMkLst>
        </pc:picChg>
        <pc:picChg chg="add mod modCrop">
          <ac:chgData name="Tellez Giron Flores, Karla" userId="8fee81db-db87-471c-8558-22a4afb35c1a" providerId="ADAL" clId="{3F1890DC-038D-D34F-A907-9375F5EFEF54}" dt="2024-09-23T13:58:11.647" v="9468" actId="1076"/>
          <ac:picMkLst>
            <pc:docMk/>
            <pc:sldMk cId="2371727589" sldId="438"/>
            <ac:picMk id="34" creationId="{FEAEAF22-43B1-08F4-0BB0-86D9A8C88183}"/>
          </ac:picMkLst>
        </pc:picChg>
        <pc:picChg chg="add mod modCrop">
          <ac:chgData name="Tellez Giron Flores, Karla" userId="8fee81db-db87-471c-8558-22a4afb35c1a" providerId="ADAL" clId="{3F1890DC-038D-D34F-A907-9375F5EFEF54}" dt="2024-09-23T13:58:08.007" v="9467" actId="1076"/>
          <ac:picMkLst>
            <pc:docMk/>
            <pc:sldMk cId="2371727589" sldId="438"/>
            <ac:picMk id="35" creationId="{9DBEDE9E-B887-C361-B5CA-651EEC040EFC}"/>
          </ac:picMkLst>
        </pc:picChg>
        <pc:picChg chg="del">
          <ac:chgData name="Tellez Giron Flores, Karla" userId="8fee81db-db87-471c-8558-22a4afb35c1a" providerId="ADAL" clId="{3F1890DC-038D-D34F-A907-9375F5EFEF54}" dt="2024-09-15T00:50:19.118" v="2623" actId="478"/>
          <ac:picMkLst>
            <pc:docMk/>
            <pc:sldMk cId="2371727589" sldId="438"/>
            <ac:picMk id="1026" creationId="{9A22726D-2824-0175-B4BB-E07366C1E771}"/>
          </ac:picMkLst>
        </pc:picChg>
        <pc:picChg chg="add mod">
          <ac:chgData name="Tellez Giron Flores, Karla" userId="8fee81db-db87-471c-8558-22a4afb35c1a" providerId="ADAL" clId="{3F1890DC-038D-D34F-A907-9375F5EFEF54}" dt="2024-09-22T18:19:27.047" v="8945" actId="1076"/>
          <ac:picMkLst>
            <pc:docMk/>
            <pc:sldMk cId="2371727589" sldId="438"/>
            <ac:picMk id="1026" creationId="{C095F86A-DD9E-F33D-89DA-40E9623A1130}"/>
          </ac:picMkLst>
        </pc:picChg>
        <pc:cxnChg chg="add del mod">
          <ac:chgData name="Tellez Giron Flores, Karla" userId="8fee81db-db87-471c-8558-22a4afb35c1a" providerId="ADAL" clId="{3F1890DC-038D-D34F-A907-9375F5EFEF54}" dt="2024-09-22T17:53:22.204" v="8488" actId="478"/>
          <ac:cxnSpMkLst>
            <pc:docMk/>
            <pc:sldMk cId="2371727589" sldId="438"/>
            <ac:cxnSpMk id="7" creationId="{5E55D093-3F93-71BC-D2C0-802ED91611F4}"/>
          </ac:cxnSpMkLst>
        </pc:cxnChg>
        <pc:cxnChg chg="add del mod">
          <ac:chgData name="Tellez Giron Flores, Karla" userId="8fee81db-db87-471c-8558-22a4afb35c1a" providerId="ADAL" clId="{3F1890DC-038D-D34F-A907-9375F5EFEF54}" dt="2024-09-22T18:07:34.469" v="8784" actId="478"/>
          <ac:cxnSpMkLst>
            <pc:docMk/>
            <pc:sldMk cId="2371727589" sldId="438"/>
            <ac:cxnSpMk id="8" creationId="{C5FFCC8C-5C83-4E5D-63C3-E0A227DC0066}"/>
          </ac:cxnSpMkLst>
        </pc:cxnChg>
        <pc:cxnChg chg="add del mod">
          <ac:chgData name="Tellez Giron Flores, Karla" userId="8fee81db-db87-471c-8558-22a4afb35c1a" providerId="ADAL" clId="{3F1890DC-038D-D34F-A907-9375F5EFEF54}" dt="2024-09-22T18:07:34.469" v="8784" actId="478"/>
          <ac:cxnSpMkLst>
            <pc:docMk/>
            <pc:sldMk cId="2371727589" sldId="438"/>
            <ac:cxnSpMk id="9" creationId="{387E1CA0-8C20-8B44-531C-686686B0C595}"/>
          </ac:cxnSpMkLst>
        </pc:cxnChg>
        <pc:cxnChg chg="add del mod">
          <ac:chgData name="Tellez Giron Flores, Karla" userId="8fee81db-db87-471c-8558-22a4afb35c1a" providerId="ADAL" clId="{3F1890DC-038D-D34F-A907-9375F5EFEF54}" dt="2024-09-22T17:54:12.947" v="8499" actId="478"/>
          <ac:cxnSpMkLst>
            <pc:docMk/>
            <pc:sldMk cId="2371727589" sldId="438"/>
            <ac:cxnSpMk id="19" creationId="{34FA1DC1-A77C-E3F7-C3D0-7AF228A4BD8A}"/>
          </ac:cxnSpMkLst>
        </pc:cxnChg>
        <pc:cxnChg chg="add del mod">
          <ac:chgData name="Tellez Giron Flores, Karla" userId="8fee81db-db87-471c-8558-22a4afb35c1a" providerId="ADAL" clId="{3F1890DC-038D-D34F-A907-9375F5EFEF54}" dt="2024-09-22T17:54:01.379" v="8492" actId="478"/>
          <ac:cxnSpMkLst>
            <pc:docMk/>
            <pc:sldMk cId="2371727589" sldId="438"/>
            <ac:cxnSpMk id="25" creationId="{CB40CF86-7ED1-9CD3-4A67-F6CAC377C9FA}"/>
          </ac:cxnSpMkLst>
        </pc:cxnChg>
        <pc:cxnChg chg="add mod">
          <ac:chgData name="Tellez Giron Flores, Karla" userId="8fee81db-db87-471c-8558-22a4afb35c1a" providerId="ADAL" clId="{3F1890DC-038D-D34F-A907-9375F5EFEF54}" dt="2024-09-22T18:14:35.504" v="8852" actId="1035"/>
          <ac:cxnSpMkLst>
            <pc:docMk/>
            <pc:sldMk cId="2371727589" sldId="438"/>
            <ac:cxnSpMk id="27" creationId="{3DA97A68-8A6A-A537-26B7-CFEFAB7980B9}"/>
          </ac:cxnSpMkLst>
        </pc:cxnChg>
      </pc:sldChg>
      <pc:sldChg chg="add del">
        <pc:chgData name="Tellez Giron Flores, Karla" userId="8fee81db-db87-471c-8558-22a4afb35c1a" providerId="ADAL" clId="{3F1890DC-038D-D34F-A907-9375F5EFEF54}" dt="2024-09-25T16:39:21.919" v="9469" actId="2696"/>
        <pc:sldMkLst>
          <pc:docMk/>
          <pc:sldMk cId="190953652" sldId="440"/>
        </pc:sldMkLst>
      </pc:sldChg>
      <pc:sldChg chg="add del">
        <pc:chgData name="Tellez Giron Flores, Karla" userId="8fee81db-db87-471c-8558-22a4afb35c1a" providerId="ADAL" clId="{3F1890DC-038D-D34F-A907-9375F5EFEF54}" dt="2024-09-22T19:41:14.302" v="9024" actId="2696"/>
        <pc:sldMkLst>
          <pc:docMk/>
          <pc:sldMk cId="2292668799" sldId="440"/>
        </pc:sldMkLst>
      </pc:sldChg>
      <pc:sldChg chg="addSp delSp modSp del mod modShow">
        <pc:chgData name="Tellez Giron Flores, Karla" userId="8fee81db-db87-471c-8558-22a4afb35c1a" providerId="ADAL" clId="{3F1890DC-038D-D34F-A907-9375F5EFEF54}" dt="2024-09-22T18:21:10.805" v="8997" actId="2696"/>
        <pc:sldMkLst>
          <pc:docMk/>
          <pc:sldMk cId="2679381227" sldId="440"/>
        </pc:sldMkLst>
        <pc:spChg chg="del">
          <ac:chgData name="Tellez Giron Flores, Karla" userId="8fee81db-db87-471c-8558-22a4afb35c1a" providerId="ADAL" clId="{3F1890DC-038D-D34F-A907-9375F5EFEF54}" dt="2024-09-13T22:00:21.632" v="409" actId="478"/>
          <ac:spMkLst>
            <pc:docMk/>
            <pc:sldMk cId="2679381227" sldId="440"/>
            <ac:spMk id="11" creationId="{4CB9B580-5423-5CB7-1D70-5E0FDCE2B207}"/>
          </ac:spMkLst>
        </pc:spChg>
        <pc:spChg chg="mod">
          <ac:chgData name="Tellez Giron Flores, Karla" userId="8fee81db-db87-471c-8558-22a4afb35c1a" providerId="ADAL" clId="{3F1890DC-038D-D34F-A907-9375F5EFEF54}" dt="2024-09-22T18:21:07.021" v="8996" actId="1035"/>
          <ac:spMkLst>
            <pc:docMk/>
            <pc:sldMk cId="2679381227" sldId="440"/>
            <ac:spMk id="12" creationId="{F832E222-1652-464F-8A47-2AC5DA5C4F36}"/>
          </ac:spMkLst>
        </pc:spChg>
        <pc:spChg chg="del">
          <ac:chgData name="Tellez Giron Flores, Karla" userId="8fee81db-db87-471c-8558-22a4afb35c1a" providerId="ADAL" clId="{3F1890DC-038D-D34F-A907-9375F5EFEF54}" dt="2024-09-13T22:00:23.286" v="410" actId="478"/>
          <ac:spMkLst>
            <pc:docMk/>
            <pc:sldMk cId="2679381227" sldId="440"/>
            <ac:spMk id="16" creationId="{9486B24E-3667-0FF6-AB1F-7B954E1ECF0F}"/>
          </ac:spMkLst>
        </pc:spChg>
        <pc:spChg chg="del">
          <ac:chgData name="Tellez Giron Flores, Karla" userId="8fee81db-db87-471c-8558-22a4afb35c1a" providerId="ADAL" clId="{3F1890DC-038D-D34F-A907-9375F5EFEF54}" dt="2024-09-13T22:00:25.038" v="411" actId="478"/>
          <ac:spMkLst>
            <pc:docMk/>
            <pc:sldMk cId="2679381227" sldId="440"/>
            <ac:spMk id="17" creationId="{706A951B-4919-0CEB-DEAB-D03C2B32C299}"/>
          </ac:spMkLst>
        </pc:spChg>
        <pc:spChg chg="del">
          <ac:chgData name="Tellez Giron Flores, Karla" userId="8fee81db-db87-471c-8558-22a4afb35c1a" providerId="ADAL" clId="{3F1890DC-038D-D34F-A907-9375F5EFEF54}" dt="2024-09-13T22:00:21.632" v="409" actId="478"/>
          <ac:spMkLst>
            <pc:docMk/>
            <pc:sldMk cId="2679381227" sldId="440"/>
            <ac:spMk id="25" creationId="{88216E41-65BF-C800-16FB-C755F3D54FE3}"/>
          </ac:spMkLst>
        </pc:spChg>
        <pc:picChg chg="add mod modCrop">
          <ac:chgData name="Tellez Giron Flores, Karla" userId="8fee81db-db87-471c-8558-22a4afb35c1a" providerId="ADAL" clId="{3F1890DC-038D-D34F-A907-9375F5EFEF54}" dt="2024-09-17T16:17:51.855" v="5770" actId="1036"/>
          <ac:picMkLst>
            <pc:docMk/>
            <pc:sldMk cId="2679381227" sldId="440"/>
            <ac:picMk id="3" creationId="{201C274D-BB38-95D4-3697-D9BEDFA1CAD1}"/>
          </ac:picMkLst>
        </pc:picChg>
        <pc:picChg chg="del">
          <ac:chgData name="Tellez Giron Flores, Karla" userId="8fee81db-db87-471c-8558-22a4afb35c1a" providerId="ADAL" clId="{3F1890DC-038D-D34F-A907-9375F5EFEF54}" dt="2024-09-13T22:00:21.632" v="409" actId="478"/>
          <ac:picMkLst>
            <pc:docMk/>
            <pc:sldMk cId="2679381227" sldId="440"/>
            <ac:picMk id="8" creationId="{4E6E658F-D5B3-1137-88F6-E57BE9F5DFA1}"/>
          </ac:picMkLst>
        </pc:picChg>
        <pc:picChg chg="del">
          <ac:chgData name="Tellez Giron Flores, Karla" userId="8fee81db-db87-471c-8558-22a4afb35c1a" providerId="ADAL" clId="{3F1890DC-038D-D34F-A907-9375F5EFEF54}" dt="2024-09-13T22:00:21.632" v="409" actId="478"/>
          <ac:picMkLst>
            <pc:docMk/>
            <pc:sldMk cId="2679381227" sldId="440"/>
            <ac:picMk id="10" creationId="{E0140DEB-D6C8-2181-3B2B-34D22D7DF698}"/>
          </ac:picMkLst>
        </pc:picChg>
        <pc:picChg chg="del">
          <ac:chgData name="Tellez Giron Flores, Karla" userId="8fee81db-db87-471c-8558-22a4afb35c1a" providerId="ADAL" clId="{3F1890DC-038D-D34F-A907-9375F5EFEF54}" dt="2024-09-13T22:00:21.632" v="409" actId="478"/>
          <ac:picMkLst>
            <pc:docMk/>
            <pc:sldMk cId="2679381227" sldId="440"/>
            <ac:picMk id="19" creationId="{9E0791D5-EC90-30C9-E888-A7847584937C}"/>
          </ac:picMkLst>
        </pc:picChg>
        <pc:picChg chg="del">
          <ac:chgData name="Tellez Giron Flores, Karla" userId="8fee81db-db87-471c-8558-22a4afb35c1a" providerId="ADAL" clId="{3F1890DC-038D-D34F-A907-9375F5EFEF54}" dt="2024-09-13T22:00:21.632" v="409" actId="478"/>
          <ac:picMkLst>
            <pc:docMk/>
            <pc:sldMk cId="2679381227" sldId="440"/>
            <ac:picMk id="22" creationId="{E02016CD-DA8F-74E6-170E-DE34D70B3932}"/>
          </ac:picMkLst>
        </pc:picChg>
      </pc:sldChg>
      <pc:sldChg chg="addSp delSp modSp del mod modShow">
        <pc:chgData name="Tellez Giron Flores, Karla" userId="8fee81db-db87-471c-8558-22a4afb35c1a" providerId="ADAL" clId="{3F1890DC-038D-D34F-A907-9375F5EFEF54}" dt="2024-09-25T16:39:54.752" v="9470" actId="2696"/>
        <pc:sldMkLst>
          <pc:docMk/>
          <pc:sldMk cId="751214810" sldId="441"/>
        </pc:sldMkLst>
        <pc:spChg chg="del">
          <ac:chgData name="Tellez Giron Flores, Karla" userId="8fee81db-db87-471c-8558-22a4afb35c1a" providerId="ADAL" clId="{3F1890DC-038D-D34F-A907-9375F5EFEF54}" dt="2024-09-16T13:55:20.084" v="4889" actId="478"/>
          <ac:spMkLst>
            <pc:docMk/>
            <pc:sldMk cId="751214810" sldId="441"/>
            <ac:spMk id="5" creationId="{CF58E378-0D96-37BC-819A-23587FDBA44E}"/>
          </ac:spMkLst>
        </pc:spChg>
        <pc:spChg chg="add del mod">
          <ac:chgData name="Tellez Giron Flores, Karla" userId="8fee81db-db87-471c-8558-22a4afb35c1a" providerId="ADAL" clId="{3F1890DC-038D-D34F-A907-9375F5EFEF54}" dt="2024-09-16T13:55:22.623" v="4890" actId="478"/>
          <ac:spMkLst>
            <pc:docMk/>
            <pc:sldMk cId="751214810" sldId="441"/>
            <ac:spMk id="6" creationId="{423698F0-5A8F-5081-C760-C3B986819954}"/>
          </ac:spMkLst>
        </pc:spChg>
        <pc:picChg chg="mod">
          <ac:chgData name="Tellez Giron Flores, Karla" userId="8fee81db-db87-471c-8558-22a4afb35c1a" providerId="ADAL" clId="{3F1890DC-038D-D34F-A907-9375F5EFEF54}" dt="2024-09-16T13:55:25.211" v="4898" actId="1036"/>
          <ac:picMkLst>
            <pc:docMk/>
            <pc:sldMk cId="751214810" sldId="441"/>
            <ac:picMk id="7" creationId="{0DA408FA-8174-E4F4-E2F6-B9A3FAF881CD}"/>
          </ac:picMkLst>
        </pc:picChg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3545450708" sldId="444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1963988845" sldId="445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598114549" sldId="446"/>
        </pc:sldMkLst>
      </pc:sldChg>
      <pc:sldChg chg="del">
        <pc:chgData name="Tellez Giron Flores, Karla" userId="8fee81db-db87-471c-8558-22a4afb35c1a" providerId="ADAL" clId="{3F1890DC-038D-D34F-A907-9375F5EFEF54}" dt="2024-09-13T21:50:37.399" v="132" actId="2696"/>
        <pc:sldMkLst>
          <pc:docMk/>
          <pc:sldMk cId="3394028691" sldId="447"/>
        </pc:sldMkLst>
      </pc:sldChg>
      <pc:sldChg chg="del mod modShow">
        <pc:chgData name="Tellez Giron Flores, Karla" userId="8fee81db-db87-471c-8558-22a4afb35c1a" providerId="ADAL" clId="{3F1890DC-038D-D34F-A907-9375F5EFEF54}" dt="2024-09-25T16:39:54.752" v="9470" actId="2696"/>
        <pc:sldMkLst>
          <pc:docMk/>
          <pc:sldMk cId="3737305926" sldId="448"/>
        </pc:sldMkLst>
      </pc:sldChg>
      <pc:sldChg chg="del mod modShow">
        <pc:chgData name="Tellez Giron Flores, Karla" userId="8fee81db-db87-471c-8558-22a4afb35c1a" providerId="ADAL" clId="{3F1890DC-038D-D34F-A907-9375F5EFEF54}" dt="2024-09-15T00:48:51.380" v="2523" actId="2696"/>
        <pc:sldMkLst>
          <pc:docMk/>
          <pc:sldMk cId="1503287466" sldId="449"/>
        </pc:sldMkLst>
      </pc:sldChg>
      <pc:sldChg chg="modSp add del mod">
        <pc:chgData name="Tellez Giron Flores, Karla" userId="8fee81db-db87-471c-8558-22a4afb35c1a" providerId="ADAL" clId="{3F1890DC-038D-D34F-A907-9375F5EFEF54}" dt="2024-09-13T21:56:04.752" v="227" actId="2696"/>
        <pc:sldMkLst>
          <pc:docMk/>
          <pc:sldMk cId="296727834" sldId="450"/>
        </pc:sldMkLst>
        <pc:spChg chg="mod">
          <ac:chgData name="Tellez Giron Flores, Karla" userId="8fee81db-db87-471c-8558-22a4afb35c1a" providerId="ADAL" clId="{3F1890DC-038D-D34F-A907-9375F5EFEF54}" dt="2024-09-13T21:55:11.980" v="226" actId="20577"/>
          <ac:spMkLst>
            <pc:docMk/>
            <pc:sldMk cId="296727834" sldId="450"/>
            <ac:spMk id="2" creationId="{B7C6D57A-95E5-753F-84B7-33F45E0D58A2}"/>
          </ac:spMkLst>
        </pc:spChg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1240085656" sldId="450"/>
        </pc:sldMkLst>
      </pc:sldChg>
      <pc:sldChg chg="add del mod modShow">
        <pc:chgData name="Tellez Giron Flores, Karla" userId="8fee81db-db87-471c-8558-22a4afb35c1a" providerId="ADAL" clId="{3F1890DC-038D-D34F-A907-9375F5EFEF54}" dt="2024-09-14T19:57:56.064" v="1642" actId="2696"/>
        <pc:sldMkLst>
          <pc:docMk/>
          <pc:sldMk cId="1637191009" sldId="450"/>
        </pc:sldMkLst>
      </pc:sldChg>
      <pc:sldChg chg="addSp modSp add mod ord">
        <pc:chgData name="Tellez Giron Flores, Karla" userId="8fee81db-db87-471c-8558-22a4afb35c1a" providerId="ADAL" clId="{3F1890DC-038D-D34F-A907-9375F5EFEF54}" dt="2024-09-22T17:22:13.997" v="7640" actId="2711"/>
        <pc:sldMkLst>
          <pc:docMk/>
          <pc:sldMk cId="13771445" sldId="451"/>
        </pc:sldMkLst>
        <pc:spChg chg="add mod">
          <ac:chgData name="Tellez Giron Flores, Karla" userId="8fee81db-db87-471c-8558-22a4afb35c1a" providerId="ADAL" clId="{3F1890DC-038D-D34F-A907-9375F5EFEF54}" dt="2024-09-22T17:22:13.997" v="7640" actId="2711"/>
          <ac:spMkLst>
            <pc:docMk/>
            <pc:sldMk cId="13771445" sldId="451"/>
            <ac:spMk id="2" creationId="{D6221796-D10F-82D8-9A28-3AEFA1E141EC}"/>
          </ac:spMkLst>
        </pc:spChg>
        <pc:spChg chg="mod">
          <ac:chgData name="Tellez Giron Flores, Karla" userId="8fee81db-db87-471c-8558-22a4afb35c1a" providerId="ADAL" clId="{3F1890DC-038D-D34F-A907-9375F5EFEF54}" dt="2024-09-13T22:04:00.853" v="484" actId="20577"/>
          <ac:spMkLst>
            <pc:docMk/>
            <pc:sldMk cId="13771445" sldId="451"/>
            <ac:spMk id="12" creationId="{1AAEB9B5-2BEC-6C15-E15B-4EA042F5D0CA}"/>
          </ac:spMkLst>
        </pc:spChg>
        <pc:picChg chg="add mod modCrop">
          <ac:chgData name="Tellez Giron Flores, Karla" userId="8fee81db-db87-471c-8558-22a4afb35c1a" providerId="ADAL" clId="{3F1890DC-038D-D34F-A907-9375F5EFEF54}" dt="2024-09-13T22:06:11.384" v="529" actId="1035"/>
          <ac:picMkLst>
            <pc:docMk/>
            <pc:sldMk cId="13771445" sldId="451"/>
            <ac:picMk id="3" creationId="{1BF57455-3FAB-27C0-B645-B1F73154DB09}"/>
          </ac:picMkLst>
        </pc:picChg>
      </pc:sldChg>
      <pc:sldChg chg="del">
        <pc:chgData name="Tellez Giron Flores, Karla" userId="8fee81db-db87-471c-8558-22a4afb35c1a" providerId="ADAL" clId="{3F1890DC-038D-D34F-A907-9375F5EFEF54}" dt="2024-09-13T21:49:52.567" v="131" actId="2696"/>
        <pc:sldMkLst>
          <pc:docMk/>
          <pc:sldMk cId="2614379123" sldId="451"/>
        </pc:sldMkLst>
      </pc:sldChg>
      <pc:sldChg chg="addSp delSp modSp add del mod modShow">
        <pc:chgData name="Tellez Giron Flores, Karla" userId="8fee81db-db87-471c-8558-22a4afb35c1a" providerId="ADAL" clId="{3F1890DC-038D-D34F-A907-9375F5EFEF54}" dt="2024-09-22T18:19:47.729" v="8946" actId="2696"/>
        <pc:sldMkLst>
          <pc:docMk/>
          <pc:sldMk cId="2088777630" sldId="452"/>
        </pc:sldMkLst>
        <pc:spChg chg="add mod">
          <ac:chgData name="Tellez Giron Flores, Karla" userId="8fee81db-db87-471c-8558-22a4afb35c1a" providerId="ADAL" clId="{3F1890DC-038D-D34F-A907-9375F5EFEF54}" dt="2024-09-14T14:27:19.234" v="754" actId="1076"/>
          <ac:spMkLst>
            <pc:docMk/>
            <pc:sldMk cId="2088777630" sldId="452"/>
            <ac:spMk id="6" creationId="{600AE18A-2FF0-B7B2-4B5E-226736090C5F}"/>
          </ac:spMkLst>
        </pc:spChg>
        <pc:spChg chg="add mod">
          <ac:chgData name="Tellez Giron Flores, Karla" userId="8fee81db-db87-471c-8558-22a4afb35c1a" providerId="ADAL" clId="{3F1890DC-038D-D34F-A907-9375F5EFEF54}" dt="2024-09-14T14:35:13.710" v="1120" actId="1037"/>
          <ac:spMkLst>
            <pc:docMk/>
            <pc:sldMk cId="2088777630" sldId="452"/>
            <ac:spMk id="7" creationId="{00152D0F-5D3E-4C8F-EB64-0856A86E248E}"/>
          </ac:spMkLst>
        </pc:spChg>
        <pc:spChg chg="add mod">
          <ac:chgData name="Tellez Giron Flores, Karla" userId="8fee81db-db87-471c-8558-22a4afb35c1a" providerId="ADAL" clId="{3F1890DC-038D-D34F-A907-9375F5EFEF54}" dt="2024-09-14T14:35:50.686" v="1128" actId="20577"/>
          <ac:spMkLst>
            <pc:docMk/>
            <pc:sldMk cId="2088777630" sldId="452"/>
            <ac:spMk id="8" creationId="{649E3078-D055-7767-66F5-30777A4E78BE}"/>
          </ac:spMkLst>
        </pc:spChg>
        <pc:spChg chg="add mod">
          <ac:chgData name="Tellez Giron Flores, Karla" userId="8fee81db-db87-471c-8558-22a4afb35c1a" providerId="ADAL" clId="{3F1890DC-038D-D34F-A907-9375F5EFEF54}" dt="2024-09-15T15:07:38.065" v="3670"/>
          <ac:spMkLst>
            <pc:docMk/>
            <pc:sldMk cId="2088777630" sldId="452"/>
            <ac:spMk id="10" creationId="{49D1252D-41D7-6903-7610-3802C82AC7D1}"/>
          </ac:spMkLst>
        </pc:spChg>
        <pc:spChg chg="mod">
          <ac:chgData name="Tellez Giron Flores, Karla" userId="8fee81db-db87-471c-8558-22a4afb35c1a" providerId="ADAL" clId="{3F1890DC-038D-D34F-A907-9375F5EFEF54}" dt="2024-09-14T14:17:25.951" v="610" actId="113"/>
          <ac:spMkLst>
            <pc:docMk/>
            <pc:sldMk cId="2088777630" sldId="452"/>
            <ac:spMk id="12" creationId="{503DE3ED-B4AB-49EF-6F0A-A02FE7EFF5D9}"/>
          </ac:spMkLst>
        </pc:spChg>
        <pc:picChg chg="del">
          <ac:chgData name="Tellez Giron Flores, Karla" userId="8fee81db-db87-471c-8558-22a4afb35c1a" providerId="ADAL" clId="{3F1890DC-038D-D34F-A907-9375F5EFEF54}" dt="2024-09-14T14:16:21.472" v="563" actId="478"/>
          <ac:picMkLst>
            <pc:docMk/>
            <pc:sldMk cId="2088777630" sldId="452"/>
            <ac:picMk id="3" creationId="{926BC831-34A0-EFFA-CA7D-60CCDDEAA214}"/>
          </ac:picMkLst>
        </pc:picChg>
        <pc:picChg chg="add del mod modCrop">
          <ac:chgData name="Tellez Giron Flores, Karla" userId="8fee81db-db87-471c-8558-22a4afb35c1a" providerId="ADAL" clId="{3F1890DC-038D-D34F-A907-9375F5EFEF54}" dt="2024-09-14T20:34:06.554" v="1745" actId="478"/>
          <ac:picMkLst>
            <pc:docMk/>
            <pc:sldMk cId="2088777630" sldId="452"/>
            <ac:picMk id="5" creationId="{30BA37DB-79FB-B2B1-8B5F-27A6C8DFE019}"/>
          </ac:picMkLst>
        </pc:picChg>
        <pc:picChg chg="add mod">
          <ac:chgData name="Tellez Giron Flores, Karla" userId="8fee81db-db87-471c-8558-22a4afb35c1a" providerId="ADAL" clId="{3F1890DC-038D-D34F-A907-9375F5EFEF54}" dt="2024-09-14T20:34:11.408" v="1747" actId="167"/>
          <ac:picMkLst>
            <pc:docMk/>
            <pc:sldMk cId="2088777630" sldId="452"/>
            <ac:picMk id="9" creationId="{B91149C4-F2D9-A9AE-CE9B-1FE6051D022A}"/>
          </ac:picMkLst>
        </pc:picChg>
      </pc:sldChg>
      <pc:sldChg chg="addSp delSp modSp add del mod modShow modNotesTx">
        <pc:chgData name="Tellez Giron Flores, Karla" userId="8fee81db-db87-471c-8558-22a4afb35c1a" providerId="ADAL" clId="{3F1890DC-038D-D34F-A907-9375F5EFEF54}" dt="2024-09-22T19:40:58.162" v="9022" actId="2696"/>
        <pc:sldMkLst>
          <pc:docMk/>
          <pc:sldMk cId="2227352385" sldId="453"/>
        </pc:sldMkLst>
        <pc:spChg chg="add mod">
          <ac:chgData name="Tellez Giron Flores, Karla" userId="8fee81db-db87-471c-8558-22a4afb35c1a" providerId="ADAL" clId="{3F1890DC-038D-D34F-A907-9375F5EFEF54}" dt="2024-09-14T14:38:15.857" v="1194" actId="58"/>
          <ac:spMkLst>
            <pc:docMk/>
            <pc:sldMk cId="2227352385" sldId="453"/>
            <ac:spMk id="2" creationId="{B8EE0130-99BD-A00C-9C23-9C151D858CD8}"/>
          </ac:spMkLst>
        </pc:spChg>
        <pc:spChg chg="add mod">
          <ac:chgData name="Tellez Giron Flores, Karla" userId="8fee81db-db87-471c-8558-22a4afb35c1a" providerId="ADAL" clId="{3F1890DC-038D-D34F-A907-9375F5EFEF54}" dt="2024-09-15T15:08:29.396" v="3675" actId="58"/>
          <ac:spMkLst>
            <pc:docMk/>
            <pc:sldMk cId="2227352385" sldId="453"/>
            <ac:spMk id="5" creationId="{48A11931-1B27-14CF-C4B7-1189BF9AA1EE}"/>
          </ac:spMkLst>
        </pc:spChg>
        <pc:spChg chg="add mod">
          <ac:chgData name="Tellez Giron Flores, Karla" userId="8fee81db-db87-471c-8558-22a4afb35c1a" providerId="ADAL" clId="{3F1890DC-038D-D34F-A907-9375F5EFEF54}" dt="2024-09-20T21:40:37.475" v="6311" actId="207"/>
          <ac:spMkLst>
            <pc:docMk/>
            <pc:sldMk cId="2227352385" sldId="453"/>
            <ac:spMk id="6" creationId="{C7D43D3C-8B3A-2924-6281-E6EAB75F2AC9}"/>
          </ac:spMkLst>
        </pc:spChg>
        <pc:spChg chg="add mod">
          <ac:chgData name="Tellez Giron Flores, Karla" userId="8fee81db-db87-471c-8558-22a4afb35c1a" providerId="ADAL" clId="{3F1890DC-038D-D34F-A907-9375F5EFEF54}" dt="2024-09-20T21:55:13.444" v="6877"/>
          <ac:spMkLst>
            <pc:docMk/>
            <pc:sldMk cId="2227352385" sldId="453"/>
            <ac:spMk id="7" creationId="{4109BB69-5B9F-9D78-B7FB-C57A1EB4C9BE}"/>
          </ac:spMkLst>
        </pc:spChg>
        <pc:spChg chg="mod">
          <ac:chgData name="Tellez Giron Flores, Karla" userId="8fee81db-db87-471c-8558-22a4afb35c1a" providerId="ADAL" clId="{3F1890DC-038D-D34F-A907-9375F5EFEF54}" dt="2024-09-20T21:48:58.454" v="6636" actId="14100"/>
          <ac:spMkLst>
            <pc:docMk/>
            <pc:sldMk cId="2227352385" sldId="453"/>
            <ac:spMk id="12" creationId="{A4D52FC6-2A15-50AE-6258-4B7686F089B6}"/>
          </ac:spMkLst>
        </pc:spChg>
        <pc:spChg chg="add mod">
          <ac:chgData name="Tellez Giron Flores, Karla" userId="8fee81db-db87-471c-8558-22a4afb35c1a" providerId="ADAL" clId="{3F1890DC-038D-D34F-A907-9375F5EFEF54}" dt="2024-09-15T01:05:27.467" v="2920" actId="1038"/>
          <ac:spMkLst>
            <pc:docMk/>
            <pc:sldMk cId="2227352385" sldId="453"/>
            <ac:spMk id="17" creationId="{434F580D-2A0D-FC2D-BA82-B398652D58DC}"/>
          </ac:spMkLst>
        </pc:spChg>
        <pc:spChg chg="add mod">
          <ac:chgData name="Tellez Giron Flores, Karla" userId="8fee81db-db87-471c-8558-22a4afb35c1a" providerId="ADAL" clId="{3F1890DC-038D-D34F-A907-9375F5EFEF54}" dt="2024-09-15T15:08:14.293" v="3674" actId="14100"/>
          <ac:spMkLst>
            <pc:docMk/>
            <pc:sldMk cId="2227352385" sldId="453"/>
            <ac:spMk id="18" creationId="{9D77B0DA-6F91-25E2-970D-54E0DE6FDFD2}"/>
          </ac:spMkLst>
        </pc:spChg>
        <pc:picChg chg="add mod modCrop">
          <ac:chgData name="Tellez Giron Flores, Karla" userId="8fee81db-db87-471c-8558-22a4afb35c1a" providerId="ADAL" clId="{3F1890DC-038D-D34F-A907-9375F5EFEF54}" dt="2024-09-14T14:37:37.469" v="1182" actId="1076"/>
          <ac:picMkLst>
            <pc:docMk/>
            <pc:sldMk cId="2227352385" sldId="453"/>
            <ac:picMk id="3" creationId="{1D72B182-4983-4EAD-3B26-918AD7B3B865}"/>
          </ac:picMkLst>
        </pc:picChg>
        <pc:picChg chg="add del mod">
          <ac:chgData name="Tellez Giron Flores, Karla" userId="8fee81db-db87-471c-8558-22a4afb35c1a" providerId="ADAL" clId="{3F1890DC-038D-D34F-A907-9375F5EFEF54}" dt="2024-09-14T14:45:33.012" v="1365" actId="478"/>
          <ac:picMkLst>
            <pc:docMk/>
            <pc:sldMk cId="2227352385" sldId="453"/>
            <ac:picMk id="7" creationId="{76DBD5D5-9650-7BEB-4789-9F77983DD74B}"/>
          </ac:picMkLst>
        </pc:picChg>
        <pc:picChg chg="add del mod">
          <ac:chgData name="Tellez Giron Flores, Karla" userId="8fee81db-db87-471c-8558-22a4afb35c1a" providerId="ADAL" clId="{3F1890DC-038D-D34F-A907-9375F5EFEF54}" dt="2024-09-14T14:45:33.012" v="1365" actId="478"/>
          <ac:picMkLst>
            <pc:docMk/>
            <pc:sldMk cId="2227352385" sldId="453"/>
            <ac:picMk id="9" creationId="{82939A22-3B7E-F507-8A6D-BFE03EE04AD8}"/>
          </ac:picMkLst>
        </pc:picChg>
        <pc:picChg chg="add mod modCrop">
          <ac:chgData name="Tellez Giron Flores, Karla" userId="8fee81db-db87-471c-8558-22a4afb35c1a" providerId="ADAL" clId="{3F1890DC-038D-D34F-A907-9375F5EFEF54}" dt="2024-09-15T15:06:11.947" v="3666" actId="1036"/>
          <ac:picMkLst>
            <pc:docMk/>
            <pc:sldMk cId="2227352385" sldId="453"/>
            <ac:picMk id="16" creationId="{B7EB491C-06AF-9998-643E-9C77576A1A1F}"/>
          </ac:picMkLst>
        </pc:picChg>
      </pc:sldChg>
      <pc:sldChg chg="add del">
        <pc:chgData name="Tellez Giron Flores, Karla" userId="8fee81db-db87-471c-8558-22a4afb35c1a" providerId="ADAL" clId="{3F1890DC-038D-D34F-A907-9375F5EFEF54}" dt="2024-09-25T16:39:21.919" v="9469" actId="2696"/>
        <pc:sldMkLst>
          <pc:docMk/>
          <pc:sldMk cId="2713824164" sldId="453"/>
        </pc:sldMkLst>
      </pc:sldChg>
      <pc:sldChg chg="addSp delSp modSp add del mod modShow modNotesTx">
        <pc:chgData name="Tellez Giron Flores, Karla" userId="8fee81db-db87-471c-8558-22a4afb35c1a" providerId="ADAL" clId="{3F1890DC-038D-D34F-A907-9375F5EFEF54}" dt="2024-09-22T18:19:47.729" v="8946" actId="2696"/>
        <pc:sldMkLst>
          <pc:docMk/>
          <pc:sldMk cId="905656364" sldId="454"/>
        </pc:sldMkLst>
        <pc:spChg chg="add del mod">
          <ac:chgData name="Tellez Giron Flores, Karla" userId="8fee81db-db87-471c-8558-22a4afb35c1a" providerId="ADAL" clId="{3F1890DC-038D-D34F-A907-9375F5EFEF54}" dt="2024-09-14T14:30:19.203" v="847" actId="478"/>
          <ac:spMkLst>
            <pc:docMk/>
            <pc:sldMk cId="905656364" sldId="454"/>
            <ac:spMk id="3" creationId="{6FDE3045-E2AE-04AF-BDD3-620C0D90D8FF}"/>
          </ac:spMkLst>
        </pc:spChg>
        <pc:spChg chg="del">
          <ac:chgData name="Tellez Giron Flores, Karla" userId="8fee81db-db87-471c-8558-22a4afb35c1a" providerId="ADAL" clId="{3F1890DC-038D-D34F-A907-9375F5EFEF54}" dt="2024-09-14T14:31:35.239" v="898" actId="478"/>
          <ac:spMkLst>
            <pc:docMk/>
            <pc:sldMk cId="905656364" sldId="454"/>
            <ac:spMk id="4" creationId="{338972BC-04A2-FAC3-0FC6-A5EFDA30D4CE}"/>
          </ac:spMkLst>
        </pc:spChg>
        <pc:spChg chg="del">
          <ac:chgData name="Tellez Giron Flores, Karla" userId="8fee81db-db87-471c-8558-22a4afb35c1a" providerId="ADAL" clId="{3F1890DC-038D-D34F-A907-9375F5EFEF54}" dt="2024-09-14T14:30:15.919" v="846" actId="478"/>
          <ac:spMkLst>
            <pc:docMk/>
            <pc:sldMk cId="905656364" sldId="454"/>
            <ac:spMk id="7" creationId="{126E8DFB-6AD4-5E14-4A89-BA7B4509191C}"/>
          </ac:spMkLst>
        </pc:spChg>
        <pc:spChg chg="mod">
          <ac:chgData name="Tellez Giron Flores, Karla" userId="8fee81db-db87-471c-8558-22a4afb35c1a" providerId="ADAL" clId="{3F1890DC-038D-D34F-A907-9375F5EFEF54}" dt="2024-09-14T14:38:06.589" v="1193"/>
          <ac:spMkLst>
            <pc:docMk/>
            <pc:sldMk cId="905656364" sldId="454"/>
            <ac:spMk id="8" creationId="{9C9B2C38-0120-7987-7433-21C61ED2B146}"/>
          </ac:spMkLst>
        </pc:spChg>
        <pc:spChg chg="del mod">
          <ac:chgData name="Tellez Giron Flores, Karla" userId="8fee81db-db87-471c-8558-22a4afb35c1a" providerId="ADAL" clId="{3F1890DC-038D-D34F-A907-9375F5EFEF54}" dt="2024-09-15T05:13:55.034" v="3391" actId="478"/>
          <ac:spMkLst>
            <pc:docMk/>
            <pc:sldMk cId="905656364" sldId="454"/>
            <ac:spMk id="12" creationId="{0259FC4A-9471-644C-4EBA-49ED4C814C75}"/>
          </ac:spMkLst>
        </pc:spChg>
        <pc:spChg chg="add mod">
          <ac:chgData name="Tellez Giron Flores, Karla" userId="8fee81db-db87-471c-8558-22a4afb35c1a" providerId="ADAL" clId="{3F1890DC-038D-D34F-A907-9375F5EFEF54}" dt="2024-09-14T20:34:21.449" v="1748"/>
          <ac:spMkLst>
            <pc:docMk/>
            <pc:sldMk cId="905656364" sldId="454"/>
            <ac:spMk id="21" creationId="{1C6CDBF3-65A0-86C6-3E7D-9302E1E6E7C5}"/>
          </ac:spMkLst>
        </pc:spChg>
        <pc:spChg chg="add mod">
          <ac:chgData name="Tellez Giron Flores, Karla" userId="8fee81db-db87-471c-8558-22a4afb35c1a" providerId="ADAL" clId="{3F1890DC-038D-D34F-A907-9375F5EFEF54}" dt="2024-09-15T05:13:55.989" v="3392"/>
          <ac:spMkLst>
            <pc:docMk/>
            <pc:sldMk cId="905656364" sldId="454"/>
            <ac:spMk id="24" creationId="{7B897CE4-1362-7B3C-8083-3B4C698D2B55}"/>
          </ac:spMkLst>
        </pc:spChg>
        <pc:spChg chg="add mod">
          <ac:chgData name="Tellez Giron Flores, Karla" userId="8fee81db-db87-471c-8558-22a4afb35c1a" providerId="ADAL" clId="{3F1890DC-038D-D34F-A907-9375F5EFEF54}" dt="2024-09-15T15:07:53.363" v="3671"/>
          <ac:spMkLst>
            <pc:docMk/>
            <pc:sldMk cId="905656364" sldId="454"/>
            <ac:spMk id="25" creationId="{8E530272-C5D8-9405-8CA0-73FAA8BF000A}"/>
          </ac:spMkLst>
        </pc:spChg>
        <pc:grpChg chg="add del">
          <ac:chgData name="Tellez Giron Flores, Karla" userId="8fee81db-db87-471c-8558-22a4afb35c1a" providerId="ADAL" clId="{3F1890DC-038D-D34F-A907-9375F5EFEF54}" dt="2024-09-15T05:06:50.268" v="3313" actId="478"/>
          <ac:grpSpMkLst>
            <pc:docMk/>
            <pc:sldMk cId="905656364" sldId="454"/>
            <ac:grpSpMk id="23" creationId="{AACC52D6-DD8A-A4F0-AE44-6C684D62FD2E}"/>
          </ac:grpSpMkLst>
        </pc:grpChg>
        <pc:picChg chg="mod">
          <ac:chgData name="Tellez Giron Flores, Karla" userId="8fee81db-db87-471c-8558-22a4afb35c1a" providerId="ADAL" clId="{3F1890DC-038D-D34F-A907-9375F5EFEF54}" dt="2024-09-14T14:37:50.698" v="1187" actId="1037"/>
          <ac:picMkLst>
            <pc:docMk/>
            <pc:sldMk cId="905656364" sldId="454"/>
            <ac:picMk id="5" creationId="{13465926-0CA8-87DD-1E73-6A12215612BE}"/>
          </ac:picMkLst>
        </pc:picChg>
        <pc:picChg chg="add mod topLvl">
          <ac:chgData name="Tellez Giron Flores, Karla" userId="8fee81db-db87-471c-8558-22a4afb35c1a" providerId="ADAL" clId="{3F1890DC-038D-D34F-A907-9375F5EFEF54}" dt="2024-09-15T05:06:50.268" v="3313" actId="478"/>
          <ac:picMkLst>
            <pc:docMk/>
            <pc:sldMk cId="905656364" sldId="454"/>
            <ac:picMk id="10" creationId="{49CCF275-A005-2C50-ADA0-D3B0C540857D}"/>
          </ac:picMkLst>
        </pc:picChg>
        <pc:picChg chg="add mod modCrop">
          <ac:chgData name="Tellez Giron Flores, Karla" userId="8fee81db-db87-471c-8558-22a4afb35c1a" providerId="ADAL" clId="{3F1890DC-038D-D34F-A907-9375F5EFEF54}" dt="2024-09-14T20:31:04.823" v="1693" actId="1076"/>
          <ac:picMkLst>
            <pc:docMk/>
            <pc:sldMk cId="905656364" sldId="454"/>
            <ac:picMk id="16" creationId="{760B70C9-B64E-B0AC-88C5-63AD72958854}"/>
          </ac:picMkLst>
        </pc:picChg>
        <pc:picChg chg="add del mod topLvl modCrop">
          <ac:chgData name="Tellez Giron Flores, Karla" userId="8fee81db-db87-471c-8558-22a4afb35c1a" providerId="ADAL" clId="{3F1890DC-038D-D34F-A907-9375F5EFEF54}" dt="2024-09-15T05:06:50.268" v="3313" actId="478"/>
          <ac:picMkLst>
            <pc:docMk/>
            <pc:sldMk cId="905656364" sldId="454"/>
            <ac:picMk id="22" creationId="{7D7AB780-44A5-1C55-3DBA-581DFDF63E13}"/>
          </ac:picMkLst>
        </pc:picChg>
        <pc:cxnChg chg="add mod">
          <ac:chgData name="Tellez Giron Flores, Karla" userId="8fee81db-db87-471c-8558-22a4afb35c1a" providerId="ADAL" clId="{3F1890DC-038D-D34F-A907-9375F5EFEF54}" dt="2024-09-15T05:06:24.141" v="3312" actId="166"/>
          <ac:cxnSpMkLst>
            <pc:docMk/>
            <pc:sldMk cId="905656364" sldId="454"/>
            <ac:cxnSpMk id="18" creationId="{199D4CA8-71B2-7030-A26F-7CFF54C13CCC}"/>
          </ac:cxnSpMkLst>
        </pc:cxnChg>
      </pc:sldChg>
      <pc:sldChg chg="addSp delSp modSp add mod modNotesTx">
        <pc:chgData name="Tellez Giron Flores, Karla" userId="8fee81db-db87-471c-8558-22a4afb35c1a" providerId="ADAL" clId="{3F1890DC-038D-D34F-A907-9375F5EFEF54}" dt="2024-09-23T13:50:15.068" v="9464" actId="20577"/>
        <pc:sldMkLst>
          <pc:docMk/>
          <pc:sldMk cId="2205075822" sldId="455"/>
        </pc:sldMkLst>
        <pc:spChg chg="add mod">
          <ac:chgData name="Tellez Giron Flores, Karla" userId="8fee81db-db87-471c-8558-22a4afb35c1a" providerId="ADAL" clId="{3F1890DC-038D-D34F-A907-9375F5EFEF54}" dt="2024-09-20T21:41:13.907" v="6317" actId="20577"/>
          <ac:spMkLst>
            <pc:docMk/>
            <pc:sldMk cId="2205075822" sldId="455"/>
            <ac:spMk id="2" creationId="{EC47E4EB-C619-CF66-677A-2F4BFA1597D7}"/>
          </ac:spMkLst>
        </pc:spChg>
        <pc:spChg chg="add mod">
          <ac:chgData name="Tellez Giron Flores, Karla" userId="8fee81db-db87-471c-8558-22a4afb35c1a" providerId="ADAL" clId="{3F1890DC-038D-D34F-A907-9375F5EFEF54}" dt="2024-09-23T13:50:01.431" v="9453" actId="1076"/>
          <ac:spMkLst>
            <pc:docMk/>
            <pc:sldMk cId="2205075822" sldId="455"/>
            <ac:spMk id="3" creationId="{3B1A2643-871C-C650-9B8F-958688D845A4}"/>
          </ac:spMkLst>
        </pc:spChg>
        <pc:spChg chg="add mod">
          <ac:chgData name="Tellez Giron Flores, Karla" userId="8fee81db-db87-471c-8558-22a4afb35c1a" providerId="ADAL" clId="{3F1890DC-038D-D34F-A907-9375F5EFEF54}" dt="2024-09-23T13:50:15.068" v="9464" actId="20577"/>
          <ac:spMkLst>
            <pc:docMk/>
            <pc:sldMk cId="2205075822" sldId="455"/>
            <ac:spMk id="6" creationId="{4EC5581C-9DC3-3D23-74EF-308D7FCE1CE2}"/>
          </ac:spMkLst>
        </pc:spChg>
        <pc:spChg chg="add mod">
          <ac:chgData name="Tellez Giron Flores, Karla" userId="8fee81db-db87-471c-8558-22a4afb35c1a" providerId="ADAL" clId="{3F1890DC-038D-D34F-A907-9375F5EFEF54}" dt="2024-09-20T21:49:18.136" v="6638" actId="14100"/>
          <ac:spMkLst>
            <pc:docMk/>
            <pc:sldMk cId="2205075822" sldId="455"/>
            <ac:spMk id="7" creationId="{260DA35F-864D-E5F3-467D-C98BCF54943C}"/>
          </ac:spMkLst>
        </pc:spChg>
        <pc:spChg chg="add del mod">
          <ac:chgData name="Tellez Giron Flores, Karla" userId="8fee81db-db87-471c-8558-22a4afb35c1a" providerId="ADAL" clId="{3F1890DC-038D-D34F-A907-9375F5EFEF54}" dt="2024-09-14T14:55:44.247" v="1589"/>
          <ac:spMkLst>
            <pc:docMk/>
            <pc:sldMk cId="2205075822" sldId="455"/>
            <ac:spMk id="7" creationId="{F685D4C7-69F4-1DFE-385E-04BDC60F00BD}"/>
          </ac:spMkLst>
        </pc:spChg>
        <pc:spChg chg="add mod">
          <ac:chgData name="Tellez Giron Flores, Karla" userId="8fee81db-db87-471c-8558-22a4afb35c1a" providerId="ADAL" clId="{3F1890DC-038D-D34F-A907-9375F5EFEF54}" dt="2024-09-20T21:47:16.787" v="6627" actId="1076"/>
          <ac:spMkLst>
            <pc:docMk/>
            <pc:sldMk cId="2205075822" sldId="455"/>
            <ac:spMk id="8" creationId="{7CA72BD9-7AC9-7333-D0F1-7BA367E4D09D}"/>
          </ac:spMkLst>
        </pc:spChg>
        <pc:spChg chg="add mod">
          <ac:chgData name="Tellez Giron Flores, Karla" userId="8fee81db-db87-471c-8558-22a4afb35c1a" providerId="ADAL" clId="{3F1890DC-038D-D34F-A907-9375F5EFEF54}" dt="2024-09-20T21:49:39.520" v="6654" actId="404"/>
          <ac:spMkLst>
            <pc:docMk/>
            <pc:sldMk cId="2205075822" sldId="455"/>
            <ac:spMk id="9" creationId="{0600DC1A-8978-8F7B-4F29-C3CD530F4775}"/>
          </ac:spMkLst>
        </pc:spChg>
        <pc:spChg chg="add mod">
          <ac:chgData name="Tellez Giron Flores, Karla" userId="8fee81db-db87-471c-8558-22a4afb35c1a" providerId="ADAL" clId="{3F1890DC-038D-D34F-A907-9375F5EFEF54}" dt="2024-09-20T21:50:01.036" v="6683" actId="1038"/>
          <ac:spMkLst>
            <pc:docMk/>
            <pc:sldMk cId="2205075822" sldId="455"/>
            <ac:spMk id="10" creationId="{BC0351EE-824D-63F9-7D1C-4822BDA4C043}"/>
          </ac:spMkLst>
        </pc:spChg>
        <pc:spChg chg="add del mod">
          <ac:chgData name="Tellez Giron Flores, Karla" userId="8fee81db-db87-471c-8558-22a4afb35c1a" providerId="ADAL" clId="{3F1890DC-038D-D34F-A907-9375F5EFEF54}" dt="2024-09-20T21:50:23.914" v="6692" actId="478"/>
          <ac:spMkLst>
            <pc:docMk/>
            <pc:sldMk cId="2205075822" sldId="455"/>
            <ac:spMk id="11" creationId="{3C6E420E-B705-4115-799F-DA668695E2FF}"/>
          </ac:spMkLst>
        </pc:spChg>
        <pc:spChg chg="del">
          <ac:chgData name="Tellez Giron Flores, Karla" userId="8fee81db-db87-471c-8558-22a4afb35c1a" providerId="ADAL" clId="{3F1890DC-038D-D34F-A907-9375F5EFEF54}" dt="2024-09-20T21:40:48.545" v="6312" actId="478"/>
          <ac:spMkLst>
            <pc:docMk/>
            <pc:sldMk cId="2205075822" sldId="455"/>
            <ac:spMk id="12" creationId="{E557EF7A-E5C2-5249-EC58-75173D26BDBF}"/>
          </ac:spMkLst>
        </pc:spChg>
        <pc:spChg chg="add mod">
          <ac:chgData name="Tellez Giron Flores, Karla" userId="8fee81db-db87-471c-8558-22a4afb35c1a" providerId="ADAL" clId="{3F1890DC-038D-D34F-A907-9375F5EFEF54}" dt="2024-09-20T21:50:41.651" v="6698"/>
          <ac:spMkLst>
            <pc:docMk/>
            <pc:sldMk cId="2205075822" sldId="455"/>
            <ac:spMk id="16" creationId="{C79020F1-A13F-491B-D5BE-857C986FBF64}"/>
          </ac:spMkLst>
        </pc:spChg>
        <pc:spChg chg="add mod">
          <ac:chgData name="Tellez Giron Flores, Karla" userId="8fee81db-db87-471c-8558-22a4afb35c1a" providerId="ADAL" clId="{3F1890DC-038D-D34F-A907-9375F5EFEF54}" dt="2024-09-20T21:56:10.588" v="6888"/>
          <ac:spMkLst>
            <pc:docMk/>
            <pc:sldMk cId="2205075822" sldId="455"/>
            <ac:spMk id="17" creationId="{48F873C4-6B84-C9C2-CEC9-88BC82BF8F83}"/>
          </ac:spMkLst>
        </pc:spChg>
        <pc:picChg chg="add mod modCrop">
          <ac:chgData name="Tellez Giron Flores, Karla" userId="8fee81db-db87-471c-8558-22a4afb35c1a" providerId="ADAL" clId="{3F1890DC-038D-D34F-A907-9375F5EFEF54}" dt="2024-09-14T14:54:02.131" v="1458" actId="1076"/>
          <ac:picMkLst>
            <pc:docMk/>
            <pc:sldMk cId="2205075822" sldId="455"/>
            <ac:picMk id="5" creationId="{C313E5D4-98D0-5197-67AB-B3D560DC39D3}"/>
          </ac:picMkLst>
        </pc:picChg>
      </pc:sldChg>
      <pc:sldChg chg="addSp delSp modSp add del mod modShow">
        <pc:chgData name="Tellez Giron Flores, Karla" userId="8fee81db-db87-471c-8558-22a4afb35c1a" providerId="ADAL" clId="{3F1890DC-038D-D34F-A907-9375F5EFEF54}" dt="2024-09-22T20:25:01.410" v="9338" actId="2696"/>
        <pc:sldMkLst>
          <pc:docMk/>
          <pc:sldMk cId="2977815495" sldId="456"/>
        </pc:sldMkLst>
        <pc:spChg chg="mod">
          <ac:chgData name="Tellez Giron Flores, Karla" userId="8fee81db-db87-471c-8558-22a4afb35c1a" providerId="ADAL" clId="{3F1890DC-038D-D34F-A907-9375F5EFEF54}" dt="2024-09-17T16:13:55.215" v="5614" actId="207"/>
          <ac:spMkLst>
            <pc:docMk/>
            <pc:sldMk cId="2977815495" sldId="456"/>
            <ac:spMk id="12" creationId="{78E8F76F-5222-249F-1169-1D1871DE178C}"/>
          </ac:spMkLst>
        </pc:spChg>
        <pc:picChg chg="add del mod">
          <ac:chgData name="Tellez Giron Flores, Karla" userId="8fee81db-db87-471c-8558-22a4afb35c1a" providerId="ADAL" clId="{3F1890DC-038D-D34F-A907-9375F5EFEF54}" dt="2024-09-17T16:14:43.123" v="5628" actId="478"/>
          <ac:picMkLst>
            <pc:docMk/>
            <pc:sldMk cId="2977815495" sldId="456"/>
            <ac:picMk id="3" creationId="{133F57C0-46C7-94ED-1505-53578572AED5}"/>
          </ac:picMkLst>
        </pc:picChg>
        <pc:picChg chg="del">
          <ac:chgData name="Tellez Giron Flores, Karla" userId="8fee81db-db87-471c-8558-22a4afb35c1a" providerId="ADAL" clId="{3F1890DC-038D-D34F-A907-9375F5EFEF54}" dt="2024-09-14T19:57:44.524" v="1641" actId="478"/>
          <ac:picMkLst>
            <pc:docMk/>
            <pc:sldMk cId="2977815495" sldId="456"/>
            <ac:picMk id="3" creationId="{856DF97A-0756-BBD1-5E3C-72F166C12B62}"/>
          </ac:picMkLst>
        </pc:picChg>
        <pc:picChg chg="add del mod modCrop">
          <ac:chgData name="Tellez Giron Flores, Karla" userId="8fee81db-db87-471c-8558-22a4afb35c1a" providerId="ADAL" clId="{3F1890DC-038D-D34F-A907-9375F5EFEF54}" dt="2024-09-17T16:13:00.931" v="5568" actId="478"/>
          <ac:picMkLst>
            <pc:docMk/>
            <pc:sldMk cId="2977815495" sldId="456"/>
            <ac:picMk id="5" creationId="{BCE99892-54AC-21BD-5AAE-C6F567FADBA9}"/>
          </ac:picMkLst>
        </pc:picChg>
        <pc:picChg chg="add mod">
          <ac:chgData name="Tellez Giron Flores, Karla" userId="8fee81db-db87-471c-8558-22a4afb35c1a" providerId="ADAL" clId="{3F1890DC-038D-D34F-A907-9375F5EFEF54}" dt="2024-09-17T16:15:05.722" v="5646" actId="1036"/>
          <ac:picMkLst>
            <pc:docMk/>
            <pc:sldMk cId="2977815495" sldId="456"/>
            <ac:picMk id="7" creationId="{9FE22A04-1B92-C810-91FC-74311DAF052D}"/>
          </ac:picMkLst>
        </pc:picChg>
      </pc:sldChg>
      <pc:sldChg chg="add del">
        <pc:chgData name="Tellez Giron Flores, Karla" userId="8fee81db-db87-471c-8558-22a4afb35c1a" providerId="ADAL" clId="{3F1890DC-038D-D34F-A907-9375F5EFEF54}" dt="2024-09-25T16:39:21.919" v="9469" actId="2696"/>
        <pc:sldMkLst>
          <pc:docMk/>
          <pc:sldMk cId="3582244766" sldId="456"/>
        </pc:sldMkLst>
      </pc:sldChg>
      <pc:sldChg chg="new del">
        <pc:chgData name="Tellez Giron Flores, Karla" userId="8fee81db-db87-471c-8558-22a4afb35c1a" providerId="ADAL" clId="{3F1890DC-038D-D34F-A907-9375F5EFEF54}" dt="2024-09-14T14:49:36.419" v="1437" actId="680"/>
        <pc:sldMkLst>
          <pc:docMk/>
          <pc:sldMk cId="3893289113" sldId="456"/>
        </pc:sldMkLst>
      </pc:sldChg>
      <pc:sldChg chg="addSp delSp modSp add del mod modShow modNotesTx">
        <pc:chgData name="Tellez Giron Flores, Karla" userId="8fee81db-db87-471c-8558-22a4afb35c1a" providerId="ADAL" clId="{3F1890DC-038D-D34F-A907-9375F5EFEF54}" dt="2024-09-22T18:20:11.632" v="8947" actId="2696"/>
        <pc:sldMkLst>
          <pc:docMk/>
          <pc:sldMk cId="4043703797" sldId="457"/>
        </pc:sldMkLst>
        <pc:spChg chg="mod">
          <ac:chgData name="Tellez Giron Flores, Karla" userId="8fee81db-db87-471c-8558-22a4afb35c1a" providerId="ADAL" clId="{3F1890DC-038D-D34F-A907-9375F5EFEF54}" dt="2024-09-14T20:33:49.570" v="1744" actId="1038"/>
          <ac:spMkLst>
            <pc:docMk/>
            <pc:sldMk cId="4043703797" sldId="457"/>
            <ac:spMk id="6" creationId="{15D90042-F698-98C1-D7C5-F4D4D088935A}"/>
          </ac:spMkLst>
        </pc:spChg>
        <pc:spChg chg="del mod">
          <ac:chgData name="Tellez Giron Flores, Karla" userId="8fee81db-db87-471c-8558-22a4afb35c1a" providerId="ADAL" clId="{3F1890DC-038D-D34F-A907-9375F5EFEF54}" dt="2024-09-14T20:30:07.270" v="1683" actId="478"/>
          <ac:spMkLst>
            <pc:docMk/>
            <pc:sldMk cId="4043703797" sldId="457"/>
            <ac:spMk id="7" creationId="{4A25FB74-A204-DF1E-1F44-B26C6E195FA3}"/>
          </ac:spMkLst>
        </pc:spChg>
        <pc:spChg chg="mod">
          <ac:chgData name="Tellez Giron Flores, Karla" userId="8fee81db-db87-471c-8558-22a4afb35c1a" providerId="ADAL" clId="{3F1890DC-038D-D34F-A907-9375F5EFEF54}" dt="2024-09-14T20:10:45.704" v="1676" actId="20577"/>
          <ac:spMkLst>
            <pc:docMk/>
            <pc:sldMk cId="4043703797" sldId="457"/>
            <ac:spMk id="12" creationId="{D4E17807-9121-4FC3-4B56-9D9525DDC517}"/>
          </ac:spMkLst>
        </pc:spChg>
        <pc:spChg chg="add del mod">
          <ac:chgData name="Tellez Giron Flores, Karla" userId="8fee81db-db87-471c-8558-22a4afb35c1a" providerId="ADAL" clId="{3F1890DC-038D-D34F-A907-9375F5EFEF54}" dt="2024-09-14T20:30:11.915" v="1684" actId="478"/>
          <ac:spMkLst>
            <pc:docMk/>
            <pc:sldMk cId="4043703797" sldId="457"/>
            <ac:spMk id="16" creationId="{B6FC805D-97E3-1CDF-6B9B-C2A0E54F94D1}"/>
          </ac:spMkLst>
        </pc:spChg>
        <pc:spChg chg="add mod">
          <ac:chgData name="Tellez Giron Flores, Karla" userId="8fee81db-db87-471c-8558-22a4afb35c1a" providerId="ADAL" clId="{3F1890DC-038D-D34F-A907-9375F5EFEF54}" dt="2024-09-15T15:09:51.395" v="3677" actId="14100"/>
          <ac:spMkLst>
            <pc:docMk/>
            <pc:sldMk cId="4043703797" sldId="457"/>
            <ac:spMk id="20" creationId="{DAF26E46-4450-D024-ABBE-AE5C7B2342F7}"/>
          </ac:spMkLst>
        </pc:spChg>
        <pc:picChg chg="add mod">
          <ac:chgData name="Tellez Giron Flores, Karla" userId="8fee81db-db87-471c-8558-22a4afb35c1a" providerId="ADAL" clId="{3F1890DC-038D-D34F-A907-9375F5EFEF54}" dt="2024-09-15T05:16:41.150" v="3393" actId="2085"/>
          <ac:picMkLst>
            <pc:docMk/>
            <pc:sldMk cId="4043703797" sldId="457"/>
            <ac:picMk id="3" creationId="{75415B43-FC60-418E-5037-7CE954940DA6}"/>
          </ac:picMkLst>
        </pc:picChg>
        <pc:picChg chg="del">
          <ac:chgData name="Tellez Giron Flores, Karla" userId="8fee81db-db87-471c-8558-22a4afb35c1a" providerId="ADAL" clId="{3F1890DC-038D-D34F-A907-9375F5EFEF54}" dt="2024-09-14T20:32:41.396" v="1720" actId="478"/>
          <ac:picMkLst>
            <pc:docMk/>
            <pc:sldMk cId="4043703797" sldId="457"/>
            <ac:picMk id="5" creationId="{90D61318-E51F-12D6-7644-F354F2A72512}"/>
          </ac:picMkLst>
        </pc:picChg>
        <pc:picChg chg="add mod">
          <ac:chgData name="Tellez Giron Flores, Karla" userId="8fee81db-db87-471c-8558-22a4afb35c1a" providerId="ADAL" clId="{3F1890DC-038D-D34F-A907-9375F5EFEF54}" dt="2024-09-14T20:31:46.945" v="1713" actId="1036"/>
          <ac:picMkLst>
            <pc:docMk/>
            <pc:sldMk cId="4043703797" sldId="457"/>
            <ac:picMk id="10" creationId="{777094AB-1F5A-83ED-3119-1697795A1ABF}"/>
          </ac:picMkLst>
        </pc:picChg>
        <pc:picChg chg="add mod modCrop">
          <ac:chgData name="Tellez Giron Flores, Karla" userId="8fee81db-db87-471c-8558-22a4afb35c1a" providerId="ADAL" clId="{3F1890DC-038D-D34F-A907-9375F5EFEF54}" dt="2024-09-14T20:33:44.837" v="1732" actId="1076"/>
          <ac:picMkLst>
            <pc:docMk/>
            <pc:sldMk cId="4043703797" sldId="457"/>
            <ac:picMk id="19" creationId="{F6717666-5D74-98CA-E36E-F5A7CEAE03DC}"/>
          </ac:picMkLst>
        </pc:picChg>
        <pc:cxnChg chg="add mod">
          <ac:chgData name="Tellez Giron Flores, Karla" userId="8fee81db-db87-471c-8558-22a4afb35c1a" providerId="ADAL" clId="{3F1890DC-038D-D34F-A907-9375F5EFEF54}" dt="2024-09-14T20:32:07.627" v="1719" actId="1037"/>
          <ac:cxnSpMkLst>
            <pc:docMk/>
            <pc:sldMk cId="4043703797" sldId="457"/>
            <ac:cxnSpMk id="17" creationId="{FC9115C2-4412-2A59-93D1-B0AE054DF20C}"/>
          </ac:cxnSpMkLst>
        </pc:cxnChg>
      </pc:sldChg>
      <pc:sldChg chg="addSp delSp modSp add del mod modShow modNotesTx">
        <pc:chgData name="Tellez Giron Flores, Karla" userId="8fee81db-db87-471c-8558-22a4afb35c1a" providerId="ADAL" clId="{3F1890DC-038D-D34F-A907-9375F5EFEF54}" dt="2024-09-22T19:40:58.162" v="9022" actId="2696"/>
        <pc:sldMkLst>
          <pc:docMk/>
          <pc:sldMk cId="2156473911" sldId="458"/>
        </pc:sldMkLst>
        <pc:spChg chg="add del mod">
          <ac:chgData name="Tellez Giron Flores, Karla" userId="8fee81db-db87-471c-8558-22a4afb35c1a" providerId="ADAL" clId="{3F1890DC-038D-D34F-A907-9375F5EFEF54}" dt="2024-09-20T21:53:10.327" v="6837" actId="478"/>
          <ac:spMkLst>
            <pc:docMk/>
            <pc:sldMk cId="2156473911" sldId="458"/>
            <ac:spMk id="3" creationId="{86DB27B6-0DCA-B372-BF95-A170C6135254}"/>
          </ac:spMkLst>
        </pc:spChg>
        <pc:spChg chg="mod">
          <ac:chgData name="Tellez Giron Flores, Karla" userId="8fee81db-db87-471c-8558-22a4afb35c1a" providerId="ADAL" clId="{3F1890DC-038D-D34F-A907-9375F5EFEF54}" dt="2024-09-15T15:34:52.881" v="4048" actId="207"/>
          <ac:spMkLst>
            <pc:docMk/>
            <pc:sldMk cId="2156473911" sldId="458"/>
            <ac:spMk id="5" creationId="{045E2E07-9BCA-752B-135F-E34843491787}"/>
          </ac:spMkLst>
        </pc:spChg>
        <pc:spChg chg="add mod">
          <ac:chgData name="Tellez Giron Flores, Karla" userId="8fee81db-db87-471c-8558-22a4afb35c1a" providerId="ADAL" clId="{3F1890DC-038D-D34F-A907-9375F5EFEF54}" dt="2024-09-14T20:43:28.140" v="1818" actId="1076"/>
          <ac:spMkLst>
            <pc:docMk/>
            <pc:sldMk cId="2156473911" sldId="458"/>
            <ac:spMk id="7" creationId="{B8186AA9-AAC4-B80E-7683-6D148340D9D1}"/>
          </ac:spMkLst>
        </pc:spChg>
        <pc:spChg chg="add mod">
          <ac:chgData name="Tellez Giron Flores, Karla" userId="8fee81db-db87-471c-8558-22a4afb35c1a" providerId="ADAL" clId="{3F1890DC-038D-D34F-A907-9375F5EFEF54}" dt="2024-09-22T17:25:46.412" v="7642" actId="1076"/>
          <ac:spMkLst>
            <pc:docMk/>
            <pc:sldMk cId="2156473911" sldId="458"/>
            <ac:spMk id="8" creationId="{4A2EFA91-47A6-1305-914E-1EB811A4B883}"/>
          </ac:spMkLst>
        </pc:spChg>
        <pc:spChg chg="add mod">
          <ac:chgData name="Tellez Giron Flores, Karla" userId="8fee81db-db87-471c-8558-22a4afb35c1a" providerId="ADAL" clId="{3F1890DC-038D-D34F-A907-9375F5EFEF54}" dt="2024-09-20T21:55:49.648" v="6885"/>
          <ac:spMkLst>
            <pc:docMk/>
            <pc:sldMk cId="2156473911" sldId="458"/>
            <ac:spMk id="9" creationId="{F0CC325B-43B5-7616-B398-9DE8475B6E7C}"/>
          </ac:spMkLst>
        </pc:spChg>
        <pc:spChg chg="mod">
          <ac:chgData name="Tellez Giron Flores, Karla" userId="8fee81db-db87-471c-8558-22a4afb35c1a" providerId="ADAL" clId="{3F1890DC-038D-D34F-A907-9375F5EFEF54}" dt="2024-09-20T21:55:46.850" v="6884" actId="20577"/>
          <ac:spMkLst>
            <pc:docMk/>
            <pc:sldMk cId="2156473911" sldId="458"/>
            <ac:spMk id="12" creationId="{94382A11-80B2-468A-5986-185752759395}"/>
          </ac:spMkLst>
        </pc:spChg>
        <pc:spChg chg="add mod">
          <ac:chgData name="Tellez Giron Flores, Karla" userId="8fee81db-db87-471c-8558-22a4afb35c1a" providerId="ADAL" clId="{3F1890DC-038D-D34F-A907-9375F5EFEF54}" dt="2024-09-15T15:34:24.767" v="4046" actId="14100"/>
          <ac:spMkLst>
            <pc:docMk/>
            <pc:sldMk cId="2156473911" sldId="458"/>
            <ac:spMk id="30" creationId="{41275932-D480-B470-60CE-68B6A0BCBC6A}"/>
          </ac:spMkLst>
        </pc:spChg>
        <pc:picChg chg="del">
          <ac:chgData name="Tellez Giron Flores, Karla" userId="8fee81db-db87-471c-8558-22a4afb35c1a" providerId="ADAL" clId="{3F1890DC-038D-D34F-A907-9375F5EFEF54}" dt="2024-09-14T20:43:07.907" v="1813" actId="478"/>
          <ac:picMkLst>
            <pc:docMk/>
            <pc:sldMk cId="2156473911" sldId="458"/>
            <ac:picMk id="3" creationId="{6CDE59B1-96D9-55F9-313D-9E3F1116C513}"/>
          </ac:picMkLst>
        </pc:picChg>
        <pc:picChg chg="add mod modCrop">
          <ac:chgData name="Tellez Giron Flores, Karla" userId="8fee81db-db87-471c-8558-22a4afb35c1a" providerId="ADAL" clId="{3F1890DC-038D-D34F-A907-9375F5EFEF54}" dt="2024-09-14T20:43:14.279" v="1816" actId="1076"/>
          <ac:picMkLst>
            <pc:docMk/>
            <pc:sldMk cId="2156473911" sldId="458"/>
            <ac:picMk id="6" creationId="{60F17C13-E2AA-B42C-80D7-16AE5D5C2C55}"/>
          </ac:picMkLst>
        </pc:picChg>
        <pc:picChg chg="add del mod modCrop">
          <ac:chgData name="Tellez Giron Flores, Karla" userId="8fee81db-db87-471c-8558-22a4afb35c1a" providerId="ADAL" clId="{3F1890DC-038D-D34F-A907-9375F5EFEF54}" dt="2024-09-15T05:19:51.206" v="3394" actId="478"/>
          <ac:picMkLst>
            <pc:docMk/>
            <pc:sldMk cId="2156473911" sldId="458"/>
            <ac:picMk id="9" creationId="{840818F7-8038-3ECE-8764-E53CC0D6018E}"/>
          </ac:picMkLst>
        </pc:picChg>
        <pc:picChg chg="add del mod">
          <ac:chgData name="Tellez Giron Flores, Karla" userId="8fee81db-db87-471c-8558-22a4afb35c1a" providerId="ADAL" clId="{3F1890DC-038D-D34F-A907-9375F5EFEF54}" dt="2024-09-14T20:57:07.481" v="1854"/>
          <ac:picMkLst>
            <pc:docMk/>
            <pc:sldMk cId="2156473911" sldId="458"/>
            <ac:picMk id="11" creationId="{BF6F642B-C0D5-B4BD-7A37-C27E1727B2DF}"/>
          </ac:picMkLst>
        </pc:picChg>
        <pc:picChg chg="del mod">
          <ac:chgData name="Tellez Giron Flores, Karla" userId="8fee81db-db87-471c-8558-22a4afb35c1a" providerId="ADAL" clId="{3F1890DC-038D-D34F-A907-9375F5EFEF54}" dt="2024-09-14T20:55:27.917" v="1837" actId="478"/>
          <ac:picMkLst>
            <pc:docMk/>
            <pc:sldMk cId="2156473911" sldId="458"/>
            <ac:picMk id="16" creationId="{DAD27ABA-0E27-F568-4331-119F8F33DF23}"/>
          </ac:picMkLst>
        </pc:picChg>
        <pc:picChg chg="add mod modCrop">
          <ac:chgData name="Tellez Giron Flores, Karla" userId="8fee81db-db87-471c-8558-22a4afb35c1a" providerId="ADAL" clId="{3F1890DC-038D-D34F-A907-9375F5EFEF54}" dt="2024-09-15T05:20:17.585" v="3404" actId="1076"/>
          <ac:picMkLst>
            <pc:docMk/>
            <pc:sldMk cId="2156473911" sldId="458"/>
            <ac:picMk id="18" creationId="{55E2909A-4573-1B32-EDE4-628321807B49}"/>
          </ac:picMkLst>
        </pc:picChg>
        <pc:picChg chg="add del mod">
          <ac:chgData name="Tellez Giron Flores, Karla" userId="8fee81db-db87-471c-8558-22a4afb35c1a" providerId="ADAL" clId="{3F1890DC-038D-D34F-A907-9375F5EFEF54}" dt="2024-09-15T05:22:13.413" v="3408" actId="478"/>
          <ac:picMkLst>
            <pc:docMk/>
            <pc:sldMk cId="2156473911" sldId="458"/>
            <ac:picMk id="20" creationId="{59994517-CDD8-58B9-36C3-15D27CC31DD0}"/>
          </ac:picMkLst>
        </pc:picChg>
        <pc:picChg chg="add del mod">
          <ac:chgData name="Tellez Giron Flores, Karla" userId="8fee81db-db87-471c-8558-22a4afb35c1a" providerId="ADAL" clId="{3F1890DC-038D-D34F-A907-9375F5EFEF54}" dt="2024-09-15T05:23:11.701" v="3413" actId="478"/>
          <ac:picMkLst>
            <pc:docMk/>
            <pc:sldMk cId="2156473911" sldId="458"/>
            <ac:picMk id="22" creationId="{B9A45595-A2D9-C41B-27F6-DA94738DEAB0}"/>
          </ac:picMkLst>
        </pc:picChg>
        <pc:picChg chg="add del mod">
          <ac:chgData name="Tellez Giron Flores, Karla" userId="8fee81db-db87-471c-8558-22a4afb35c1a" providerId="ADAL" clId="{3F1890DC-038D-D34F-A907-9375F5EFEF54}" dt="2024-09-15T05:23:54.248" v="3417" actId="478"/>
          <ac:picMkLst>
            <pc:docMk/>
            <pc:sldMk cId="2156473911" sldId="458"/>
            <ac:picMk id="24" creationId="{23244654-1FD6-6DF7-9CB0-4EB6EDE49427}"/>
          </ac:picMkLst>
        </pc:picChg>
        <pc:picChg chg="add del mod">
          <ac:chgData name="Tellez Giron Flores, Karla" userId="8fee81db-db87-471c-8558-22a4afb35c1a" providerId="ADAL" clId="{3F1890DC-038D-D34F-A907-9375F5EFEF54}" dt="2024-09-15T05:26:02.022" v="3421" actId="478"/>
          <ac:picMkLst>
            <pc:docMk/>
            <pc:sldMk cId="2156473911" sldId="458"/>
            <ac:picMk id="26" creationId="{3DEA177B-68AB-7212-D225-66B68523DF5B}"/>
          </ac:picMkLst>
        </pc:picChg>
        <pc:cxnChg chg="add mod">
          <ac:chgData name="Tellez Giron Flores, Karla" userId="8fee81db-db87-471c-8558-22a4afb35c1a" providerId="ADAL" clId="{3F1890DC-038D-D34F-A907-9375F5EFEF54}" dt="2024-09-15T05:29:49.629" v="3453" actId="693"/>
          <ac:cxnSpMkLst>
            <pc:docMk/>
            <pc:sldMk cId="2156473911" sldId="458"/>
            <ac:cxnSpMk id="28" creationId="{6120CC9C-4352-AF1F-2194-1829BFF64FBD}"/>
          </ac:cxnSpMkLst>
        </pc:cxnChg>
      </pc:sldChg>
      <pc:sldChg chg="add del">
        <pc:chgData name="Tellez Giron Flores, Karla" userId="8fee81db-db87-471c-8558-22a4afb35c1a" providerId="ADAL" clId="{3F1890DC-038D-D34F-A907-9375F5EFEF54}" dt="2024-09-25T16:39:21.919" v="9469" actId="2696"/>
        <pc:sldMkLst>
          <pc:docMk/>
          <pc:sldMk cId="2965752732" sldId="458"/>
        </pc:sldMkLst>
      </pc:sldChg>
      <pc:sldChg chg="addSp delSp modSp add del mod modShow modNotesTx">
        <pc:chgData name="Tellez Giron Flores, Karla" userId="8fee81db-db87-471c-8558-22a4afb35c1a" providerId="ADAL" clId="{3F1890DC-038D-D34F-A907-9375F5EFEF54}" dt="2024-09-22T19:40:58.162" v="9022" actId="2696"/>
        <pc:sldMkLst>
          <pc:docMk/>
          <pc:sldMk cId="189572620" sldId="459"/>
        </pc:sldMkLst>
        <pc:spChg chg="mod">
          <ac:chgData name="Tellez Giron Flores, Karla" userId="8fee81db-db87-471c-8558-22a4afb35c1a" providerId="ADAL" clId="{3F1890DC-038D-D34F-A907-9375F5EFEF54}" dt="2024-09-15T00:23:12.565" v="2278" actId="20577"/>
          <ac:spMkLst>
            <pc:docMk/>
            <pc:sldMk cId="189572620" sldId="459"/>
            <ac:spMk id="2" creationId="{EDC98717-00C9-6C13-B834-F8F781FA35B7}"/>
          </ac:spMkLst>
        </pc:spChg>
        <pc:spChg chg="mod">
          <ac:chgData name="Tellez Giron Flores, Karla" userId="8fee81db-db87-471c-8558-22a4afb35c1a" providerId="ADAL" clId="{3F1890DC-038D-D34F-A907-9375F5EFEF54}" dt="2024-09-15T15:31:37.104" v="3972" actId="207"/>
          <ac:spMkLst>
            <pc:docMk/>
            <pc:sldMk cId="189572620" sldId="459"/>
            <ac:spMk id="5" creationId="{0BF2B5E8-460B-282F-92DA-2C0CFD41388D}"/>
          </ac:spMkLst>
        </pc:spChg>
        <pc:spChg chg="add del mod">
          <ac:chgData name="Tellez Giron Flores, Karla" userId="8fee81db-db87-471c-8558-22a4afb35c1a" providerId="ADAL" clId="{3F1890DC-038D-D34F-A907-9375F5EFEF54}" dt="2024-09-20T21:54:25.035" v="6875" actId="478"/>
          <ac:spMkLst>
            <pc:docMk/>
            <pc:sldMk cId="189572620" sldId="459"/>
            <ac:spMk id="6" creationId="{A7BCC33C-0B8C-D431-D7D9-52E0121C66F3}"/>
          </ac:spMkLst>
        </pc:spChg>
        <pc:spChg chg="mod">
          <ac:chgData name="Tellez Giron Flores, Karla" userId="8fee81db-db87-471c-8558-22a4afb35c1a" providerId="ADAL" clId="{3F1890DC-038D-D34F-A907-9375F5EFEF54}" dt="2024-09-15T00:21:29.796" v="2188" actId="1035"/>
          <ac:spMkLst>
            <pc:docMk/>
            <pc:sldMk cId="189572620" sldId="459"/>
            <ac:spMk id="7" creationId="{32F32D8C-447B-D741-D1F8-2FFE5D40F669}"/>
          </ac:spMkLst>
        </pc:spChg>
        <pc:spChg chg="add mod">
          <ac:chgData name="Tellez Giron Flores, Karla" userId="8fee81db-db87-471c-8558-22a4afb35c1a" providerId="ADAL" clId="{3F1890DC-038D-D34F-A907-9375F5EFEF54}" dt="2024-09-22T17:25:57.012" v="7643" actId="1076"/>
          <ac:spMkLst>
            <pc:docMk/>
            <pc:sldMk cId="189572620" sldId="459"/>
            <ac:spMk id="8" creationId="{14022E00-D723-6B4A-724B-DAF28222CCFF}"/>
          </ac:spMkLst>
        </pc:spChg>
        <pc:spChg chg="add mod">
          <ac:chgData name="Tellez Giron Flores, Karla" userId="8fee81db-db87-471c-8558-22a4afb35c1a" providerId="ADAL" clId="{3F1890DC-038D-D34F-A907-9375F5EFEF54}" dt="2024-09-20T21:55:55.167" v="6887"/>
          <ac:spMkLst>
            <pc:docMk/>
            <pc:sldMk cId="189572620" sldId="459"/>
            <ac:spMk id="9" creationId="{E95C3199-89D8-1116-A54D-0659E5259121}"/>
          </ac:spMkLst>
        </pc:spChg>
        <pc:spChg chg="mod">
          <ac:chgData name="Tellez Giron Flores, Karla" userId="8fee81db-db87-471c-8558-22a4afb35c1a" providerId="ADAL" clId="{3F1890DC-038D-D34F-A907-9375F5EFEF54}" dt="2024-09-20T21:55:53.534" v="6886" actId="20577"/>
          <ac:spMkLst>
            <pc:docMk/>
            <pc:sldMk cId="189572620" sldId="459"/>
            <ac:spMk id="12" creationId="{B8A31748-BEE7-C74F-4EC9-068AA97AD3EF}"/>
          </ac:spMkLst>
        </pc:spChg>
        <pc:spChg chg="add del mod">
          <ac:chgData name="Tellez Giron Flores, Karla" userId="8fee81db-db87-471c-8558-22a4afb35c1a" providerId="ADAL" clId="{3F1890DC-038D-D34F-A907-9375F5EFEF54}" dt="2024-09-15T15:35:56.466" v="4059" actId="14100"/>
          <ac:spMkLst>
            <pc:docMk/>
            <pc:sldMk cId="189572620" sldId="459"/>
            <ac:spMk id="18" creationId="{80157858-F814-E654-EB82-543A20306A65}"/>
          </ac:spMkLst>
        </pc:spChg>
        <pc:picChg chg="add mod modCrop">
          <ac:chgData name="Tellez Giron Flores, Karla" userId="8fee81db-db87-471c-8558-22a4afb35c1a" providerId="ADAL" clId="{3F1890DC-038D-D34F-A907-9375F5EFEF54}" dt="2024-09-15T15:35:45.801" v="4057" actId="1076"/>
          <ac:picMkLst>
            <pc:docMk/>
            <pc:sldMk cId="189572620" sldId="459"/>
            <ac:picMk id="3" creationId="{8A58C882-443C-9170-7EE7-01CD5961F616}"/>
          </ac:picMkLst>
        </pc:picChg>
        <pc:picChg chg="del">
          <ac:chgData name="Tellez Giron Flores, Karla" userId="8fee81db-db87-471c-8558-22a4afb35c1a" providerId="ADAL" clId="{3F1890DC-038D-D34F-A907-9375F5EFEF54}" dt="2024-09-15T00:18:56.456" v="2104" actId="478"/>
          <ac:picMkLst>
            <pc:docMk/>
            <pc:sldMk cId="189572620" sldId="459"/>
            <ac:picMk id="6" creationId="{1454427D-94A5-3CA8-65E7-F35B3E4DDE3E}"/>
          </ac:picMkLst>
        </pc:picChg>
        <pc:picChg chg="del">
          <ac:chgData name="Tellez Giron Flores, Karla" userId="8fee81db-db87-471c-8558-22a4afb35c1a" providerId="ADAL" clId="{3F1890DC-038D-D34F-A907-9375F5EFEF54}" dt="2024-09-15T00:22:51.892" v="2275" actId="478"/>
          <ac:picMkLst>
            <pc:docMk/>
            <pc:sldMk cId="189572620" sldId="459"/>
            <ac:picMk id="9" creationId="{015BDD22-7928-B3BD-2D29-B1CB221BB370}"/>
          </ac:picMkLst>
        </pc:picChg>
        <pc:picChg chg="add del mod modCrop">
          <ac:chgData name="Tellez Giron Flores, Karla" userId="8fee81db-db87-471c-8558-22a4afb35c1a" providerId="ADAL" clId="{3F1890DC-038D-D34F-A907-9375F5EFEF54}" dt="2024-09-15T05:28:00.651" v="3422" actId="478"/>
          <ac:picMkLst>
            <pc:docMk/>
            <pc:sldMk cId="189572620" sldId="459"/>
            <ac:picMk id="10" creationId="{E355B491-9141-8027-769E-3CC759245F3F}"/>
          </ac:picMkLst>
        </pc:picChg>
        <pc:picChg chg="add mod modCrop">
          <ac:chgData name="Tellez Giron Flores, Karla" userId="8fee81db-db87-471c-8558-22a4afb35c1a" providerId="ADAL" clId="{3F1890DC-038D-D34F-A907-9375F5EFEF54}" dt="2024-09-15T05:28:49.720" v="3443" actId="1036"/>
          <ac:picMkLst>
            <pc:docMk/>
            <pc:sldMk cId="189572620" sldId="459"/>
            <ac:picMk id="16" creationId="{814174DB-F029-D4ED-49ED-3170BA1E56FE}"/>
          </ac:picMkLst>
        </pc:picChg>
        <pc:cxnChg chg="add mod">
          <ac:chgData name="Tellez Giron Flores, Karla" userId="8fee81db-db87-471c-8558-22a4afb35c1a" providerId="ADAL" clId="{3F1890DC-038D-D34F-A907-9375F5EFEF54}" dt="2024-09-15T05:30:20.370" v="3464" actId="1035"/>
          <ac:cxnSpMkLst>
            <pc:docMk/>
            <pc:sldMk cId="189572620" sldId="459"/>
            <ac:cxnSpMk id="17" creationId="{C715A2BB-47F5-4B7F-B8AC-58DCAFB5EF2E}"/>
          </ac:cxnSpMkLst>
        </pc:cxnChg>
      </pc:sldChg>
      <pc:sldChg chg="add del">
        <pc:chgData name="Tellez Giron Flores, Karla" userId="8fee81db-db87-471c-8558-22a4afb35c1a" providerId="ADAL" clId="{3F1890DC-038D-D34F-A907-9375F5EFEF54}" dt="2024-09-14T20:42:34.126" v="1806"/>
        <pc:sldMkLst>
          <pc:docMk/>
          <pc:sldMk cId="1380457133" sldId="459"/>
        </pc:sldMkLst>
      </pc:sldChg>
      <pc:sldChg chg="add del">
        <pc:chgData name="Tellez Giron Flores, Karla" userId="8fee81db-db87-471c-8558-22a4afb35c1a" providerId="ADAL" clId="{3F1890DC-038D-D34F-A907-9375F5EFEF54}" dt="2024-09-25T16:39:21.919" v="9469" actId="2696"/>
        <pc:sldMkLst>
          <pc:docMk/>
          <pc:sldMk cId="2902382847" sldId="459"/>
        </pc:sldMkLst>
      </pc:sldChg>
      <pc:sldChg chg="addSp delSp modSp add mod modNotesTx">
        <pc:chgData name="Tellez Giron Flores, Karla" userId="8fee81db-db87-471c-8558-22a4afb35c1a" providerId="ADAL" clId="{3F1890DC-038D-D34F-A907-9375F5EFEF54}" dt="2024-09-22T17:39:19.296" v="7780" actId="12"/>
        <pc:sldMkLst>
          <pc:docMk/>
          <pc:sldMk cId="487886457" sldId="460"/>
        </pc:sldMkLst>
        <pc:spChg chg="mod">
          <ac:chgData name="Tellez Giron Flores, Karla" userId="8fee81db-db87-471c-8558-22a4afb35c1a" providerId="ADAL" clId="{3F1890DC-038D-D34F-A907-9375F5EFEF54}" dt="2024-09-20T22:00:31.296" v="6945" actId="1076"/>
          <ac:spMkLst>
            <pc:docMk/>
            <pc:sldMk cId="487886457" sldId="460"/>
            <ac:spMk id="2" creationId="{933FDF19-6068-A82F-2301-13A080A73632}"/>
          </ac:spMkLst>
        </pc:spChg>
        <pc:spChg chg="add mod">
          <ac:chgData name="Tellez Giron Flores, Karla" userId="8fee81db-db87-471c-8558-22a4afb35c1a" providerId="ADAL" clId="{3F1890DC-038D-D34F-A907-9375F5EFEF54}" dt="2024-09-20T21:55:27.476" v="6878"/>
          <ac:spMkLst>
            <pc:docMk/>
            <pc:sldMk cId="487886457" sldId="460"/>
            <ac:spMk id="3" creationId="{E2EE23F8-0DFD-AB92-C472-0CC56B982F38}"/>
          </ac:spMkLst>
        </pc:spChg>
        <pc:spChg chg="mod">
          <ac:chgData name="Tellez Giron Flores, Karla" userId="8fee81db-db87-471c-8558-22a4afb35c1a" providerId="ADAL" clId="{3F1890DC-038D-D34F-A907-9375F5EFEF54}" dt="2024-09-22T17:38:53.614" v="7767" actId="1076"/>
          <ac:spMkLst>
            <pc:docMk/>
            <pc:sldMk cId="487886457" sldId="460"/>
            <ac:spMk id="5" creationId="{FC9422F5-E659-3FA6-30B7-B5F1E4A47254}"/>
          </ac:spMkLst>
        </pc:spChg>
        <pc:spChg chg="add mod">
          <ac:chgData name="Tellez Giron Flores, Karla" userId="8fee81db-db87-471c-8558-22a4afb35c1a" providerId="ADAL" clId="{3F1890DC-038D-D34F-A907-9375F5EFEF54}" dt="2024-09-20T21:57:18.335" v="6892"/>
          <ac:spMkLst>
            <pc:docMk/>
            <pc:sldMk cId="487886457" sldId="460"/>
            <ac:spMk id="6" creationId="{A6288C10-4F01-75D2-584A-F3A97EAE386E}"/>
          </ac:spMkLst>
        </pc:spChg>
        <pc:spChg chg="del">
          <ac:chgData name="Tellez Giron Flores, Karla" userId="8fee81db-db87-471c-8558-22a4afb35c1a" providerId="ADAL" clId="{3F1890DC-038D-D34F-A907-9375F5EFEF54}" dt="2024-09-15T00:41:25.788" v="2379" actId="478"/>
          <ac:spMkLst>
            <pc:docMk/>
            <pc:sldMk cId="487886457" sldId="460"/>
            <ac:spMk id="7" creationId="{4E295DA7-7D2F-DF79-458C-6078EB561172}"/>
          </ac:spMkLst>
        </pc:spChg>
        <pc:spChg chg="add mod">
          <ac:chgData name="Tellez Giron Flores, Karla" userId="8fee81db-db87-471c-8558-22a4afb35c1a" providerId="ADAL" clId="{3F1890DC-038D-D34F-A907-9375F5EFEF54}" dt="2024-09-20T22:04:22.827" v="7182" actId="14100"/>
          <ac:spMkLst>
            <pc:docMk/>
            <pc:sldMk cId="487886457" sldId="460"/>
            <ac:spMk id="7" creationId="{E9498BE9-A730-8435-56CB-E02C91C4C460}"/>
          </ac:spMkLst>
        </pc:spChg>
        <pc:spChg chg="add del mod">
          <ac:chgData name="Tellez Giron Flores, Karla" userId="8fee81db-db87-471c-8558-22a4afb35c1a" providerId="ADAL" clId="{3F1890DC-038D-D34F-A907-9375F5EFEF54}" dt="2024-09-20T22:00:09.192" v="6940" actId="478"/>
          <ac:spMkLst>
            <pc:docMk/>
            <pc:sldMk cId="487886457" sldId="460"/>
            <ac:spMk id="10" creationId="{85CF0668-52F6-360D-3094-D4C3A8A62175}"/>
          </ac:spMkLst>
        </pc:spChg>
        <pc:spChg chg="add mod">
          <ac:chgData name="Tellez Giron Flores, Karla" userId="8fee81db-db87-471c-8558-22a4afb35c1a" providerId="ADAL" clId="{3F1890DC-038D-D34F-A907-9375F5EFEF54}" dt="2024-09-22T17:39:19.296" v="7780" actId="12"/>
          <ac:spMkLst>
            <pc:docMk/>
            <pc:sldMk cId="487886457" sldId="460"/>
            <ac:spMk id="11" creationId="{00BDA7A4-0E81-CF4A-6373-4C9B532CF8E4}"/>
          </ac:spMkLst>
        </pc:spChg>
        <pc:spChg chg="mod">
          <ac:chgData name="Tellez Giron Flores, Karla" userId="8fee81db-db87-471c-8558-22a4afb35c1a" providerId="ADAL" clId="{3F1890DC-038D-D34F-A907-9375F5EFEF54}" dt="2024-09-20T21:56:44.123" v="6889" actId="20577"/>
          <ac:spMkLst>
            <pc:docMk/>
            <pc:sldMk cId="487886457" sldId="460"/>
            <ac:spMk id="12" creationId="{A78E83AE-20DF-1F34-52E0-3A6C77BA856E}"/>
          </ac:spMkLst>
        </pc:spChg>
        <pc:spChg chg="add del mod">
          <ac:chgData name="Tellez Giron Flores, Karla" userId="8fee81db-db87-471c-8558-22a4afb35c1a" providerId="ADAL" clId="{3F1890DC-038D-D34F-A907-9375F5EFEF54}" dt="2024-09-20T21:57:14.074" v="6890" actId="478"/>
          <ac:spMkLst>
            <pc:docMk/>
            <pc:sldMk cId="487886457" sldId="460"/>
            <ac:spMk id="16" creationId="{8A15A77D-7291-3EC5-A30D-D220AF4385E3}"/>
          </ac:spMkLst>
        </pc:spChg>
        <pc:spChg chg="add del mod">
          <ac:chgData name="Tellez Giron Flores, Karla" userId="8fee81db-db87-471c-8558-22a4afb35c1a" providerId="ADAL" clId="{3F1890DC-038D-D34F-A907-9375F5EFEF54}" dt="2024-09-20T21:57:15.346" v="6891" actId="478"/>
          <ac:spMkLst>
            <pc:docMk/>
            <pc:sldMk cId="487886457" sldId="460"/>
            <ac:spMk id="17" creationId="{7913CCC8-8677-7818-587D-631C6339D645}"/>
          </ac:spMkLst>
        </pc:spChg>
        <pc:spChg chg="add del mod">
          <ac:chgData name="Tellez Giron Flores, Karla" userId="8fee81db-db87-471c-8558-22a4afb35c1a" providerId="ADAL" clId="{3F1890DC-038D-D34F-A907-9375F5EFEF54}" dt="2024-09-16T13:38:27.488" v="4594" actId="478"/>
          <ac:spMkLst>
            <pc:docMk/>
            <pc:sldMk cId="487886457" sldId="460"/>
            <ac:spMk id="18" creationId="{09998951-48B1-2B44-1BAA-EAB3DC5B5A2D}"/>
          </ac:spMkLst>
        </pc:spChg>
        <pc:spChg chg="add del mod">
          <ac:chgData name="Tellez Giron Flores, Karla" userId="8fee81db-db87-471c-8558-22a4afb35c1a" providerId="ADAL" clId="{3F1890DC-038D-D34F-A907-9375F5EFEF54}" dt="2024-09-20T21:57:30.870" v="6896" actId="478"/>
          <ac:spMkLst>
            <pc:docMk/>
            <pc:sldMk cId="487886457" sldId="460"/>
            <ac:spMk id="19" creationId="{29C82B45-3C90-EC3C-3AFE-FCEA3DD3CF78}"/>
          </ac:spMkLst>
        </pc:spChg>
        <pc:picChg chg="del">
          <ac:chgData name="Tellez Giron Flores, Karla" userId="8fee81db-db87-471c-8558-22a4afb35c1a" providerId="ADAL" clId="{3F1890DC-038D-D34F-A907-9375F5EFEF54}" dt="2024-09-15T00:41:27.095" v="2380" actId="478"/>
          <ac:picMkLst>
            <pc:docMk/>
            <pc:sldMk cId="487886457" sldId="460"/>
            <ac:picMk id="3" creationId="{5B05DADE-76C4-E54D-0A15-5867308B2BF2}"/>
          </ac:picMkLst>
        </pc:picChg>
        <pc:picChg chg="add mod modCrop">
          <ac:chgData name="Tellez Giron Flores, Karla" userId="8fee81db-db87-471c-8558-22a4afb35c1a" providerId="ADAL" clId="{3F1890DC-038D-D34F-A907-9375F5EFEF54}" dt="2024-09-20T22:00:34.931" v="6946" actId="1076"/>
          <ac:picMkLst>
            <pc:docMk/>
            <pc:sldMk cId="487886457" sldId="460"/>
            <ac:picMk id="8" creationId="{7CE3AE2C-F373-9082-5B78-8CEA18183D6B}"/>
          </ac:picMkLst>
        </pc:picChg>
        <pc:picChg chg="add mod modCrop">
          <ac:chgData name="Tellez Giron Flores, Karla" userId="8fee81db-db87-471c-8558-22a4afb35c1a" providerId="ADAL" clId="{3F1890DC-038D-D34F-A907-9375F5EFEF54}" dt="2024-09-20T21:59:41.948" v="6936" actId="1076"/>
          <ac:picMkLst>
            <pc:docMk/>
            <pc:sldMk cId="487886457" sldId="460"/>
            <ac:picMk id="9" creationId="{013E130C-D32A-FA52-5DC9-44465E28A632}"/>
          </ac:picMkLst>
        </pc:picChg>
        <pc:picChg chg="del">
          <ac:chgData name="Tellez Giron Flores, Karla" userId="8fee81db-db87-471c-8558-22a4afb35c1a" providerId="ADAL" clId="{3F1890DC-038D-D34F-A907-9375F5EFEF54}" dt="2024-09-15T00:41:20.746" v="2378" actId="478"/>
          <ac:picMkLst>
            <pc:docMk/>
            <pc:sldMk cId="487886457" sldId="460"/>
            <ac:picMk id="10" creationId="{EC8E83BE-F48F-1235-595D-5CA29ACD97C5}"/>
          </ac:picMkLst>
        </pc:picChg>
        <pc:picChg chg="add del mod">
          <ac:chgData name="Tellez Giron Flores, Karla" userId="8fee81db-db87-471c-8558-22a4afb35c1a" providerId="ADAL" clId="{3F1890DC-038D-D34F-A907-9375F5EFEF54}" dt="2024-09-15T00:45:44.013" v="2475" actId="478"/>
          <ac:picMkLst>
            <pc:docMk/>
            <pc:sldMk cId="487886457" sldId="460"/>
            <ac:picMk id="11" creationId="{2794FFFB-E334-02EA-D42D-A894C4EF45FB}"/>
          </ac:picMkLst>
        </pc:picChg>
        <pc:picChg chg="add mod modCrop">
          <ac:chgData name="Tellez Giron Flores, Karla" userId="8fee81db-db87-471c-8558-22a4afb35c1a" providerId="ADAL" clId="{3F1890DC-038D-D34F-A907-9375F5EFEF54}" dt="2024-09-22T17:38:56.928" v="7769" actId="14100"/>
          <ac:picMkLst>
            <pc:docMk/>
            <pc:sldMk cId="487886457" sldId="460"/>
            <ac:picMk id="18" creationId="{B8C27B15-6749-5A70-5D6D-657F6B3698E4}"/>
          </ac:picMkLst>
        </pc:picChg>
      </pc:sldChg>
      <pc:sldChg chg="addSp delSp modSp add mod modNotesTx">
        <pc:chgData name="Tellez Giron Flores, Karla" userId="8fee81db-db87-471c-8558-22a4afb35c1a" providerId="ADAL" clId="{3F1890DC-038D-D34F-A907-9375F5EFEF54}" dt="2024-09-22T17:49:51.629" v="8404" actId="1036"/>
        <pc:sldMkLst>
          <pc:docMk/>
          <pc:sldMk cId="2433984387" sldId="461"/>
        </pc:sldMkLst>
        <pc:spChg chg="mod">
          <ac:chgData name="Tellez Giron Flores, Karla" userId="8fee81db-db87-471c-8558-22a4afb35c1a" providerId="ADAL" clId="{3F1890DC-038D-D34F-A907-9375F5EFEF54}" dt="2024-09-22T17:46:20.837" v="8307" actId="1035"/>
          <ac:spMkLst>
            <pc:docMk/>
            <pc:sldMk cId="2433984387" sldId="461"/>
            <ac:spMk id="2" creationId="{7AB796A9-58F5-1770-7F2B-5CC36D38FD26}"/>
          </ac:spMkLst>
        </pc:spChg>
        <pc:spChg chg="add del mod">
          <ac:chgData name="Tellez Giron Flores, Karla" userId="8fee81db-db87-471c-8558-22a4afb35c1a" providerId="ADAL" clId="{3F1890DC-038D-D34F-A907-9375F5EFEF54}" dt="2024-09-20T22:05:11.762" v="7186" actId="478"/>
          <ac:spMkLst>
            <pc:docMk/>
            <pc:sldMk cId="2433984387" sldId="461"/>
            <ac:spMk id="3" creationId="{308D45B9-1E2D-5F93-03DF-60628E7E1A67}"/>
          </ac:spMkLst>
        </pc:spChg>
        <pc:spChg chg="mod">
          <ac:chgData name="Tellez Giron Flores, Karla" userId="8fee81db-db87-471c-8558-22a4afb35c1a" providerId="ADAL" clId="{3F1890DC-038D-D34F-A907-9375F5EFEF54}" dt="2024-09-22T17:49:17.460" v="8396" actId="1076"/>
          <ac:spMkLst>
            <pc:docMk/>
            <pc:sldMk cId="2433984387" sldId="461"/>
            <ac:spMk id="5" creationId="{8E0278C9-6F31-2596-0D5A-E63E557F0E6F}"/>
          </ac:spMkLst>
        </pc:spChg>
        <pc:spChg chg="add mod">
          <ac:chgData name="Tellez Giron Flores, Karla" userId="8fee81db-db87-471c-8558-22a4afb35c1a" providerId="ADAL" clId="{3F1890DC-038D-D34F-A907-9375F5EFEF54}" dt="2024-09-22T17:49:21.314" v="8397" actId="1076"/>
          <ac:spMkLst>
            <pc:docMk/>
            <pc:sldMk cId="2433984387" sldId="461"/>
            <ac:spMk id="6" creationId="{49558595-A6A2-03ED-649E-B2106B133B2E}"/>
          </ac:spMkLst>
        </pc:spChg>
        <pc:spChg chg="add del mod">
          <ac:chgData name="Tellez Giron Flores, Karla" userId="8fee81db-db87-471c-8558-22a4afb35c1a" providerId="ADAL" clId="{3F1890DC-038D-D34F-A907-9375F5EFEF54}" dt="2024-09-15T00:52:18.204" v="2714" actId="478"/>
          <ac:spMkLst>
            <pc:docMk/>
            <pc:sldMk cId="2433984387" sldId="461"/>
            <ac:spMk id="6" creationId="{6293B39F-8077-97C4-7EE9-1087EBAFD03C}"/>
          </ac:spMkLst>
        </pc:spChg>
        <pc:spChg chg="add mod">
          <ac:chgData name="Tellez Giron Flores, Karla" userId="8fee81db-db87-471c-8558-22a4afb35c1a" providerId="ADAL" clId="{3F1890DC-038D-D34F-A907-9375F5EFEF54}" dt="2024-09-22T17:46:05.318" v="8294"/>
          <ac:spMkLst>
            <pc:docMk/>
            <pc:sldMk cId="2433984387" sldId="461"/>
            <ac:spMk id="7" creationId="{5AD0F190-C5DF-74A4-31D0-78C58F2D6886}"/>
          </ac:spMkLst>
        </pc:spChg>
        <pc:spChg chg="add mod">
          <ac:chgData name="Tellez Giron Flores, Karla" userId="8fee81db-db87-471c-8558-22a4afb35c1a" providerId="ADAL" clId="{3F1890DC-038D-D34F-A907-9375F5EFEF54}" dt="2024-09-22T17:49:51.629" v="8404" actId="1036"/>
          <ac:spMkLst>
            <pc:docMk/>
            <pc:sldMk cId="2433984387" sldId="461"/>
            <ac:spMk id="8" creationId="{4F0DA49B-FC45-1CEC-4D1B-B384A27E491D}"/>
          </ac:spMkLst>
        </pc:spChg>
        <pc:spChg chg="add mod">
          <ac:chgData name="Tellez Giron Flores, Karla" userId="8fee81db-db87-471c-8558-22a4afb35c1a" providerId="ADAL" clId="{3F1890DC-038D-D34F-A907-9375F5EFEF54}" dt="2024-09-22T17:49:51.629" v="8404" actId="1036"/>
          <ac:spMkLst>
            <pc:docMk/>
            <pc:sldMk cId="2433984387" sldId="461"/>
            <ac:spMk id="9" creationId="{7EAC82DB-3477-6E3D-2604-EAE1D3BDF252}"/>
          </ac:spMkLst>
        </pc:spChg>
        <pc:spChg chg="add mod">
          <ac:chgData name="Tellez Giron Flores, Karla" userId="8fee81db-db87-471c-8558-22a4afb35c1a" providerId="ADAL" clId="{3F1890DC-038D-D34F-A907-9375F5EFEF54}" dt="2024-09-22T17:49:09.044" v="8394"/>
          <ac:spMkLst>
            <pc:docMk/>
            <pc:sldMk cId="2433984387" sldId="461"/>
            <ac:spMk id="10" creationId="{61A87FD1-CA6A-BA1B-8D2E-F739460FFEE6}"/>
          </ac:spMkLst>
        </pc:spChg>
        <pc:spChg chg="del">
          <ac:chgData name="Tellez Giron Flores, Karla" userId="8fee81db-db87-471c-8558-22a4afb35c1a" providerId="ADAL" clId="{3F1890DC-038D-D34F-A907-9375F5EFEF54}" dt="2024-09-22T17:46:05.080" v="8293" actId="478"/>
          <ac:spMkLst>
            <pc:docMk/>
            <pc:sldMk cId="2433984387" sldId="461"/>
            <ac:spMk id="12" creationId="{178181D9-EA15-6172-9856-808D61162C80}"/>
          </ac:spMkLst>
        </pc:spChg>
        <pc:spChg chg="del">
          <ac:chgData name="Tellez Giron Flores, Karla" userId="8fee81db-db87-471c-8558-22a4afb35c1a" providerId="ADAL" clId="{3F1890DC-038D-D34F-A907-9375F5EFEF54}" dt="2024-09-15T00:47:33.256" v="2502" actId="478"/>
          <ac:spMkLst>
            <pc:docMk/>
            <pc:sldMk cId="2433984387" sldId="461"/>
            <ac:spMk id="16" creationId="{F8967099-ADE8-AAC9-1BDF-A2278E67DAC3}"/>
          </ac:spMkLst>
        </pc:spChg>
        <pc:spChg chg="add del">
          <ac:chgData name="Tellez Giron Flores, Karla" userId="8fee81db-db87-471c-8558-22a4afb35c1a" providerId="ADAL" clId="{3F1890DC-038D-D34F-A907-9375F5EFEF54}" dt="2024-09-15T04:59:01.930" v="3230" actId="478"/>
          <ac:spMkLst>
            <pc:docMk/>
            <pc:sldMk cId="2433984387" sldId="461"/>
            <ac:spMk id="18" creationId="{E1C404A0-DC2A-4881-B092-E6F203580219}"/>
          </ac:spMkLst>
        </pc:spChg>
        <pc:spChg chg="add del mod">
          <ac:chgData name="Tellez Giron Flores, Karla" userId="8fee81db-db87-471c-8558-22a4afb35c1a" providerId="ADAL" clId="{3F1890DC-038D-D34F-A907-9375F5EFEF54}" dt="2024-09-22T17:45:39.005" v="8272" actId="478"/>
          <ac:spMkLst>
            <pc:docMk/>
            <pc:sldMk cId="2433984387" sldId="461"/>
            <ac:spMk id="21" creationId="{7D97B5B5-B06A-E967-62E2-6702EA2E7A02}"/>
          </ac:spMkLst>
        </pc:spChg>
        <pc:spChg chg="add del mod">
          <ac:chgData name="Tellez Giron Flores, Karla" userId="8fee81db-db87-471c-8558-22a4afb35c1a" providerId="ADAL" clId="{3F1890DC-038D-D34F-A907-9375F5EFEF54}" dt="2024-09-22T17:46:20.837" v="8307" actId="1035"/>
          <ac:spMkLst>
            <pc:docMk/>
            <pc:sldMk cId="2433984387" sldId="461"/>
            <ac:spMk id="22" creationId="{A387549C-CE0F-9DBD-2B73-E89E753B593A}"/>
          </ac:spMkLst>
        </pc:spChg>
        <pc:picChg chg="add del mod modCrop">
          <ac:chgData name="Tellez Giron Flores, Karla" userId="8fee81db-db87-471c-8558-22a4afb35c1a" providerId="ADAL" clId="{3F1890DC-038D-D34F-A907-9375F5EFEF54}" dt="2024-09-15T00:52:15.795" v="2713" actId="478"/>
          <ac:picMkLst>
            <pc:docMk/>
            <pc:sldMk cId="2433984387" sldId="461"/>
            <ac:picMk id="3" creationId="{A9E8B2F9-DEED-BEDE-1B9C-CF74C6C53439}"/>
          </ac:picMkLst>
        </pc:picChg>
        <pc:picChg chg="del">
          <ac:chgData name="Tellez Giron Flores, Karla" userId="8fee81db-db87-471c-8558-22a4afb35c1a" providerId="ADAL" clId="{3F1890DC-038D-D34F-A907-9375F5EFEF54}" dt="2024-09-15T00:46:30.339" v="2484" actId="478"/>
          <ac:picMkLst>
            <pc:docMk/>
            <pc:sldMk cId="2433984387" sldId="461"/>
            <ac:picMk id="8" creationId="{BE56A4EA-EFD1-0086-9414-9199A6B47E3F}"/>
          </ac:picMkLst>
        </pc:picChg>
        <pc:picChg chg="del">
          <ac:chgData name="Tellez Giron Flores, Karla" userId="8fee81db-db87-471c-8558-22a4afb35c1a" providerId="ADAL" clId="{3F1890DC-038D-D34F-A907-9375F5EFEF54}" dt="2024-09-15T00:47:34.350" v="2503" actId="478"/>
          <ac:picMkLst>
            <pc:docMk/>
            <pc:sldMk cId="2433984387" sldId="461"/>
            <ac:picMk id="9" creationId="{0691C973-169B-7225-D7DD-F7F2803B6A8F}"/>
          </ac:picMkLst>
        </pc:picChg>
        <pc:picChg chg="add mod modCrop">
          <ac:chgData name="Tellez Giron Flores, Karla" userId="8fee81db-db87-471c-8558-22a4afb35c1a" providerId="ADAL" clId="{3F1890DC-038D-D34F-A907-9375F5EFEF54}" dt="2024-09-22T17:46:20.837" v="8307" actId="1035"/>
          <ac:picMkLst>
            <pc:docMk/>
            <pc:sldMk cId="2433984387" sldId="461"/>
            <ac:picMk id="11" creationId="{64BE4935-572F-E595-0B2C-E6CD1E166F78}"/>
          </ac:picMkLst>
        </pc:picChg>
        <pc:picChg chg="add del mod modCrop">
          <ac:chgData name="Tellez Giron Flores, Karla" userId="8fee81db-db87-471c-8558-22a4afb35c1a" providerId="ADAL" clId="{3F1890DC-038D-D34F-A907-9375F5EFEF54}" dt="2024-09-22T17:45:35.755" v="8269" actId="478"/>
          <ac:picMkLst>
            <pc:docMk/>
            <pc:sldMk cId="2433984387" sldId="461"/>
            <ac:picMk id="20" creationId="{DD82EA83-8D42-AD5F-6B6C-35562F743C97}"/>
          </ac:picMkLst>
        </pc:picChg>
      </pc:sldChg>
      <pc:sldChg chg="addSp delSp modSp add mod modNotesTx">
        <pc:chgData name="Tellez Giron Flores, Karla" userId="8fee81db-db87-471c-8558-22a4afb35c1a" providerId="ADAL" clId="{3F1890DC-038D-D34F-A907-9375F5EFEF54}" dt="2024-09-22T20:07:22.895" v="9127"/>
        <pc:sldMkLst>
          <pc:docMk/>
          <pc:sldMk cId="1934544530" sldId="462"/>
        </pc:sldMkLst>
        <pc:spChg chg="del">
          <ac:chgData name="Tellez Giron Flores, Karla" userId="8fee81db-db87-471c-8558-22a4afb35c1a" providerId="ADAL" clId="{3F1890DC-038D-D34F-A907-9375F5EFEF54}" dt="2024-09-17T16:00:28.453" v="5381" actId="478"/>
          <ac:spMkLst>
            <pc:docMk/>
            <pc:sldMk cId="1934544530" sldId="462"/>
            <ac:spMk id="2" creationId="{B669D649-4B43-3DA9-E4A0-972883833750}"/>
          </ac:spMkLst>
        </pc:spChg>
        <pc:spChg chg="add del mod">
          <ac:chgData name="Tellez Giron Flores, Karla" userId="8fee81db-db87-471c-8558-22a4afb35c1a" providerId="ADAL" clId="{3F1890DC-038D-D34F-A907-9375F5EFEF54}" dt="2024-09-20T21:47:31.670" v="6630" actId="478"/>
          <ac:spMkLst>
            <pc:docMk/>
            <pc:sldMk cId="1934544530" sldId="462"/>
            <ac:spMk id="2" creationId="{B82C68A2-5FA4-D309-1513-26D424AFF055}"/>
          </ac:spMkLst>
        </pc:spChg>
        <pc:spChg chg="add mod">
          <ac:chgData name="Tellez Giron Flores, Karla" userId="8fee81db-db87-471c-8558-22a4afb35c1a" providerId="ADAL" clId="{3F1890DC-038D-D34F-A907-9375F5EFEF54}" dt="2024-09-20T21:51:23.425" v="6739" actId="20577"/>
          <ac:spMkLst>
            <pc:docMk/>
            <pc:sldMk cId="1934544530" sldId="462"/>
            <ac:spMk id="3" creationId="{8601C5BE-F6B2-C568-8812-79CDAD71A061}"/>
          </ac:spMkLst>
        </pc:spChg>
        <pc:spChg chg="del">
          <ac:chgData name="Tellez Giron Flores, Karla" userId="8fee81db-db87-471c-8558-22a4afb35c1a" providerId="ADAL" clId="{3F1890DC-038D-D34F-A907-9375F5EFEF54}" dt="2024-09-17T16:00:17.701" v="5377" actId="478"/>
          <ac:spMkLst>
            <pc:docMk/>
            <pc:sldMk cId="1934544530" sldId="462"/>
            <ac:spMk id="3" creationId="{C4E8E3ED-B7EA-98BF-F143-387E0F6DFD90}"/>
          </ac:spMkLst>
        </pc:spChg>
        <pc:spChg chg="del">
          <ac:chgData name="Tellez Giron Flores, Karla" userId="8fee81db-db87-471c-8558-22a4afb35c1a" providerId="ADAL" clId="{3F1890DC-038D-D34F-A907-9375F5EFEF54}" dt="2024-09-17T16:03:22.151" v="5408" actId="478"/>
          <ac:spMkLst>
            <pc:docMk/>
            <pc:sldMk cId="1934544530" sldId="462"/>
            <ac:spMk id="4" creationId="{D7D1BA40-794B-E8A0-6D51-3FE353D511C4}"/>
          </ac:spMkLst>
        </pc:spChg>
        <pc:spChg chg="del">
          <ac:chgData name="Tellez Giron Flores, Karla" userId="8fee81db-db87-471c-8558-22a4afb35c1a" providerId="ADAL" clId="{3F1890DC-038D-D34F-A907-9375F5EFEF54}" dt="2024-09-17T16:00:20.410" v="5378" actId="478"/>
          <ac:spMkLst>
            <pc:docMk/>
            <pc:sldMk cId="1934544530" sldId="462"/>
            <ac:spMk id="6" creationId="{515EBB3A-BE0A-D916-214D-446869FE98D8}"/>
          </ac:spMkLst>
        </pc:spChg>
        <pc:spChg chg="add del mod">
          <ac:chgData name="Tellez Giron Flores, Karla" userId="8fee81db-db87-471c-8558-22a4afb35c1a" providerId="ADAL" clId="{3F1890DC-038D-D34F-A907-9375F5EFEF54}" dt="2024-09-17T16:00:22.572" v="5379" actId="478"/>
          <ac:spMkLst>
            <pc:docMk/>
            <pc:sldMk cId="1934544530" sldId="462"/>
            <ac:spMk id="8" creationId="{A9E090FE-E8F5-6A3A-C669-C4D20B712343}"/>
          </ac:spMkLst>
        </pc:spChg>
        <pc:spChg chg="del mod">
          <ac:chgData name="Tellez Giron Flores, Karla" userId="8fee81db-db87-471c-8558-22a4afb35c1a" providerId="ADAL" clId="{3F1890DC-038D-D34F-A907-9375F5EFEF54}" dt="2024-09-20T21:48:13.909" v="6633" actId="478"/>
          <ac:spMkLst>
            <pc:docMk/>
            <pc:sldMk cId="1934544530" sldId="462"/>
            <ac:spMk id="12" creationId="{9B545862-143C-F6D6-AAB1-2B7D85795460}"/>
          </ac:spMkLst>
        </pc:spChg>
        <pc:spChg chg="del">
          <ac:chgData name="Tellez Giron Flores, Karla" userId="8fee81db-db87-471c-8558-22a4afb35c1a" providerId="ADAL" clId="{3F1890DC-038D-D34F-A907-9375F5EFEF54}" dt="2024-09-22T20:07:01.299" v="9123" actId="478"/>
          <ac:spMkLst>
            <pc:docMk/>
            <pc:sldMk cId="1934544530" sldId="462"/>
            <ac:spMk id="15" creationId="{C80F9E65-8B53-3012-DF10-FEC79DB73E85}"/>
          </ac:spMkLst>
        </pc:spChg>
        <pc:spChg chg="add mod">
          <ac:chgData name="Tellez Giron Flores, Karla" userId="8fee81db-db87-471c-8558-22a4afb35c1a" providerId="ADAL" clId="{3F1890DC-038D-D34F-A907-9375F5EFEF54}" dt="2024-09-22T20:07:01.713" v="9124"/>
          <ac:spMkLst>
            <pc:docMk/>
            <pc:sldMk cId="1934544530" sldId="462"/>
            <ac:spMk id="19" creationId="{F2779C4B-051D-4780-AAA9-29A3A7C0B06F}"/>
          </ac:spMkLst>
        </pc:spChg>
        <pc:spChg chg="add mod">
          <ac:chgData name="Tellez Giron Flores, Karla" userId="8fee81db-db87-471c-8558-22a4afb35c1a" providerId="ADAL" clId="{3F1890DC-038D-D34F-A907-9375F5EFEF54}" dt="2024-09-17T16:06:11.607" v="5425" actId="1076"/>
          <ac:spMkLst>
            <pc:docMk/>
            <pc:sldMk cId="1934544530" sldId="462"/>
            <ac:spMk id="21" creationId="{E23D28BE-AD46-081A-456A-C8458960DA80}"/>
          </ac:spMkLst>
        </pc:spChg>
        <pc:spChg chg="add mod">
          <ac:chgData name="Tellez Giron Flores, Karla" userId="8fee81db-db87-471c-8558-22a4afb35c1a" providerId="ADAL" clId="{3F1890DC-038D-D34F-A907-9375F5EFEF54}" dt="2024-09-17T16:06:16.104" v="5427" actId="1076"/>
          <ac:spMkLst>
            <pc:docMk/>
            <pc:sldMk cId="1934544530" sldId="462"/>
            <ac:spMk id="22" creationId="{4D65F4EA-92C6-C3F7-DE9E-EBBE231755C7}"/>
          </ac:spMkLst>
        </pc:spChg>
        <pc:spChg chg="add mod">
          <ac:chgData name="Tellez Giron Flores, Karla" userId="8fee81db-db87-471c-8558-22a4afb35c1a" providerId="ADAL" clId="{3F1890DC-038D-D34F-A907-9375F5EFEF54}" dt="2024-09-17T16:06:26.055" v="5434" actId="20577"/>
          <ac:spMkLst>
            <pc:docMk/>
            <pc:sldMk cId="1934544530" sldId="462"/>
            <ac:spMk id="23" creationId="{3639656E-34AB-5367-4A8A-7E3E635C0717}"/>
          </ac:spMkLst>
        </pc:spChg>
        <pc:spChg chg="add mod">
          <ac:chgData name="Tellez Giron Flores, Karla" userId="8fee81db-db87-471c-8558-22a4afb35c1a" providerId="ADAL" clId="{3F1890DC-038D-D34F-A907-9375F5EFEF54}" dt="2024-09-17T16:06:35.727" v="5436" actId="1076"/>
          <ac:spMkLst>
            <pc:docMk/>
            <pc:sldMk cId="1934544530" sldId="462"/>
            <ac:spMk id="24" creationId="{413FAEC8-243D-B75B-A910-53EB352EF969}"/>
          </ac:spMkLst>
        </pc:spChg>
        <pc:spChg chg="add mod">
          <ac:chgData name="Tellez Giron Flores, Karla" userId="8fee81db-db87-471c-8558-22a4afb35c1a" providerId="ADAL" clId="{3F1890DC-038D-D34F-A907-9375F5EFEF54}" dt="2024-09-17T16:06:58.592" v="5445"/>
          <ac:spMkLst>
            <pc:docMk/>
            <pc:sldMk cId="1934544530" sldId="462"/>
            <ac:spMk id="25" creationId="{7DD6EDAF-7F30-90E6-631C-097C90EF42D2}"/>
          </ac:spMkLst>
        </pc:spChg>
        <pc:spChg chg="add mod">
          <ac:chgData name="Tellez Giron Flores, Karla" userId="8fee81db-db87-471c-8558-22a4afb35c1a" providerId="ADAL" clId="{3F1890DC-038D-D34F-A907-9375F5EFEF54}" dt="2024-09-17T16:07:06.222" v="5451" actId="1038"/>
          <ac:spMkLst>
            <pc:docMk/>
            <pc:sldMk cId="1934544530" sldId="462"/>
            <ac:spMk id="26" creationId="{718B3D84-B0D4-AC3A-7AF8-300D8CF6C8CC}"/>
          </ac:spMkLst>
        </pc:spChg>
        <pc:spChg chg="add del mod">
          <ac:chgData name="Tellez Giron Flores, Karla" userId="8fee81db-db87-471c-8558-22a4afb35c1a" providerId="ADAL" clId="{3F1890DC-038D-D34F-A907-9375F5EFEF54}" dt="2024-09-22T20:07:08.304" v="9125" actId="478"/>
          <ac:spMkLst>
            <pc:docMk/>
            <pc:sldMk cId="1934544530" sldId="462"/>
            <ac:spMk id="27" creationId="{5ED51FDF-E0B8-0001-F253-50CDAB4C2A49}"/>
          </ac:spMkLst>
        </pc:spChg>
        <pc:spChg chg="add mod">
          <ac:chgData name="Tellez Giron Flores, Karla" userId="8fee81db-db87-471c-8558-22a4afb35c1a" providerId="ADAL" clId="{3F1890DC-038D-D34F-A907-9375F5EFEF54}" dt="2024-09-22T20:07:09.082" v="9126"/>
          <ac:spMkLst>
            <pc:docMk/>
            <pc:sldMk cId="1934544530" sldId="462"/>
            <ac:spMk id="28" creationId="{0A430D0D-AAE3-220F-9483-8F0D549FC2A6}"/>
          </ac:spMkLst>
        </pc:spChg>
        <pc:spChg chg="add mod">
          <ac:chgData name="Tellez Giron Flores, Karla" userId="8fee81db-db87-471c-8558-22a4afb35c1a" providerId="ADAL" clId="{3F1890DC-038D-D34F-A907-9375F5EFEF54}" dt="2024-09-22T20:07:22.895" v="9127"/>
          <ac:spMkLst>
            <pc:docMk/>
            <pc:sldMk cId="1934544530" sldId="462"/>
            <ac:spMk id="29" creationId="{168549C0-4A1D-F0EE-5B37-CA77F2171CF5}"/>
          </ac:spMkLst>
        </pc:spChg>
        <pc:picChg chg="del">
          <ac:chgData name="Tellez Giron Flores, Karla" userId="8fee81db-db87-471c-8558-22a4afb35c1a" providerId="ADAL" clId="{3F1890DC-038D-D34F-A907-9375F5EFEF54}" dt="2024-09-17T16:00:23.496" v="5380" actId="478"/>
          <ac:picMkLst>
            <pc:docMk/>
            <pc:sldMk cId="1934544530" sldId="462"/>
            <ac:picMk id="5" creationId="{302FEE3D-4CCC-46AF-6A4E-76F8D140330D}"/>
          </ac:picMkLst>
        </pc:picChg>
        <pc:picChg chg="add mod">
          <ac:chgData name="Tellez Giron Flores, Karla" userId="8fee81db-db87-471c-8558-22a4afb35c1a" providerId="ADAL" clId="{3F1890DC-038D-D34F-A907-9375F5EFEF54}" dt="2024-09-22T20:06:37.276" v="9085" actId="1038"/>
          <ac:picMkLst>
            <pc:docMk/>
            <pc:sldMk cId="1934544530" sldId="462"/>
            <ac:picMk id="5" creationId="{CC3AF62F-06D7-6023-6532-DD81737166EE}"/>
          </ac:picMkLst>
        </pc:picChg>
        <pc:picChg chg="add mod">
          <ac:chgData name="Tellez Giron Flores, Karla" userId="8fee81db-db87-471c-8558-22a4afb35c1a" providerId="ADAL" clId="{3F1890DC-038D-D34F-A907-9375F5EFEF54}" dt="2024-09-22T20:06:48.745" v="9122" actId="1036"/>
          <ac:picMkLst>
            <pc:docMk/>
            <pc:sldMk cId="1934544530" sldId="462"/>
            <ac:picMk id="7" creationId="{33C6BB3D-9871-2512-6EF2-1EC84D0B0DAE}"/>
          </ac:picMkLst>
        </pc:picChg>
        <pc:picChg chg="add del mod">
          <ac:chgData name="Tellez Giron Flores, Karla" userId="8fee81db-db87-471c-8558-22a4afb35c1a" providerId="ADAL" clId="{3F1890DC-038D-D34F-A907-9375F5EFEF54}" dt="2024-09-22T20:05:00.522" v="9056" actId="21"/>
          <ac:picMkLst>
            <pc:docMk/>
            <pc:sldMk cId="1934544530" sldId="462"/>
            <ac:picMk id="9" creationId="{A08B19C0-E709-0B09-43A6-C7B288C085F7}"/>
          </ac:picMkLst>
        </pc:picChg>
        <pc:picChg chg="add mod">
          <ac:chgData name="Tellez Giron Flores, Karla" userId="8fee81db-db87-471c-8558-22a4afb35c1a" providerId="ADAL" clId="{3F1890DC-038D-D34F-A907-9375F5EFEF54}" dt="2024-09-17T16:03:27.240" v="5412" actId="1036"/>
          <ac:picMkLst>
            <pc:docMk/>
            <pc:sldMk cId="1934544530" sldId="462"/>
            <ac:picMk id="10" creationId="{EA65A274-BD1C-43AC-1334-C1874CEFF164}"/>
          </ac:picMkLst>
        </pc:picChg>
        <pc:picChg chg="add mod">
          <ac:chgData name="Tellez Giron Flores, Karla" userId="8fee81db-db87-471c-8558-22a4afb35c1a" providerId="ADAL" clId="{3F1890DC-038D-D34F-A907-9375F5EFEF54}" dt="2024-09-17T16:03:12.041" v="5406" actId="1076"/>
          <ac:picMkLst>
            <pc:docMk/>
            <pc:sldMk cId="1934544530" sldId="462"/>
            <ac:picMk id="16" creationId="{557551E9-7FEC-B3DC-D278-9B9DC70D447A}"/>
          </ac:picMkLst>
        </pc:picChg>
        <pc:picChg chg="add del mod">
          <ac:chgData name="Tellez Giron Flores, Karla" userId="8fee81db-db87-471c-8558-22a4afb35c1a" providerId="ADAL" clId="{3F1890DC-038D-D34F-A907-9375F5EFEF54}" dt="2024-09-22T20:05:00.522" v="9056" actId="21"/>
          <ac:picMkLst>
            <pc:docMk/>
            <pc:sldMk cId="1934544530" sldId="462"/>
            <ac:picMk id="17" creationId="{1AEB6390-D1C0-B33F-76FF-FA690F5D563E}"/>
          </ac:picMkLst>
        </pc:picChg>
        <pc:picChg chg="add del mod">
          <ac:chgData name="Tellez Giron Flores, Karla" userId="8fee81db-db87-471c-8558-22a4afb35c1a" providerId="ADAL" clId="{3F1890DC-038D-D34F-A907-9375F5EFEF54}" dt="2024-09-22T20:04:13.638" v="9039" actId="478"/>
          <ac:picMkLst>
            <pc:docMk/>
            <pc:sldMk cId="1934544530" sldId="462"/>
            <ac:picMk id="18" creationId="{4C5654EB-E621-83AC-F01E-BED8E83655BC}"/>
          </ac:picMkLst>
        </pc:picChg>
        <pc:picChg chg="add del mod">
          <ac:chgData name="Tellez Giron Flores, Karla" userId="8fee81db-db87-471c-8558-22a4afb35c1a" providerId="ADAL" clId="{3F1890DC-038D-D34F-A907-9375F5EFEF54}" dt="2024-09-22T20:04:04.791" v="9037" actId="478"/>
          <ac:picMkLst>
            <pc:docMk/>
            <pc:sldMk cId="1934544530" sldId="462"/>
            <ac:picMk id="20" creationId="{9C5ED78A-B236-BEA1-D4D3-F6166377DFBC}"/>
          </ac:picMkLst>
        </pc:picChg>
      </pc:sldChg>
      <pc:sldChg chg="add del mod modShow">
        <pc:chgData name="Tellez Giron Flores, Karla" userId="8fee81db-db87-471c-8558-22a4afb35c1a" providerId="ADAL" clId="{3F1890DC-038D-D34F-A907-9375F5EFEF54}" dt="2024-09-16T13:55:47.611" v="4899" actId="2696"/>
        <pc:sldMkLst>
          <pc:docMk/>
          <pc:sldMk cId="3669740467" sldId="462"/>
        </pc:sldMkLst>
      </pc:sldChg>
      <pc:sldChg chg="delSp add del mod">
        <pc:chgData name="Tellez Giron Flores, Karla" userId="8fee81db-db87-471c-8558-22a4afb35c1a" providerId="ADAL" clId="{3F1890DC-038D-D34F-A907-9375F5EFEF54}" dt="2024-09-17T16:04:01.253" v="5415" actId="2696"/>
        <pc:sldMkLst>
          <pc:docMk/>
          <pc:sldMk cId="1742269036" sldId="463"/>
        </pc:sldMkLst>
        <pc:picChg chg="del">
          <ac:chgData name="Tellez Giron Flores, Karla" userId="8fee81db-db87-471c-8558-22a4afb35c1a" providerId="ADAL" clId="{3F1890DC-038D-D34F-A907-9375F5EFEF54}" dt="2024-09-17T16:03:47.708" v="5414" actId="478"/>
          <ac:picMkLst>
            <pc:docMk/>
            <pc:sldMk cId="1742269036" sldId="463"/>
            <ac:picMk id="10" creationId="{CF149769-67DA-619A-BB29-A42F7EE46F3F}"/>
          </ac:picMkLst>
        </pc:picChg>
        <pc:picChg chg="del">
          <ac:chgData name="Tellez Giron Flores, Karla" userId="8fee81db-db87-471c-8558-22a4afb35c1a" providerId="ADAL" clId="{3F1890DC-038D-D34F-A907-9375F5EFEF54}" dt="2024-09-17T16:03:47.708" v="5414" actId="478"/>
          <ac:picMkLst>
            <pc:docMk/>
            <pc:sldMk cId="1742269036" sldId="463"/>
            <ac:picMk id="16" creationId="{6A2A9A77-D102-B59F-EB70-0590E5F4EE7C}"/>
          </ac:picMkLst>
        </pc:picChg>
        <pc:picChg chg="del">
          <ac:chgData name="Tellez Giron Flores, Karla" userId="8fee81db-db87-471c-8558-22a4afb35c1a" providerId="ADAL" clId="{3F1890DC-038D-D34F-A907-9375F5EFEF54}" dt="2024-09-17T16:03:47.708" v="5414" actId="478"/>
          <ac:picMkLst>
            <pc:docMk/>
            <pc:sldMk cId="1742269036" sldId="463"/>
            <ac:picMk id="20" creationId="{7F9B1E1D-7A00-19E9-2B8F-4530D9DDFDB7}"/>
          </ac:picMkLst>
        </pc:picChg>
      </pc:sldChg>
      <pc:sldChg chg="addSp delSp modSp add mod">
        <pc:chgData name="Tellez Giron Flores, Karla" userId="8fee81db-db87-471c-8558-22a4afb35c1a" providerId="ADAL" clId="{3F1890DC-038D-D34F-A907-9375F5EFEF54}" dt="2024-09-22T20:06:12.751" v="9068" actId="20577"/>
        <pc:sldMkLst>
          <pc:docMk/>
          <pc:sldMk cId="3215700173" sldId="463"/>
        </pc:sldMkLst>
        <pc:spChg chg="add mod">
          <ac:chgData name="Tellez Giron Flores, Karla" userId="8fee81db-db87-471c-8558-22a4afb35c1a" providerId="ADAL" clId="{3F1890DC-038D-D34F-A907-9375F5EFEF54}" dt="2024-09-20T21:51:29.248" v="6741"/>
          <ac:spMkLst>
            <pc:docMk/>
            <pc:sldMk cId="3215700173" sldId="463"/>
            <ac:spMk id="2" creationId="{5B24128D-55E8-D9B6-D2A5-D7B2F4A7B478}"/>
          </ac:spMkLst>
        </pc:spChg>
        <pc:spChg chg="add mod">
          <ac:chgData name="Tellez Giron Flores, Karla" userId="8fee81db-db87-471c-8558-22a4afb35c1a" providerId="ADAL" clId="{3F1890DC-038D-D34F-A907-9375F5EFEF54}" dt="2024-09-22T20:06:12.751" v="9068" actId="20577"/>
          <ac:spMkLst>
            <pc:docMk/>
            <pc:sldMk cId="3215700173" sldId="463"/>
            <ac:spMk id="6" creationId="{1E34455B-B760-0338-67E7-5E72A4E0313A}"/>
          </ac:spMkLst>
        </pc:spChg>
        <pc:spChg chg="del">
          <ac:chgData name="Tellez Giron Flores, Karla" userId="8fee81db-db87-471c-8558-22a4afb35c1a" providerId="ADAL" clId="{3F1890DC-038D-D34F-A907-9375F5EFEF54}" dt="2024-09-20T21:51:28.986" v="6740" actId="478"/>
          <ac:spMkLst>
            <pc:docMk/>
            <pc:sldMk cId="3215700173" sldId="463"/>
            <ac:spMk id="12" creationId="{96B35AF6-5B7A-44CD-49A9-934386E7F59E}"/>
          </ac:spMkLst>
        </pc:spChg>
        <pc:picChg chg="add del mod">
          <ac:chgData name="Tellez Giron Flores, Karla" userId="8fee81db-db87-471c-8558-22a4afb35c1a" providerId="ADAL" clId="{3F1890DC-038D-D34F-A907-9375F5EFEF54}" dt="2024-09-22T20:05:03.952" v="9057" actId="478"/>
          <ac:picMkLst>
            <pc:docMk/>
            <pc:sldMk cId="3215700173" sldId="463"/>
            <ac:picMk id="3" creationId="{46FBA345-BE8E-CC95-510B-360EE065FCB5}"/>
          </ac:picMkLst>
        </pc:picChg>
        <pc:picChg chg="add mod">
          <ac:chgData name="Tellez Giron Flores, Karla" userId="8fee81db-db87-471c-8558-22a4afb35c1a" providerId="ADAL" clId="{3F1890DC-038D-D34F-A907-9375F5EFEF54}" dt="2024-09-22T20:05:54.371" v="9065" actId="167"/>
          <ac:picMkLst>
            <pc:docMk/>
            <pc:sldMk cId="3215700173" sldId="463"/>
            <ac:picMk id="4" creationId="{7259714A-E810-855E-DB04-A380657BB92D}"/>
          </ac:picMkLst>
        </pc:picChg>
        <pc:picChg chg="add del mod">
          <ac:chgData name="Tellez Giron Flores, Karla" userId="8fee81db-db87-471c-8558-22a4afb35c1a" providerId="ADAL" clId="{3F1890DC-038D-D34F-A907-9375F5EFEF54}" dt="2024-09-22T20:05:05.206" v="9058" actId="478"/>
          <ac:picMkLst>
            <pc:docMk/>
            <pc:sldMk cId="3215700173" sldId="463"/>
            <ac:picMk id="5" creationId="{63264718-CA9E-F37D-224A-4406627EE897}"/>
          </ac:picMkLst>
        </pc:picChg>
        <pc:picChg chg="add mod">
          <ac:chgData name="Tellez Giron Flores, Karla" userId="8fee81db-db87-471c-8558-22a4afb35c1a" providerId="ADAL" clId="{3F1890DC-038D-D34F-A907-9375F5EFEF54}" dt="2024-09-22T20:06:01.935" v="9066" actId="167"/>
          <ac:picMkLst>
            <pc:docMk/>
            <pc:sldMk cId="3215700173" sldId="463"/>
            <ac:picMk id="7" creationId="{98772FDB-F79C-B67D-E8FD-65FEF432F157}"/>
          </ac:picMkLst>
        </pc:picChg>
        <pc:picChg chg="add mod">
          <ac:chgData name="Tellez Giron Flores, Karla" userId="8fee81db-db87-471c-8558-22a4afb35c1a" providerId="ADAL" clId="{3F1890DC-038D-D34F-A907-9375F5EFEF54}" dt="2024-09-17T16:12:04.948" v="5545"/>
          <ac:picMkLst>
            <pc:docMk/>
            <pc:sldMk cId="3215700173" sldId="463"/>
            <ac:picMk id="8" creationId="{72BB15CE-8355-7E30-7ACB-5C3A4672B225}"/>
          </ac:picMkLst>
        </pc:picChg>
        <pc:picChg chg="del">
          <ac:chgData name="Tellez Giron Flores, Karla" userId="8fee81db-db87-471c-8558-22a4afb35c1a" providerId="ADAL" clId="{3F1890DC-038D-D34F-A907-9375F5EFEF54}" dt="2024-09-17T16:07:42.720" v="5453" actId="478"/>
          <ac:picMkLst>
            <pc:docMk/>
            <pc:sldMk cId="3215700173" sldId="463"/>
            <ac:picMk id="10" creationId="{BC627854-99DE-14F3-64AE-71A93F38C1EC}"/>
          </ac:picMkLst>
        </pc:picChg>
        <pc:picChg chg="add mod">
          <ac:chgData name="Tellez Giron Flores, Karla" userId="8fee81db-db87-471c-8558-22a4afb35c1a" providerId="ADAL" clId="{3F1890DC-038D-D34F-A907-9375F5EFEF54}" dt="2024-09-17T16:11:55.794" v="5539"/>
          <ac:picMkLst>
            <pc:docMk/>
            <pc:sldMk cId="3215700173" sldId="463"/>
            <ac:picMk id="11" creationId="{160CD5B1-9334-F564-7038-B06412BF1397}"/>
          </ac:picMkLst>
        </pc:picChg>
        <pc:picChg chg="del">
          <ac:chgData name="Tellez Giron Flores, Karla" userId="8fee81db-db87-471c-8558-22a4afb35c1a" providerId="ADAL" clId="{3F1890DC-038D-D34F-A907-9375F5EFEF54}" dt="2024-09-22T20:06:05.158" v="9067" actId="478"/>
          <ac:picMkLst>
            <pc:docMk/>
            <pc:sldMk cId="3215700173" sldId="463"/>
            <ac:picMk id="13" creationId="{BC0B6985-AF25-5C62-AA43-DFF218F9DC1D}"/>
          </ac:picMkLst>
        </pc:picChg>
        <pc:picChg chg="del">
          <ac:chgData name="Tellez Giron Flores, Karla" userId="8fee81db-db87-471c-8558-22a4afb35c1a" providerId="ADAL" clId="{3F1890DC-038D-D34F-A907-9375F5EFEF54}" dt="2024-09-17T16:07:42.720" v="5453" actId="478"/>
          <ac:picMkLst>
            <pc:docMk/>
            <pc:sldMk cId="3215700173" sldId="463"/>
            <ac:picMk id="16" creationId="{0E3F7633-3F5F-BC08-6B55-D68C74579968}"/>
          </ac:picMkLst>
        </pc:picChg>
        <pc:picChg chg="del">
          <ac:chgData name="Tellez Giron Flores, Karla" userId="8fee81db-db87-471c-8558-22a4afb35c1a" providerId="ADAL" clId="{3F1890DC-038D-D34F-A907-9375F5EFEF54}" dt="2024-09-17T16:07:42.720" v="5453" actId="478"/>
          <ac:picMkLst>
            <pc:docMk/>
            <pc:sldMk cId="3215700173" sldId="463"/>
            <ac:picMk id="18" creationId="{1000C37B-D6E5-1DE7-CF65-82BDD5C983F4}"/>
          </ac:picMkLst>
        </pc:picChg>
        <pc:picChg chg="del">
          <ac:chgData name="Tellez Giron Flores, Karla" userId="8fee81db-db87-471c-8558-22a4afb35c1a" providerId="ADAL" clId="{3F1890DC-038D-D34F-A907-9375F5EFEF54}" dt="2024-09-17T16:08:06.681" v="5462" actId="478"/>
          <ac:picMkLst>
            <pc:docMk/>
            <pc:sldMk cId="3215700173" sldId="463"/>
            <ac:picMk id="20" creationId="{48C74F85-4066-8019-2DCF-1B3B00F9ABF9}"/>
          </ac:picMkLst>
        </pc:picChg>
      </pc:sldChg>
      <pc:sldChg chg="addSp delSp modSp add del mod modShow">
        <pc:chgData name="Tellez Giron Flores, Karla" userId="8fee81db-db87-471c-8558-22a4afb35c1a" providerId="ADAL" clId="{3F1890DC-038D-D34F-A907-9375F5EFEF54}" dt="2024-09-22T18:23:15.715" v="9003" actId="2696"/>
        <pc:sldMkLst>
          <pc:docMk/>
          <pc:sldMk cId="1529774470" sldId="464"/>
        </pc:sldMkLst>
        <pc:spChg chg="add mod">
          <ac:chgData name="Tellez Giron Flores, Karla" userId="8fee81db-db87-471c-8558-22a4afb35c1a" providerId="ADAL" clId="{3F1890DC-038D-D34F-A907-9375F5EFEF54}" dt="2024-09-22T18:23:11.823" v="9002" actId="20577"/>
          <ac:spMkLst>
            <pc:docMk/>
            <pc:sldMk cId="1529774470" sldId="464"/>
            <ac:spMk id="2" creationId="{E9849C44-06CB-6904-DBF0-E0AD70E4E8C6}"/>
          </ac:spMkLst>
        </pc:spChg>
        <pc:spChg chg="del">
          <ac:chgData name="Tellez Giron Flores, Karla" userId="8fee81db-db87-471c-8558-22a4afb35c1a" providerId="ADAL" clId="{3F1890DC-038D-D34F-A907-9375F5EFEF54}" dt="2024-09-22T18:23:09.618" v="8999" actId="478"/>
          <ac:spMkLst>
            <pc:docMk/>
            <pc:sldMk cId="1529774470" sldId="464"/>
            <ac:spMk id="12" creationId="{E2AD35DF-985C-BEE4-16C1-C945FD34D848}"/>
          </ac:spMkLst>
        </pc:spChg>
      </pc:sldChg>
      <pc:sldChg chg="add del">
        <pc:chgData name="Tellez Giron Flores, Karla" userId="8fee81db-db87-471c-8558-22a4afb35c1a" providerId="ADAL" clId="{3F1890DC-038D-D34F-A907-9375F5EFEF54}" dt="2024-09-22T19:41:14.302" v="9024" actId="2696"/>
        <pc:sldMkLst>
          <pc:docMk/>
          <pc:sldMk cId="2667346934" sldId="464"/>
        </pc:sldMkLst>
      </pc:sldChg>
      <pc:sldChg chg="add del">
        <pc:chgData name="Tellez Giron Flores, Karla" userId="8fee81db-db87-471c-8558-22a4afb35c1a" providerId="ADAL" clId="{3F1890DC-038D-D34F-A907-9375F5EFEF54}" dt="2024-09-25T16:39:21.919" v="9469" actId="2696"/>
        <pc:sldMkLst>
          <pc:docMk/>
          <pc:sldMk cId="3962620473" sldId="464"/>
        </pc:sldMkLst>
      </pc:sldChg>
      <pc:sldChg chg="addSp delSp modSp add del mod modShow">
        <pc:chgData name="Tellez Giron Flores, Karla" userId="8fee81db-db87-471c-8558-22a4afb35c1a" providerId="ADAL" clId="{3F1890DC-038D-D34F-A907-9375F5EFEF54}" dt="2024-09-22T20:25:01.410" v="9338" actId="2696"/>
        <pc:sldMkLst>
          <pc:docMk/>
          <pc:sldMk cId="256669738" sldId="465"/>
        </pc:sldMkLst>
        <pc:spChg chg="add mod">
          <ac:chgData name="Tellez Giron Flores, Karla" userId="8fee81db-db87-471c-8558-22a4afb35c1a" providerId="ADAL" clId="{3F1890DC-038D-D34F-A907-9375F5EFEF54}" dt="2024-09-17T16:14:09.787" v="5625" actId="20577"/>
          <ac:spMkLst>
            <pc:docMk/>
            <pc:sldMk cId="256669738" sldId="465"/>
            <ac:spMk id="2" creationId="{53501B43-EA76-3D14-3D55-856AB8060AA0}"/>
          </ac:spMkLst>
        </pc:spChg>
        <pc:spChg chg="del">
          <ac:chgData name="Tellez Giron Flores, Karla" userId="8fee81db-db87-471c-8558-22a4afb35c1a" providerId="ADAL" clId="{3F1890DC-038D-D34F-A907-9375F5EFEF54}" dt="2024-09-17T16:14:06.445" v="5619" actId="478"/>
          <ac:spMkLst>
            <pc:docMk/>
            <pc:sldMk cId="256669738" sldId="465"/>
            <ac:spMk id="12" creationId="{98C3883E-7F68-A57F-68CE-BA10C47117BD}"/>
          </ac:spMkLst>
        </pc:spChg>
        <pc:picChg chg="del">
          <ac:chgData name="Tellez Giron Flores, Karla" userId="8fee81db-db87-471c-8558-22a4afb35c1a" providerId="ADAL" clId="{3F1890DC-038D-D34F-A907-9375F5EFEF54}" dt="2024-09-17T16:14:13.359" v="5626" actId="478"/>
          <ac:picMkLst>
            <pc:docMk/>
            <pc:sldMk cId="256669738" sldId="465"/>
            <ac:picMk id="3" creationId="{C703694C-7F35-B577-DE9F-2BCBF7F449F0}"/>
          </ac:picMkLst>
        </pc:picChg>
        <pc:picChg chg="add mod">
          <ac:chgData name="Tellez Giron Flores, Karla" userId="8fee81db-db87-471c-8558-22a4afb35c1a" providerId="ADAL" clId="{3F1890DC-038D-D34F-A907-9375F5EFEF54}" dt="2024-09-17T16:15:14.600" v="5663" actId="1036"/>
          <ac:picMkLst>
            <pc:docMk/>
            <pc:sldMk cId="256669738" sldId="465"/>
            <ac:picMk id="5" creationId="{8719301C-E4B0-7793-3C34-C1FCC3698651}"/>
          </ac:picMkLst>
        </pc:picChg>
      </pc:sldChg>
      <pc:sldChg chg="add del">
        <pc:chgData name="Tellez Giron Flores, Karla" userId="8fee81db-db87-471c-8558-22a4afb35c1a" providerId="ADAL" clId="{3F1890DC-038D-D34F-A907-9375F5EFEF54}" dt="2024-09-25T16:39:21.919" v="9469" actId="2696"/>
        <pc:sldMkLst>
          <pc:docMk/>
          <pc:sldMk cId="1010112913" sldId="465"/>
        </pc:sldMkLst>
      </pc:sldChg>
      <pc:sldChg chg="delSp modSp add del mod modNotesTx">
        <pc:chgData name="Tellez Giron Flores, Karla" userId="8fee81db-db87-471c-8558-22a4afb35c1a" providerId="ADAL" clId="{3F1890DC-038D-D34F-A907-9375F5EFEF54}" dt="2024-09-20T21:52:33.042" v="6827" actId="2696"/>
        <pc:sldMkLst>
          <pc:docMk/>
          <pc:sldMk cId="2304899765" sldId="466"/>
        </pc:sldMkLst>
        <pc:spChg chg="del">
          <ac:chgData name="Tellez Giron Flores, Karla" userId="8fee81db-db87-471c-8558-22a4afb35c1a" providerId="ADAL" clId="{3F1890DC-038D-D34F-A907-9375F5EFEF54}" dt="2024-09-17T16:16:19.963" v="5667" actId="478"/>
          <ac:spMkLst>
            <pc:docMk/>
            <pc:sldMk cId="2304899765" sldId="466"/>
            <ac:spMk id="2" creationId="{EE631200-E50E-DD63-AB13-9A8F0AED218F}"/>
          </ac:spMkLst>
        </pc:spChg>
        <pc:spChg chg="del">
          <ac:chgData name="Tellez Giron Flores, Karla" userId="8fee81db-db87-471c-8558-22a4afb35c1a" providerId="ADAL" clId="{3F1890DC-038D-D34F-A907-9375F5EFEF54}" dt="2024-09-17T16:16:42.852" v="5686" actId="478"/>
          <ac:spMkLst>
            <pc:docMk/>
            <pc:sldMk cId="2304899765" sldId="466"/>
            <ac:spMk id="3" creationId="{9E574E82-0247-097C-4CEB-AF9631F639A7}"/>
          </ac:spMkLst>
        </pc:spChg>
        <pc:spChg chg="mod">
          <ac:chgData name="Tellez Giron Flores, Karla" userId="8fee81db-db87-471c-8558-22a4afb35c1a" providerId="ADAL" clId="{3F1890DC-038D-D34F-A907-9375F5EFEF54}" dt="2024-09-17T16:17:22.722" v="5759" actId="1076"/>
          <ac:spMkLst>
            <pc:docMk/>
            <pc:sldMk cId="2304899765" sldId="466"/>
            <ac:spMk id="6" creationId="{287B5E0A-111B-A1E9-21E4-BEC585438A50}"/>
          </ac:spMkLst>
        </pc:spChg>
        <pc:spChg chg="mod">
          <ac:chgData name="Tellez Giron Flores, Karla" userId="8fee81db-db87-471c-8558-22a4afb35c1a" providerId="ADAL" clId="{3F1890DC-038D-D34F-A907-9375F5EFEF54}" dt="2024-09-17T16:16:27.622" v="5684" actId="20577"/>
          <ac:spMkLst>
            <pc:docMk/>
            <pc:sldMk cId="2304899765" sldId="466"/>
            <ac:spMk id="12" creationId="{387F529C-991F-CF12-1CAE-C7DBA6502E7C}"/>
          </ac:spMkLst>
        </pc:spChg>
        <pc:picChg chg="del">
          <ac:chgData name="Tellez Giron Flores, Karla" userId="8fee81db-db87-471c-8558-22a4afb35c1a" providerId="ADAL" clId="{3F1890DC-038D-D34F-A907-9375F5EFEF54}" dt="2024-09-17T16:16:16.857" v="5666" actId="478"/>
          <ac:picMkLst>
            <pc:docMk/>
            <pc:sldMk cId="2304899765" sldId="466"/>
            <ac:picMk id="5" creationId="{59D0B9A9-E5D2-B7E6-DDFF-B32740164A87}"/>
          </ac:picMkLst>
        </pc:picChg>
      </pc:sldChg>
      <pc:sldChg chg="addSp delSp modSp add del mod modShow modNotesTx">
        <pc:chgData name="Tellez Giron Flores, Karla" userId="8fee81db-db87-471c-8558-22a4afb35c1a" providerId="ADAL" clId="{3F1890DC-038D-D34F-A907-9375F5EFEF54}" dt="2024-09-22T18:20:31.118" v="8948" actId="2696"/>
        <pc:sldMkLst>
          <pc:docMk/>
          <pc:sldMk cId="1972027935" sldId="467"/>
        </pc:sldMkLst>
        <pc:spChg chg="del">
          <ac:chgData name="Tellez Giron Flores, Karla" userId="8fee81db-db87-471c-8558-22a4afb35c1a" providerId="ADAL" clId="{3F1890DC-038D-D34F-A907-9375F5EFEF54}" dt="2024-09-17T20:10:31.316" v="6046" actId="478"/>
          <ac:spMkLst>
            <pc:docMk/>
            <pc:sldMk cId="1972027935" sldId="467"/>
            <ac:spMk id="2" creationId="{98FBF20F-505C-B0A4-38E7-7D917AE96524}"/>
          </ac:spMkLst>
        </pc:spChg>
        <pc:spChg chg="del">
          <ac:chgData name="Tellez Giron Flores, Karla" userId="8fee81db-db87-471c-8558-22a4afb35c1a" providerId="ADAL" clId="{3F1890DC-038D-D34F-A907-9375F5EFEF54}" dt="2024-09-17T20:10:27.412" v="6043" actId="478"/>
          <ac:spMkLst>
            <pc:docMk/>
            <pc:sldMk cId="1972027935" sldId="467"/>
            <ac:spMk id="5" creationId="{02EFE970-BE1B-F6DF-9581-A878808A08AD}"/>
          </ac:spMkLst>
        </pc:spChg>
        <pc:spChg chg="add del mod">
          <ac:chgData name="Tellez Giron Flores, Karla" userId="8fee81db-db87-471c-8558-22a4afb35c1a" providerId="ADAL" clId="{3F1890DC-038D-D34F-A907-9375F5EFEF54}" dt="2024-09-17T20:10:29.452" v="6045" actId="478"/>
          <ac:spMkLst>
            <pc:docMk/>
            <pc:sldMk cId="1972027935" sldId="467"/>
            <ac:spMk id="6" creationId="{2E9BEF39-8BE8-10C7-2E2C-B6C85945BDD3}"/>
          </ac:spMkLst>
        </pc:spChg>
        <pc:spChg chg="del">
          <ac:chgData name="Tellez Giron Flores, Karla" userId="8fee81db-db87-471c-8558-22a4afb35c1a" providerId="ADAL" clId="{3F1890DC-038D-D34F-A907-9375F5EFEF54}" dt="2024-09-17T20:10:32.955" v="6048" actId="478"/>
          <ac:spMkLst>
            <pc:docMk/>
            <pc:sldMk cId="1972027935" sldId="467"/>
            <ac:spMk id="16" creationId="{638C1843-D6F4-2BDF-1F13-78D3C6B8CA93}"/>
          </ac:spMkLst>
        </pc:spChg>
        <pc:spChg chg="del">
          <ac:chgData name="Tellez Giron Flores, Karla" userId="8fee81db-db87-471c-8558-22a4afb35c1a" providerId="ADAL" clId="{3F1890DC-038D-D34F-A907-9375F5EFEF54}" dt="2024-09-17T20:10:33.882" v="6049" actId="478"/>
          <ac:spMkLst>
            <pc:docMk/>
            <pc:sldMk cId="1972027935" sldId="467"/>
            <ac:spMk id="17" creationId="{0C40F6A1-7E51-E456-7556-0B47246B61FD}"/>
          </ac:spMkLst>
        </pc:spChg>
        <pc:spChg chg="add mod">
          <ac:chgData name="Tellez Giron Flores, Karla" userId="8fee81db-db87-471c-8558-22a4afb35c1a" providerId="ADAL" clId="{3F1890DC-038D-D34F-A907-9375F5EFEF54}" dt="2024-09-17T20:23:21.048" v="6215" actId="1076"/>
          <ac:spMkLst>
            <pc:docMk/>
            <pc:sldMk cId="1972027935" sldId="467"/>
            <ac:spMk id="18" creationId="{97172EDA-F635-1162-FFED-10315485690B}"/>
          </ac:spMkLst>
        </pc:spChg>
        <pc:spChg chg="del">
          <ac:chgData name="Tellez Giron Flores, Karla" userId="8fee81db-db87-471c-8558-22a4afb35c1a" providerId="ADAL" clId="{3F1890DC-038D-D34F-A907-9375F5EFEF54}" dt="2024-09-17T20:10:25.480" v="6042" actId="478"/>
          <ac:spMkLst>
            <pc:docMk/>
            <pc:sldMk cId="1972027935" sldId="467"/>
            <ac:spMk id="19" creationId="{57261D63-0FDC-1192-8840-9C0AAC17869E}"/>
          </ac:spMkLst>
        </pc:spChg>
        <pc:spChg chg="add mod">
          <ac:chgData name="Tellez Giron Flores, Karla" userId="8fee81db-db87-471c-8558-22a4afb35c1a" providerId="ADAL" clId="{3F1890DC-038D-D34F-A907-9375F5EFEF54}" dt="2024-09-17T20:23:25.601" v="6216" actId="1076"/>
          <ac:spMkLst>
            <pc:docMk/>
            <pc:sldMk cId="1972027935" sldId="467"/>
            <ac:spMk id="20" creationId="{AF40198E-80B7-7F11-0AC4-6E4B138469A3}"/>
          </ac:spMkLst>
        </pc:spChg>
        <pc:spChg chg="add mod">
          <ac:chgData name="Tellez Giron Flores, Karla" userId="8fee81db-db87-471c-8558-22a4afb35c1a" providerId="ADAL" clId="{3F1890DC-038D-D34F-A907-9375F5EFEF54}" dt="2024-09-17T20:23:29.552" v="6217" actId="1076"/>
          <ac:spMkLst>
            <pc:docMk/>
            <pc:sldMk cId="1972027935" sldId="467"/>
            <ac:spMk id="21" creationId="{FC876AB7-50DD-7020-B733-A437DC5C9D46}"/>
          </ac:spMkLst>
        </pc:spChg>
        <pc:picChg chg="add mod">
          <ac:chgData name="Tellez Giron Flores, Karla" userId="8fee81db-db87-471c-8558-22a4afb35c1a" providerId="ADAL" clId="{3F1890DC-038D-D34F-A907-9375F5EFEF54}" dt="2024-09-17T20:13:54.266" v="6179" actId="1076"/>
          <ac:picMkLst>
            <pc:docMk/>
            <pc:sldMk cId="1972027935" sldId="467"/>
            <ac:picMk id="7" creationId="{EE0E9CF7-A979-6CC8-49D9-5010B8ECF348}"/>
          </ac:picMkLst>
        </pc:picChg>
        <pc:picChg chg="del">
          <ac:chgData name="Tellez Giron Flores, Karla" userId="8fee81db-db87-471c-8558-22a4afb35c1a" providerId="ADAL" clId="{3F1890DC-038D-D34F-A907-9375F5EFEF54}" dt="2024-09-17T20:10:24.351" v="6041" actId="478"/>
          <ac:picMkLst>
            <pc:docMk/>
            <pc:sldMk cId="1972027935" sldId="467"/>
            <ac:picMk id="8" creationId="{BFBFD403-F5B3-F02E-B83F-6A1CCD8F8A0C}"/>
          </ac:picMkLst>
        </pc:picChg>
        <pc:picChg chg="del">
          <ac:chgData name="Tellez Giron Flores, Karla" userId="8fee81db-db87-471c-8558-22a4afb35c1a" providerId="ADAL" clId="{3F1890DC-038D-D34F-A907-9375F5EFEF54}" dt="2024-09-17T20:10:32.020" v="6047" actId="478"/>
          <ac:picMkLst>
            <pc:docMk/>
            <pc:sldMk cId="1972027935" sldId="467"/>
            <ac:picMk id="9" creationId="{20AEAA06-40D3-FEA5-3886-5030FD88C0B2}"/>
          </ac:picMkLst>
        </pc:picChg>
        <pc:picChg chg="add mod modCrop">
          <ac:chgData name="Tellez Giron Flores, Karla" userId="8fee81db-db87-471c-8558-22a4afb35c1a" providerId="ADAL" clId="{3F1890DC-038D-D34F-A907-9375F5EFEF54}" dt="2024-09-17T20:22:30.517" v="6203" actId="1076"/>
          <ac:picMkLst>
            <pc:docMk/>
            <pc:sldMk cId="1972027935" sldId="467"/>
            <ac:picMk id="11" creationId="{310CB297-782D-6588-3776-CA2122E1ED46}"/>
          </ac:picMkLst>
        </pc:picChg>
      </pc:sldChg>
      <pc:sldChg chg="delSp modSp add mod">
        <pc:chgData name="Tellez Giron Flores, Karla" userId="8fee81db-db87-471c-8558-22a4afb35c1a" providerId="ADAL" clId="{3F1890DC-038D-D34F-A907-9375F5EFEF54}" dt="2024-09-20T21:39:39.441" v="6279" actId="1036"/>
        <pc:sldMkLst>
          <pc:docMk/>
          <pc:sldMk cId="940992771" sldId="468"/>
        </pc:sldMkLst>
        <pc:spChg chg="mod">
          <ac:chgData name="Tellez Giron Flores, Karla" userId="8fee81db-db87-471c-8558-22a4afb35c1a" providerId="ADAL" clId="{3F1890DC-038D-D34F-A907-9375F5EFEF54}" dt="2024-09-20T21:39:39.441" v="6279" actId="1036"/>
          <ac:spMkLst>
            <pc:docMk/>
            <pc:sldMk cId="940992771" sldId="468"/>
            <ac:spMk id="12" creationId="{090D6C9C-D6C8-7C73-35DC-427A70CE751E}"/>
          </ac:spMkLst>
        </pc:spChg>
        <pc:picChg chg="del">
          <ac:chgData name="Tellez Giron Flores, Karla" userId="8fee81db-db87-471c-8558-22a4afb35c1a" providerId="ADAL" clId="{3F1890DC-038D-D34F-A907-9375F5EFEF54}" dt="2024-09-20T21:38:37.773" v="6220" actId="478"/>
          <ac:picMkLst>
            <pc:docMk/>
            <pc:sldMk cId="940992771" sldId="468"/>
            <ac:picMk id="3" creationId="{B557F938-5EA0-99F4-47A3-BB568D824A79}"/>
          </ac:picMkLst>
        </pc:picChg>
      </pc:sldChg>
      <pc:sldChg chg="addSp delSp modSp add mod modNotesTx">
        <pc:chgData name="Tellez Giron Flores, Karla" userId="8fee81db-db87-471c-8558-22a4afb35c1a" providerId="ADAL" clId="{3F1890DC-038D-D34F-A907-9375F5EFEF54}" dt="2024-09-22T20:23:41.918" v="9337" actId="1076"/>
        <pc:sldMkLst>
          <pc:docMk/>
          <pc:sldMk cId="1362320440" sldId="469"/>
        </pc:sldMkLst>
        <pc:spChg chg="add mod">
          <ac:chgData name="Tellez Giron Flores, Karla" userId="8fee81db-db87-471c-8558-22a4afb35c1a" providerId="ADAL" clId="{3F1890DC-038D-D34F-A907-9375F5EFEF54}" dt="2024-09-20T21:51:33.630" v="6743"/>
          <ac:spMkLst>
            <pc:docMk/>
            <pc:sldMk cId="1362320440" sldId="469"/>
            <ac:spMk id="2" creationId="{3D06C1E0-28DE-4287-98CF-6AD0C03C72BB}"/>
          </ac:spMkLst>
        </pc:spChg>
        <pc:spChg chg="add del mod">
          <ac:chgData name="Tellez Giron Flores, Karla" userId="8fee81db-db87-471c-8558-22a4afb35c1a" providerId="ADAL" clId="{3F1890DC-038D-D34F-A907-9375F5EFEF54}" dt="2024-09-22T20:07:36.544" v="9128" actId="478"/>
          <ac:spMkLst>
            <pc:docMk/>
            <pc:sldMk cId="1362320440" sldId="469"/>
            <ac:spMk id="4" creationId="{7DB5EDA4-86E9-4F47-C7B0-AF0F1B17AE3F}"/>
          </ac:spMkLst>
        </pc:spChg>
        <pc:spChg chg="del">
          <ac:chgData name="Tellez Giron Flores, Karla" userId="8fee81db-db87-471c-8558-22a4afb35c1a" providerId="ADAL" clId="{3F1890DC-038D-D34F-A907-9375F5EFEF54}" dt="2024-09-22T20:17:10.017" v="9260" actId="478"/>
          <ac:spMkLst>
            <pc:docMk/>
            <pc:sldMk cId="1362320440" sldId="469"/>
            <ac:spMk id="6" creationId="{8DCF6CAB-E586-7106-AEFB-5CD3CD0AE654}"/>
          </ac:spMkLst>
        </pc:spChg>
        <pc:spChg chg="del">
          <ac:chgData name="Tellez Giron Flores, Karla" userId="8fee81db-db87-471c-8558-22a4afb35c1a" providerId="ADAL" clId="{3F1890DC-038D-D34F-A907-9375F5EFEF54}" dt="2024-09-20T21:51:33.016" v="6742" actId="478"/>
          <ac:spMkLst>
            <pc:docMk/>
            <pc:sldMk cId="1362320440" sldId="469"/>
            <ac:spMk id="12" creationId="{91B1742B-9CB2-F84C-BE5A-7E71F2FFCD9D}"/>
          </ac:spMkLst>
        </pc:spChg>
        <pc:spChg chg="add del">
          <ac:chgData name="Tellez Giron Flores, Karla" userId="8fee81db-db87-471c-8558-22a4afb35c1a" providerId="ADAL" clId="{3F1890DC-038D-D34F-A907-9375F5EFEF54}" dt="2024-09-22T20:17:07.907" v="9259" actId="478"/>
          <ac:spMkLst>
            <pc:docMk/>
            <pc:sldMk cId="1362320440" sldId="469"/>
            <ac:spMk id="15" creationId="{F3840F31-E8C4-069F-42E4-43B5CCF9DCDF}"/>
          </ac:spMkLst>
        </pc:spChg>
        <pc:spChg chg="mod">
          <ac:chgData name="Tellez Giron Flores, Karla" userId="8fee81db-db87-471c-8558-22a4afb35c1a" providerId="ADAL" clId="{3F1890DC-038D-D34F-A907-9375F5EFEF54}" dt="2024-09-22T20:16:21.989" v="9238" actId="1035"/>
          <ac:spMkLst>
            <pc:docMk/>
            <pc:sldMk cId="1362320440" sldId="469"/>
            <ac:spMk id="21" creationId="{5E4A3FAA-42E6-A87A-B85B-0BB3E16BD4F5}"/>
          </ac:spMkLst>
        </pc:spChg>
        <pc:spChg chg="del">
          <ac:chgData name="Tellez Giron Flores, Karla" userId="8fee81db-db87-471c-8558-22a4afb35c1a" providerId="ADAL" clId="{3F1890DC-038D-D34F-A907-9375F5EFEF54}" dt="2024-09-20T21:51:44.045" v="6748" actId="478"/>
          <ac:spMkLst>
            <pc:docMk/>
            <pc:sldMk cId="1362320440" sldId="469"/>
            <ac:spMk id="22" creationId="{4646C4B4-1A7B-4364-782A-4C10440E13A3}"/>
          </ac:spMkLst>
        </pc:spChg>
        <pc:spChg chg="mod">
          <ac:chgData name="Tellez Giron Flores, Karla" userId="8fee81db-db87-471c-8558-22a4afb35c1a" providerId="ADAL" clId="{3F1890DC-038D-D34F-A907-9375F5EFEF54}" dt="2024-09-22T20:16:21.989" v="9238" actId="1035"/>
          <ac:spMkLst>
            <pc:docMk/>
            <pc:sldMk cId="1362320440" sldId="469"/>
            <ac:spMk id="23" creationId="{0E4176A8-7FF3-D376-1380-C325449E0AD5}"/>
          </ac:spMkLst>
        </pc:spChg>
        <pc:spChg chg="del">
          <ac:chgData name="Tellez Giron Flores, Karla" userId="8fee81db-db87-471c-8558-22a4afb35c1a" providerId="ADAL" clId="{3F1890DC-038D-D34F-A907-9375F5EFEF54}" dt="2024-09-20T21:51:44.045" v="6748" actId="478"/>
          <ac:spMkLst>
            <pc:docMk/>
            <pc:sldMk cId="1362320440" sldId="469"/>
            <ac:spMk id="24" creationId="{47769D9D-4E9D-BDC5-2E2D-E072656DA8D2}"/>
          </ac:spMkLst>
        </pc:spChg>
        <pc:spChg chg="mod">
          <ac:chgData name="Tellez Giron Flores, Karla" userId="8fee81db-db87-471c-8558-22a4afb35c1a" providerId="ADAL" clId="{3F1890DC-038D-D34F-A907-9375F5EFEF54}" dt="2024-09-22T20:16:21.989" v="9238" actId="1035"/>
          <ac:spMkLst>
            <pc:docMk/>
            <pc:sldMk cId="1362320440" sldId="469"/>
            <ac:spMk id="25" creationId="{9F89F645-49B7-7102-78C4-9D6AF4D18D7D}"/>
          </ac:spMkLst>
        </pc:spChg>
        <pc:spChg chg="del">
          <ac:chgData name="Tellez Giron Flores, Karla" userId="8fee81db-db87-471c-8558-22a4afb35c1a" providerId="ADAL" clId="{3F1890DC-038D-D34F-A907-9375F5EFEF54}" dt="2024-09-20T21:51:42.286" v="6747" actId="478"/>
          <ac:spMkLst>
            <pc:docMk/>
            <pc:sldMk cId="1362320440" sldId="469"/>
            <ac:spMk id="26" creationId="{56DA7892-2096-A7FE-0836-0F41D5AD8879}"/>
          </ac:spMkLst>
        </pc:spChg>
        <pc:spChg chg="add mod">
          <ac:chgData name="Tellez Giron Flores, Karla" userId="8fee81db-db87-471c-8558-22a4afb35c1a" providerId="ADAL" clId="{3F1890DC-038D-D34F-A907-9375F5EFEF54}" dt="2024-09-22T20:17:53.383" v="9271" actId="1076"/>
          <ac:spMkLst>
            <pc:docMk/>
            <pc:sldMk cId="1362320440" sldId="469"/>
            <ac:spMk id="27" creationId="{C8CFE838-FD28-813D-1557-366521085E6E}"/>
          </ac:spMkLst>
        </pc:spChg>
        <pc:spChg chg="add mod">
          <ac:chgData name="Tellez Giron Flores, Karla" userId="8fee81db-db87-471c-8558-22a4afb35c1a" providerId="ADAL" clId="{3F1890DC-038D-D34F-A907-9375F5EFEF54}" dt="2024-09-22T20:17:53.383" v="9271" actId="1076"/>
          <ac:spMkLst>
            <pc:docMk/>
            <pc:sldMk cId="1362320440" sldId="469"/>
            <ac:spMk id="28" creationId="{C2791747-D668-1434-4473-2F1F8431C094}"/>
          </ac:spMkLst>
        </pc:spChg>
        <pc:spChg chg="add mod">
          <ac:chgData name="Tellez Giron Flores, Karla" userId="8fee81db-db87-471c-8558-22a4afb35c1a" providerId="ADAL" clId="{3F1890DC-038D-D34F-A907-9375F5EFEF54}" dt="2024-09-22T20:23:11.160" v="9326" actId="20577"/>
          <ac:spMkLst>
            <pc:docMk/>
            <pc:sldMk cId="1362320440" sldId="469"/>
            <ac:spMk id="31" creationId="{128F4BEB-88C8-5B1D-DDF8-6C01760B06A6}"/>
          </ac:spMkLst>
        </pc:spChg>
        <pc:spChg chg="add mod">
          <ac:chgData name="Tellez Giron Flores, Karla" userId="8fee81db-db87-471c-8558-22a4afb35c1a" providerId="ADAL" clId="{3F1890DC-038D-D34F-A907-9375F5EFEF54}" dt="2024-09-22T20:23:25.737" v="9335" actId="20577"/>
          <ac:spMkLst>
            <pc:docMk/>
            <pc:sldMk cId="1362320440" sldId="469"/>
            <ac:spMk id="32" creationId="{1831BA89-E4F0-02F4-4D05-ADAB1005741D}"/>
          </ac:spMkLst>
        </pc:spChg>
        <pc:spChg chg="add mod">
          <ac:chgData name="Tellez Giron Flores, Karla" userId="8fee81db-db87-471c-8558-22a4afb35c1a" providerId="ADAL" clId="{3F1890DC-038D-D34F-A907-9375F5EFEF54}" dt="2024-09-22T20:23:41.918" v="9337" actId="1076"/>
          <ac:spMkLst>
            <pc:docMk/>
            <pc:sldMk cId="1362320440" sldId="469"/>
            <ac:spMk id="33" creationId="{298367E8-A747-8DA9-3DAA-6C382FFF90D5}"/>
          </ac:spMkLst>
        </pc:spChg>
        <pc:picChg chg="del">
          <ac:chgData name="Tellez Giron Flores, Karla" userId="8fee81db-db87-471c-8558-22a4afb35c1a" providerId="ADAL" clId="{3F1890DC-038D-D34F-A907-9375F5EFEF54}" dt="2024-09-20T21:51:38.652" v="6746" actId="478"/>
          <ac:picMkLst>
            <pc:docMk/>
            <pc:sldMk cId="1362320440" sldId="469"/>
            <ac:picMk id="3" creationId="{A126C7BD-05B2-8DAA-869A-7EBB982706D2}"/>
          </ac:picMkLst>
        </pc:picChg>
        <pc:picChg chg="del">
          <ac:chgData name="Tellez Giron Flores, Karla" userId="8fee81db-db87-471c-8558-22a4afb35c1a" providerId="ADAL" clId="{3F1890DC-038D-D34F-A907-9375F5EFEF54}" dt="2024-09-20T21:51:42.286" v="6747" actId="478"/>
          <ac:picMkLst>
            <pc:docMk/>
            <pc:sldMk cId="1362320440" sldId="469"/>
            <ac:picMk id="5" creationId="{730151A7-1AB5-2510-6E04-203834170C14}"/>
          </ac:picMkLst>
        </pc:picChg>
        <pc:picChg chg="del mod">
          <ac:chgData name="Tellez Giron Flores, Karla" userId="8fee81db-db87-471c-8558-22a4afb35c1a" providerId="ADAL" clId="{3F1890DC-038D-D34F-A907-9375F5EFEF54}" dt="2024-09-20T21:51:37.036" v="6745" actId="478"/>
          <ac:picMkLst>
            <pc:docMk/>
            <pc:sldMk cId="1362320440" sldId="469"/>
            <ac:picMk id="8" creationId="{12548B71-ED93-CF80-B81B-719CA7BEFF8E}"/>
          </ac:picMkLst>
        </pc:picChg>
        <pc:picChg chg="add del mod modCrop">
          <ac:chgData name="Tellez Giron Flores, Karla" userId="8fee81db-db87-471c-8558-22a4afb35c1a" providerId="ADAL" clId="{3F1890DC-038D-D34F-A907-9375F5EFEF54}" dt="2024-09-22T20:21:26.538" v="9297" actId="478"/>
          <ac:picMkLst>
            <pc:docMk/>
            <pc:sldMk cId="1362320440" sldId="469"/>
            <ac:picMk id="9" creationId="{C87A608D-3087-B7C4-0132-84CFF75D3B1E}"/>
          </ac:picMkLst>
        </pc:picChg>
        <pc:picChg chg="del">
          <ac:chgData name="Tellez Giron Flores, Karla" userId="8fee81db-db87-471c-8558-22a4afb35c1a" providerId="ADAL" clId="{3F1890DC-038D-D34F-A907-9375F5EFEF54}" dt="2024-09-20T21:51:42.286" v="6747" actId="478"/>
          <ac:picMkLst>
            <pc:docMk/>
            <pc:sldMk cId="1362320440" sldId="469"/>
            <ac:picMk id="11" creationId="{9DD547FB-A35A-40AC-8790-B9DFE76728DD}"/>
          </ac:picMkLst>
        </pc:picChg>
        <pc:picChg chg="del">
          <ac:chgData name="Tellez Giron Flores, Karla" userId="8fee81db-db87-471c-8558-22a4afb35c1a" providerId="ADAL" clId="{3F1890DC-038D-D34F-A907-9375F5EFEF54}" dt="2024-09-22T20:17:42.039" v="9269" actId="478"/>
          <ac:picMkLst>
            <pc:docMk/>
            <pc:sldMk cId="1362320440" sldId="469"/>
            <ac:picMk id="13" creationId="{2E6622DC-C784-9E5D-A8AE-BEF69C58BF00}"/>
          </ac:picMkLst>
        </pc:picChg>
        <pc:picChg chg="add mod modCrop">
          <ac:chgData name="Tellez Giron Flores, Karla" userId="8fee81db-db87-471c-8558-22a4afb35c1a" providerId="ADAL" clId="{3F1890DC-038D-D34F-A907-9375F5EFEF54}" dt="2024-09-22T20:18:12.501" v="9272" actId="167"/>
          <ac:picMkLst>
            <pc:docMk/>
            <pc:sldMk cId="1362320440" sldId="469"/>
            <ac:picMk id="16" creationId="{FE7D0C86-52D3-CAE3-C2DD-7E3211A93DEF}"/>
          </ac:picMkLst>
        </pc:picChg>
        <pc:picChg chg="add mod modCrop">
          <ac:chgData name="Tellez Giron Flores, Karla" userId="8fee81db-db87-471c-8558-22a4afb35c1a" providerId="ADAL" clId="{3F1890DC-038D-D34F-A907-9375F5EFEF54}" dt="2024-09-22T20:17:39.667" v="9268" actId="167"/>
          <ac:picMkLst>
            <pc:docMk/>
            <pc:sldMk cId="1362320440" sldId="469"/>
            <ac:picMk id="18" creationId="{E1EFD7E7-1F99-FDC1-2194-A857F3DC77CA}"/>
          </ac:picMkLst>
        </pc:picChg>
        <pc:picChg chg="add mod modCrop">
          <ac:chgData name="Tellez Giron Flores, Karla" userId="8fee81db-db87-471c-8558-22a4afb35c1a" providerId="ADAL" clId="{3F1890DC-038D-D34F-A907-9375F5EFEF54}" dt="2024-09-22T20:16:57.208" v="9257" actId="1035"/>
          <ac:picMkLst>
            <pc:docMk/>
            <pc:sldMk cId="1362320440" sldId="469"/>
            <ac:picMk id="20" creationId="{F5B233C7-C023-A31B-7A16-F32E1E99FB30}"/>
          </ac:picMkLst>
        </pc:picChg>
        <pc:picChg chg="add mod modCrop">
          <ac:chgData name="Tellez Giron Flores, Karla" userId="8fee81db-db87-471c-8558-22a4afb35c1a" providerId="ADAL" clId="{3F1890DC-038D-D34F-A907-9375F5EFEF54}" dt="2024-09-22T20:22:16.945" v="9316" actId="167"/>
          <ac:picMkLst>
            <pc:docMk/>
            <pc:sldMk cId="1362320440" sldId="469"/>
            <ac:picMk id="30" creationId="{7F299652-7988-EA49-24A8-7A6B17773EAD}"/>
          </ac:picMkLst>
        </pc:picChg>
      </pc:sldChg>
      <pc:sldChg chg="modSp add mod">
        <pc:chgData name="Tellez Giron Flores, Karla" userId="8fee81db-db87-471c-8558-22a4afb35c1a" providerId="ADAL" clId="{3F1890DC-038D-D34F-A907-9375F5EFEF54}" dt="2024-09-20T21:52:56.045" v="6836" actId="20577"/>
        <pc:sldMkLst>
          <pc:docMk/>
          <pc:sldMk cId="1593553367" sldId="470"/>
        </pc:sldMkLst>
        <pc:spChg chg="mod">
          <ac:chgData name="Tellez Giron Flores, Karla" userId="8fee81db-db87-471c-8558-22a4afb35c1a" providerId="ADAL" clId="{3F1890DC-038D-D34F-A907-9375F5EFEF54}" dt="2024-09-20T21:52:56.045" v="6836" actId="20577"/>
          <ac:spMkLst>
            <pc:docMk/>
            <pc:sldMk cId="1593553367" sldId="470"/>
            <ac:spMk id="12" creationId="{D5425762-E6F5-824D-25A6-F16343F2768C}"/>
          </ac:spMkLst>
        </pc:spChg>
      </pc:sldChg>
      <pc:sldChg chg="addSp delSp modSp add del mod modShow modNotesTx">
        <pc:chgData name="Tellez Giron Flores, Karla" userId="8fee81db-db87-471c-8558-22a4afb35c1a" providerId="ADAL" clId="{3F1890DC-038D-D34F-A907-9375F5EFEF54}" dt="2024-09-22T17:58:25.405" v="8765" actId="2696"/>
        <pc:sldMkLst>
          <pc:docMk/>
          <pc:sldMk cId="1923574069" sldId="471"/>
        </pc:sldMkLst>
        <pc:spChg chg="add mod">
          <ac:chgData name="Tellez Giron Flores, Karla" userId="8fee81db-db87-471c-8558-22a4afb35c1a" providerId="ADAL" clId="{3F1890DC-038D-D34F-A907-9375F5EFEF54}" dt="2024-09-20T22:09:51.867" v="7386" actId="207"/>
          <ac:spMkLst>
            <pc:docMk/>
            <pc:sldMk cId="1923574069" sldId="471"/>
            <ac:spMk id="2" creationId="{636D5CDF-0EA7-F297-CBD1-C2DF3D9482EB}"/>
          </ac:spMkLst>
        </pc:spChg>
        <pc:spChg chg="mod">
          <ac:chgData name="Tellez Giron Flores, Karla" userId="8fee81db-db87-471c-8558-22a4afb35c1a" providerId="ADAL" clId="{3F1890DC-038D-D34F-A907-9375F5EFEF54}" dt="2024-09-20T22:13:21.783" v="7636" actId="14100"/>
          <ac:spMkLst>
            <pc:docMk/>
            <pc:sldMk cId="1923574069" sldId="471"/>
            <ac:spMk id="12" creationId="{7B5D0840-8887-4886-24D2-33224DB26A27}"/>
          </ac:spMkLst>
        </pc:spChg>
        <pc:spChg chg="del">
          <ac:chgData name="Tellez Giron Flores, Karla" userId="8fee81db-db87-471c-8558-22a4afb35c1a" providerId="ADAL" clId="{3F1890DC-038D-D34F-A907-9375F5EFEF54}" dt="2024-09-20T22:08:33.458" v="7284" actId="478"/>
          <ac:spMkLst>
            <pc:docMk/>
            <pc:sldMk cId="1923574069" sldId="471"/>
            <ac:spMk id="18" creationId="{F23216BB-55CB-FAE9-5883-056F5C14FE36}"/>
          </ac:spMkLst>
        </pc:spChg>
        <pc:spChg chg="del">
          <ac:chgData name="Tellez Giron Flores, Karla" userId="8fee81db-db87-471c-8558-22a4afb35c1a" providerId="ADAL" clId="{3F1890DC-038D-D34F-A907-9375F5EFEF54}" dt="2024-09-20T22:08:35.081" v="7285" actId="478"/>
          <ac:spMkLst>
            <pc:docMk/>
            <pc:sldMk cId="1923574069" sldId="471"/>
            <ac:spMk id="20" creationId="{F9A72EB7-3094-D24B-EE2C-77E80F1A751F}"/>
          </ac:spMkLst>
        </pc:spChg>
        <pc:spChg chg="del mod">
          <ac:chgData name="Tellez Giron Flores, Karla" userId="8fee81db-db87-471c-8558-22a4afb35c1a" providerId="ADAL" clId="{3F1890DC-038D-D34F-A907-9375F5EFEF54}" dt="2024-09-20T22:12:45.370" v="7629" actId="478"/>
          <ac:spMkLst>
            <pc:docMk/>
            <pc:sldMk cId="1923574069" sldId="471"/>
            <ac:spMk id="21" creationId="{97FD33F6-15E5-6CB0-2911-A4AB3CC302AA}"/>
          </ac:spMkLst>
        </pc:spChg>
        <pc:picChg chg="add mod">
          <ac:chgData name="Tellez Giron Flores, Karla" userId="8fee81db-db87-471c-8558-22a4afb35c1a" providerId="ADAL" clId="{3F1890DC-038D-D34F-A907-9375F5EFEF54}" dt="2024-09-20T22:12:49.149" v="7631" actId="1076"/>
          <ac:picMkLst>
            <pc:docMk/>
            <pc:sldMk cId="1923574069" sldId="471"/>
            <ac:picMk id="3" creationId="{54A7C682-E825-827A-7E2A-EF34A89DE78A}"/>
          </ac:picMkLst>
        </pc:picChg>
        <pc:picChg chg="del">
          <ac:chgData name="Tellez Giron Flores, Karla" userId="8fee81db-db87-471c-8558-22a4afb35c1a" providerId="ADAL" clId="{3F1890DC-038D-D34F-A907-9375F5EFEF54}" dt="2024-09-20T22:08:30.229" v="7282" actId="478"/>
          <ac:picMkLst>
            <pc:docMk/>
            <pc:sldMk cId="1923574069" sldId="471"/>
            <ac:picMk id="7" creationId="{B169B899-2061-394F-1CF6-BC00F6795314}"/>
          </ac:picMkLst>
        </pc:picChg>
        <pc:picChg chg="del">
          <ac:chgData name="Tellez Giron Flores, Karla" userId="8fee81db-db87-471c-8558-22a4afb35c1a" providerId="ADAL" clId="{3F1890DC-038D-D34F-A907-9375F5EFEF54}" dt="2024-09-20T22:08:31.185" v="7283" actId="478"/>
          <ac:picMkLst>
            <pc:docMk/>
            <pc:sldMk cId="1923574069" sldId="471"/>
            <ac:picMk id="11" creationId="{AABB6293-A40A-9297-0F8F-AD06FC6B6DAA}"/>
          </ac:picMkLst>
        </pc:picChg>
      </pc:sldChg>
      <pc:sldChg chg="addSp delSp modSp add del mod">
        <pc:chgData name="Tellez Giron Flores, Karla" userId="8fee81db-db87-471c-8558-22a4afb35c1a" providerId="ADAL" clId="{3F1890DC-038D-D34F-A907-9375F5EFEF54}" dt="2024-09-22T17:58:33.363" v="8766" actId="2696"/>
        <pc:sldMkLst>
          <pc:docMk/>
          <pc:sldMk cId="3056459392" sldId="472"/>
        </pc:sldMkLst>
        <pc:spChg chg="mod">
          <ac:chgData name="Tellez Giron Flores, Karla" userId="8fee81db-db87-471c-8558-22a4afb35c1a" providerId="ADAL" clId="{3F1890DC-038D-D34F-A907-9375F5EFEF54}" dt="2024-09-22T17:34:28.780" v="7662" actId="20577"/>
          <ac:spMkLst>
            <pc:docMk/>
            <pc:sldMk cId="3056459392" sldId="472"/>
            <ac:spMk id="2" creationId="{5E23EE1E-5702-E908-1811-F61103D954EC}"/>
          </ac:spMkLst>
        </pc:spChg>
        <pc:spChg chg="mod">
          <ac:chgData name="Tellez Giron Flores, Karla" userId="8fee81db-db87-471c-8558-22a4afb35c1a" providerId="ADAL" clId="{3F1890DC-038D-D34F-A907-9375F5EFEF54}" dt="2024-09-20T22:13:26.614" v="7637" actId="14100"/>
          <ac:spMkLst>
            <pc:docMk/>
            <pc:sldMk cId="3056459392" sldId="472"/>
            <ac:spMk id="12" creationId="{BF01F6BB-1F16-3514-CDF1-451024E8D636}"/>
          </ac:spMkLst>
        </pc:spChg>
        <pc:spChg chg="del mod">
          <ac:chgData name="Tellez Giron Flores, Karla" userId="8fee81db-db87-471c-8558-22a4afb35c1a" providerId="ADAL" clId="{3F1890DC-038D-D34F-A907-9375F5EFEF54}" dt="2024-09-20T22:10:56.120" v="7438" actId="478"/>
          <ac:spMkLst>
            <pc:docMk/>
            <pc:sldMk cId="3056459392" sldId="472"/>
            <ac:spMk id="21" creationId="{706C66A5-8A25-30A6-5FAE-316B79FECC71}"/>
          </ac:spMkLst>
        </pc:spChg>
        <pc:picChg chg="add mod">
          <ac:chgData name="Tellez Giron Flores, Karla" userId="8fee81db-db87-471c-8558-22a4afb35c1a" providerId="ADAL" clId="{3F1890DC-038D-D34F-A907-9375F5EFEF54}" dt="2024-09-22T17:34:33.160" v="7669" actId="1036"/>
          <ac:picMkLst>
            <pc:docMk/>
            <pc:sldMk cId="3056459392" sldId="472"/>
            <ac:picMk id="3" creationId="{04E142C9-AC3C-1247-3FAF-2FBFC67BC178}"/>
          </ac:picMkLst>
        </pc:picChg>
        <pc:picChg chg="add mod">
          <ac:chgData name="Tellez Giron Flores, Karla" userId="8fee81db-db87-471c-8558-22a4afb35c1a" providerId="ADAL" clId="{3F1890DC-038D-D34F-A907-9375F5EFEF54}" dt="2024-09-20T22:12:53.441" v="7633" actId="1076"/>
          <ac:picMkLst>
            <pc:docMk/>
            <pc:sldMk cId="3056459392" sldId="472"/>
            <ac:picMk id="5" creationId="{F186E677-4DB8-A6FA-DA4C-74731FAA0B3E}"/>
          </ac:picMkLst>
        </pc:picChg>
      </pc:sldChg>
      <pc:sldChg chg="addSp delSp modSp add mod">
        <pc:chgData name="Tellez Giron Flores, Karla" userId="8fee81db-db87-471c-8558-22a4afb35c1a" providerId="ADAL" clId="{3F1890DC-038D-D34F-A907-9375F5EFEF54}" dt="2024-09-22T17:44:37.387" v="8219" actId="20577"/>
        <pc:sldMkLst>
          <pc:docMk/>
          <pc:sldMk cId="2109471425" sldId="473"/>
        </pc:sldMkLst>
        <pc:spChg chg="del">
          <ac:chgData name="Tellez Giron Flores, Karla" userId="8fee81db-db87-471c-8558-22a4afb35c1a" providerId="ADAL" clId="{3F1890DC-038D-D34F-A907-9375F5EFEF54}" dt="2024-09-22T17:36:24.433" v="7675" actId="478"/>
          <ac:spMkLst>
            <pc:docMk/>
            <pc:sldMk cId="2109471425" sldId="473"/>
            <ac:spMk id="2" creationId="{59DB25CD-E78E-AEDB-6A57-626BF451011F}"/>
          </ac:spMkLst>
        </pc:spChg>
        <pc:spChg chg="add del">
          <ac:chgData name="Tellez Giron Flores, Karla" userId="8fee81db-db87-471c-8558-22a4afb35c1a" providerId="ADAL" clId="{3F1890DC-038D-D34F-A907-9375F5EFEF54}" dt="2024-09-22T17:36:43.259" v="7683" actId="478"/>
          <ac:spMkLst>
            <pc:docMk/>
            <pc:sldMk cId="2109471425" sldId="473"/>
            <ac:spMk id="3" creationId="{028F61C4-23E7-2F01-2067-3954996DA19A}"/>
          </ac:spMkLst>
        </pc:spChg>
        <pc:spChg chg="del mod">
          <ac:chgData name="Tellez Giron Flores, Karla" userId="8fee81db-db87-471c-8558-22a4afb35c1a" providerId="ADAL" clId="{3F1890DC-038D-D34F-A907-9375F5EFEF54}" dt="2024-09-22T17:39:32.804" v="7781" actId="478"/>
          <ac:spMkLst>
            <pc:docMk/>
            <pc:sldMk cId="2109471425" sldId="473"/>
            <ac:spMk id="5" creationId="{9D6840E8-6F49-EBC4-FE56-4705CF4306D2}"/>
          </ac:spMkLst>
        </pc:spChg>
        <pc:spChg chg="del mod">
          <ac:chgData name="Tellez Giron Flores, Karla" userId="8fee81db-db87-471c-8558-22a4afb35c1a" providerId="ADAL" clId="{3F1890DC-038D-D34F-A907-9375F5EFEF54}" dt="2024-09-22T17:39:34.630" v="7782" actId="478"/>
          <ac:spMkLst>
            <pc:docMk/>
            <pc:sldMk cId="2109471425" sldId="473"/>
            <ac:spMk id="6" creationId="{C5B28A54-D159-8D9E-A586-FF36327C9D9D}"/>
          </ac:spMkLst>
        </pc:spChg>
        <pc:spChg chg="del mod">
          <ac:chgData name="Tellez Giron Flores, Karla" userId="8fee81db-db87-471c-8558-22a4afb35c1a" providerId="ADAL" clId="{3F1890DC-038D-D34F-A907-9375F5EFEF54}" dt="2024-09-22T17:39:32.804" v="7781" actId="478"/>
          <ac:spMkLst>
            <pc:docMk/>
            <pc:sldMk cId="2109471425" sldId="473"/>
            <ac:spMk id="7" creationId="{736EA727-9C00-97D1-2F80-C0DF7FFED318}"/>
          </ac:spMkLst>
        </pc:spChg>
        <pc:spChg chg="add del mod">
          <ac:chgData name="Tellez Giron Flores, Karla" userId="8fee81db-db87-471c-8558-22a4afb35c1a" providerId="ADAL" clId="{3F1890DC-038D-D34F-A907-9375F5EFEF54}" dt="2024-09-22T17:43:26.781" v="8199" actId="478"/>
          <ac:spMkLst>
            <pc:docMk/>
            <pc:sldMk cId="2109471425" sldId="473"/>
            <ac:spMk id="10" creationId="{6F901818-D772-DF6B-EB82-F6BB14CCBF58}"/>
          </ac:spMkLst>
        </pc:spChg>
        <pc:spChg chg="del mod">
          <ac:chgData name="Tellez Giron Flores, Karla" userId="8fee81db-db87-471c-8558-22a4afb35c1a" providerId="ADAL" clId="{3F1890DC-038D-D34F-A907-9375F5EFEF54}" dt="2024-09-22T17:39:32.804" v="7781" actId="478"/>
          <ac:spMkLst>
            <pc:docMk/>
            <pc:sldMk cId="2109471425" sldId="473"/>
            <ac:spMk id="11" creationId="{9407747C-0815-DAC7-87D5-275C470E6A4E}"/>
          </ac:spMkLst>
        </pc:spChg>
        <pc:spChg chg="add del mod">
          <ac:chgData name="Tellez Giron Flores, Karla" userId="8fee81db-db87-471c-8558-22a4afb35c1a" providerId="ADAL" clId="{3F1890DC-038D-D34F-A907-9375F5EFEF54}" dt="2024-09-22T17:39:36.193" v="7783" actId="478"/>
          <ac:spMkLst>
            <pc:docMk/>
            <pc:sldMk cId="2109471425" sldId="473"/>
            <ac:spMk id="17" creationId="{BFCCCE86-DE84-5B87-450D-EE904530378B}"/>
          </ac:spMkLst>
        </pc:spChg>
        <pc:spChg chg="add mod">
          <ac:chgData name="Tellez Giron Flores, Karla" userId="8fee81db-db87-471c-8558-22a4afb35c1a" providerId="ADAL" clId="{3F1890DC-038D-D34F-A907-9375F5EFEF54}" dt="2024-09-22T17:39:47.682" v="7852" actId="1038"/>
          <ac:spMkLst>
            <pc:docMk/>
            <pc:sldMk cId="2109471425" sldId="473"/>
            <ac:spMk id="19" creationId="{47BEAECA-6DBF-5DDA-7F1C-4195FCB43C29}"/>
          </ac:spMkLst>
        </pc:spChg>
        <pc:spChg chg="add mod">
          <ac:chgData name="Tellez Giron Flores, Karla" userId="8fee81db-db87-471c-8558-22a4afb35c1a" providerId="ADAL" clId="{3F1890DC-038D-D34F-A907-9375F5EFEF54}" dt="2024-09-22T17:39:47.682" v="7852" actId="1038"/>
          <ac:spMkLst>
            <pc:docMk/>
            <pc:sldMk cId="2109471425" sldId="473"/>
            <ac:spMk id="20" creationId="{49CB55BB-11B4-D14C-9D15-8483264BC1D2}"/>
          </ac:spMkLst>
        </pc:spChg>
        <pc:spChg chg="add mod">
          <ac:chgData name="Tellez Giron Flores, Karla" userId="8fee81db-db87-471c-8558-22a4afb35c1a" providerId="ADAL" clId="{3F1890DC-038D-D34F-A907-9375F5EFEF54}" dt="2024-09-22T17:39:47.682" v="7852" actId="1038"/>
          <ac:spMkLst>
            <pc:docMk/>
            <pc:sldMk cId="2109471425" sldId="473"/>
            <ac:spMk id="21" creationId="{121F16B2-A7CD-D036-7941-06ED3E2DD28C}"/>
          </ac:spMkLst>
        </pc:spChg>
        <pc:spChg chg="add mod">
          <ac:chgData name="Tellez Giron Flores, Karla" userId="8fee81db-db87-471c-8558-22a4afb35c1a" providerId="ADAL" clId="{3F1890DC-038D-D34F-A907-9375F5EFEF54}" dt="2024-09-22T17:39:47.682" v="7852" actId="1038"/>
          <ac:spMkLst>
            <pc:docMk/>
            <pc:sldMk cId="2109471425" sldId="473"/>
            <ac:spMk id="22" creationId="{2C1FCC47-1ECF-545F-6583-AE01727815C7}"/>
          </ac:spMkLst>
        </pc:spChg>
        <pc:spChg chg="add mod">
          <ac:chgData name="Tellez Giron Flores, Karla" userId="8fee81db-db87-471c-8558-22a4afb35c1a" providerId="ADAL" clId="{3F1890DC-038D-D34F-A907-9375F5EFEF54}" dt="2024-09-22T17:40:23.961" v="7857"/>
          <ac:spMkLst>
            <pc:docMk/>
            <pc:sldMk cId="2109471425" sldId="473"/>
            <ac:spMk id="24" creationId="{5C930116-F134-F678-78CB-A13C03F2B3A6}"/>
          </ac:spMkLst>
        </pc:spChg>
        <pc:spChg chg="add mod">
          <ac:chgData name="Tellez Giron Flores, Karla" userId="8fee81db-db87-471c-8558-22a4afb35c1a" providerId="ADAL" clId="{3F1890DC-038D-D34F-A907-9375F5EFEF54}" dt="2024-09-22T17:43:36.831" v="8202" actId="1076"/>
          <ac:spMkLst>
            <pc:docMk/>
            <pc:sldMk cId="2109471425" sldId="473"/>
            <ac:spMk id="25" creationId="{7236C767-2072-CF6F-79DD-53537108B362}"/>
          </ac:spMkLst>
        </pc:spChg>
        <pc:spChg chg="add mod">
          <ac:chgData name="Tellez Giron Flores, Karla" userId="8fee81db-db87-471c-8558-22a4afb35c1a" providerId="ADAL" clId="{3F1890DC-038D-D34F-A907-9375F5EFEF54}" dt="2024-09-22T17:44:37.387" v="8219" actId="20577"/>
          <ac:spMkLst>
            <pc:docMk/>
            <pc:sldMk cId="2109471425" sldId="473"/>
            <ac:spMk id="26" creationId="{8406E21B-008E-F9DD-651F-830DAC5893F6}"/>
          </ac:spMkLst>
        </pc:spChg>
        <pc:picChg chg="del">
          <ac:chgData name="Tellez Giron Flores, Karla" userId="8fee81db-db87-471c-8558-22a4afb35c1a" providerId="ADAL" clId="{3F1890DC-038D-D34F-A907-9375F5EFEF54}" dt="2024-09-22T17:36:24.433" v="7675" actId="478"/>
          <ac:picMkLst>
            <pc:docMk/>
            <pc:sldMk cId="2109471425" sldId="473"/>
            <ac:picMk id="8" creationId="{2D6F661C-268F-6BB3-0CA2-F7C71F229EA1}"/>
          </ac:picMkLst>
        </pc:picChg>
        <pc:picChg chg="del">
          <ac:chgData name="Tellez Giron Flores, Karla" userId="8fee81db-db87-471c-8558-22a4afb35c1a" providerId="ADAL" clId="{3F1890DC-038D-D34F-A907-9375F5EFEF54}" dt="2024-09-22T17:36:24.433" v="7675" actId="478"/>
          <ac:picMkLst>
            <pc:docMk/>
            <pc:sldMk cId="2109471425" sldId="473"/>
            <ac:picMk id="9" creationId="{BE76EADB-6443-21BA-4A47-430AAE1E8CB8}"/>
          </ac:picMkLst>
        </pc:picChg>
        <pc:picChg chg="del mod">
          <ac:chgData name="Tellez Giron Flores, Karla" userId="8fee81db-db87-471c-8558-22a4afb35c1a" providerId="ADAL" clId="{3F1890DC-038D-D34F-A907-9375F5EFEF54}" dt="2024-09-22T17:39:32.804" v="7781" actId="478"/>
          <ac:picMkLst>
            <pc:docMk/>
            <pc:sldMk cId="2109471425" sldId="473"/>
            <ac:picMk id="18" creationId="{B8782737-D28D-F425-5C3D-BED9B0963E7A}"/>
          </ac:picMkLst>
        </pc:picChg>
        <pc:picChg chg="add mod">
          <ac:chgData name="Tellez Giron Flores, Karla" userId="8fee81db-db87-471c-8558-22a4afb35c1a" providerId="ADAL" clId="{3F1890DC-038D-D34F-A907-9375F5EFEF54}" dt="2024-09-22T17:39:47.682" v="7852" actId="1038"/>
          <ac:picMkLst>
            <pc:docMk/>
            <pc:sldMk cId="2109471425" sldId="473"/>
            <ac:picMk id="23" creationId="{7BAC2023-87A8-32B2-14B7-37BF55B9F612}"/>
          </ac:picMkLst>
        </pc:picChg>
      </pc:sldChg>
      <pc:sldChg chg="delSp modSp add mod ord">
        <pc:chgData name="Tellez Giron Flores, Karla" userId="8fee81db-db87-471c-8558-22a4afb35c1a" providerId="ADAL" clId="{3F1890DC-038D-D34F-A907-9375F5EFEF54}" dt="2024-09-22T19:38:44.943" v="9006" actId="478"/>
        <pc:sldMkLst>
          <pc:docMk/>
          <pc:sldMk cId="2051345221" sldId="474"/>
        </pc:sldMkLst>
        <pc:spChg chg="mod">
          <ac:chgData name="Tellez Giron Flores, Karla" userId="8fee81db-db87-471c-8558-22a4afb35c1a" providerId="ADAL" clId="{3F1890DC-038D-D34F-A907-9375F5EFEF54}" dt="2024-09-22T18:07:23.807" v="8782" actId="12"/>
          <ac:spMkLst>
            <pc:docMk/>
            <pc:sldMk cId="2051345221" sldId="474"/>
            <ac:spMk id="3" creationId="{5F79E7CA-2CB0-388A-F54E-06B675CA6B5F}"/>
          </ac:spMkLst>
        </pc:spChg>
        <pc:spChg chg="del">
          <ac:chgData name="Tellez Giron Flores, Karla" userId="8fee81db-db87-471c-8558-22a4afb35c1a" providerId="ADAL" clId="{3F1890DC-038D-D34F-A907-9375F5EFEF54}" dt="2024-09-22T19:38:44.943" v="9006" actId="478"/>
          <ac:spMkLst>
            <pc:docMk/>
            <pc:sldMk cId="2051345221" sldId="474"/>
            <ac:spMk id="17" creationId="{6EC562B3-DE9C-5864-F886-6A37D00395FC}"/>
          </ac:spMkLst>
        </pc:spChg>
      </pc:sldChg>
      <pc:sldChg chg="addSp delSp modSp add mod modNotesTx">
        <pc:chgData name="Tellez Giron Flores, Karla" userId="8fee81db-db87-471c-8558-22a4afb35c1a" providerId="ADAL" clId="{3F1890DC-038D-D34F-A907-9375F5EFEF54}" dt="2024-09-22T20:35:13.659" v="9438" actId="1038"/>
        <pc:sldMkLst>
          <pc:docMk/>
          <pc:sldMk cId="596114659" sldId="475"/>
        </pc:sldMkLst>
        <pc:spChg chg="mod">
          <ac:chgData name="Tellez Giron Flores, Karla" userId="8fee81db-db87-471c-8558-22a4afb35c1a" providerId="ADAL" clId="{3F1890DC-038D-D34F-A907-9375F5EFEF54}" dt="2024-09-22T20:28:20.443" v="9342" actId="20577"/>
          <ac:spMkLst>
            <pc:docMk/>
            <pc:sldMk cId="596114659" sldId="475"/>
            <ac:spMk id="2" creationId="{54E06EBB-2F0C-4DD4-3B6C-AE85D38950DC}"/>
          </ac:spMkLst>
        </pc:spChg>
        <pc:spChg chg="add del mod">
          <ac:chgData name="Tellez Giron Flores, Karla" userId="8fee81db-db87-471c-8558-22a4afb35c1a" providerId="ADAL" clId="{3F1890DC-038D-D34F-A907-9375F5EFEF54}" dt="2024-09-22T20:30:10.691" v="9369" actId="478"/>
          <ac:spMkLst>
            <pc:docMk/>
            <pc:sldMk cId="596114659" sldId="475"/>
            <ac:spMk id="4" creationId="{011FE51D-09B1-1D5A-706A-957CAC712435}"/>
          </ac:spMkLst>
        </pc:spChg>
        <pc:spChg chg="add del">
          <ac:chgData name="Tellez Giron Flores, Karla" userId="8fee81db-db87-471c-8558-22a4afb35c1a" providerId="ADAL" clId="{3F1890DC-038D-D34F-A907-9375F5EFEF54}" dt="2024-09-22T20:30:07.523" v="9368" actId="478"/>
          <ac:spMkLst>
            <pc:docMk/>
            <pc:sldMk cId="596114659" sldId="475"/>
            <ac:spMk id="15" creationId="{2652E1E3-641D-2783-0BB9-9AD0FCDB7559}"/>
          </ac:spMkLst>
        </pc:spChg>
        <pc:spChg chg="mod">
          <ac:chgData name="Tellez Giron Flores, Karla" userId="8fee81db-db87-471c-8558-22a4afb35c1a" providerId="ADAL" clId="{3F1890DC-038D-D34F-A907-9375F5EFEF54}" dt="2024-09-22T20:33:02.375" v="9418" actId="1036"/>
          <ac:spMkLst>
            <pc:docMk/>
            <pc:sldMk cId="596114659" sldId="475"/>
            <ac:spMk id="21" creationId="{FCCD9E10-EA57-1FEA-6894-B5528F441DED}"/>
          </ac:spMkLst>
        </pc:spChg>
        <pc:spChg chg="mod">
          <ac:chgData name="Tellez Giron Flores, Karla" userId="8fee81db-db87-471c-8558-22a4afb35c1a" providerId="ADAL" clId="{3F1890DC-038D-D34F-A907-9375F5EFEF54}" dt="2024-09-22T20:33:02.375" v="9418" actId="1036"/>
          <ac:spMkLst>
            <pc:docMk/>
            <pc:sldMk cId="596114659" sldId="475"/>
            <ac:spMk id="23" creationId="{7CB15F7E-BBF6-86CD-61FB-156D54C667AF}"/>
          </ac:spMkLst>
        </pc:spChg>
        <pc:spChg chg="mod">
          <ac:chgData name="Tellez Giron Flores, Karla" userId="8fee81db-db87-471c-8558-22a4afb35c1a" providerId="ADAL" clId="{3F1890DC-038D-D34F-A907-9375F5EFEF54}" dt="2024-09-22T20:33:02.375" v="9418" actId="1036"/>
          <ac:spMkLst>
            <pc:docMk/>
            <pc:sldMk cId="596114659" sldId="475"/>
            <ac:spMk id="25" creationId="{7C06CCF2-9C80-8EBE-B442-2BA4F37421BA}"/>
          </ac:spMkLst>
        </pc:spChg>
        <pc:spChg chg="del">
          <ac:chgData name="Tellez Giron Flores, Karla" userId="8fee81db-db87-471c-8558-22a4afb35c1a" providerId="ADAL" clId="{3F1890DC-038D-D34F-A907-9375F5EFEF54}" dt="2024-09-22T20:28:25.773" v="9344" actId="478"/>
          <ac:spMkLst>
            <pc:docMk/>
            <pc:sldMk cId="596114659" sldId="475"/>
            <ac:spMk id="27" creationId="{DD9D96C3-741F-26C7-8778-3A3AD6B69E77}"/>
          </ac:spMkLst>
        </pc:spChg>
        <pc:spChg chg="del mod">
          <ac:chgData name="Tellez Giron Flores, Karla" userId="8fee81db-db87-471c-8558-22a4afb35c1a" providerId="ADAL" clId="{3F1890DC-038D-D34F-A907-9375F5EFEF54}" dt="2024-09-22T20:28:28.650" v="9346" actId="478"/>
          <ac:spMkLst>
            <pc:docMk/>
            <pc:sldMk cId="596114659" sldId="475"/>
            <ac:spMk id="28" creationId="{16148EBF-2026-97CB-9451-BE18F6ABC45F}"/>
          </ac:spMkLst>
        </pc:spChg>
        <pc:spChg chg="mod">
          <ac:chgData name="Tellez Giron Flores, Karla" userId="8fee81db-db87-471c-8558-22a4afb35c1a" providerId="ADAL" clId="{3F1890DC-038D-D34F-A907-9375F5EFEF54}" dt="2024-09-22T20:29:38.722" v="9359" actId="1076"/>
          <ac:spMkLst>
            <pc:docMk/>
            <pc:sldMk cId="596114659" sldId="475"/>
            <ac:spMk id="31" creationId="{B79F2E17-0655-46B8-4A6E-61DE3ECDC457}"/>
          </ac:spMkLst>
        </pc:spChg>
        <pc:spChg chg="del">
          <ac:chgData name="Tellez Giron Flores, Karla" userId="8fee81db-db87-471c-8558-22a4afb35c1a" providerId="ADAL" clId="{3F1890DC-038D-D34F-A907-9375F5EFEF54}" dt="2024-09-22T20:28:31.981" v="9348" actId="478"/>
          <ac:spMkLst>
            <pc:docMk/>
            <pc:sldMk cId="596114659" sldId="475"/>
            <ac:spMk id="32" creationId="{FD448AD9-2E80-3B79-1C79-68D525AA858B}"/>
          </ac:spMkLst>
        </pc:spChg>
        <pc:spChg chg="del">
          <ac:chgData name="Tellez Giron Flores, Karla" userId="8fee81db-db87-471c-8558-22a4afb35c1a" providerId="ADAL" clId="{3F1890DC-038D-D34F-A907-9375F5EFEF54}" dt="2024-09-22T20:28:29.798" v="9347" actId="478"/>
          <ac:spMkLst>
            <pc:docMk/>
            <pc:sldMk cId="596114659" sldId="475"/>
            <ac:spMk id="33" creationId="{2C6E7FA2-76C6-4FEE-9AC0-0787C7E6B1DD}"/>
          </ac:spMkLst>
        </pc:spChg>
        <pc:picChg chg="add mod">
          <ac:chgData name="Tellez Giron Flores, Karla" userId="8fee81db-db87-471c-8558-22a4afb35c1a" providerId="ADAL" clId="{3F1890DC-038D-D34F-A907-9375F5EFEF54}" dt="2024-09-22T20:29:58.943" v="9366"/>
          <ac:picMkLst>
            <pc:docMk/>
            <pc:sldMk cId="596114659" sldId="475"/>
            <ac:picMk id="3" creationId="{8807A905-4FC7-4061-7A01-AFF2A3C46546}"/>
          </ac:picMkLst>
        </pc:picChg>
        <pc:picChg chg="add del mod modCrop">
          <ac:chgData name="Tellez Giron Flores, Karla" userId="8fee81db-db87-471c-8558-22a4afb35c1a" providerId="ADAL" clId="{3F1890DC-038D-D34F-A907-9375F5EFEF54}" dt="2024-09-22T20:34:20.412" v="9419" actId="478"/>
          <ac:picMkLst>
            <pc:docMk/>
            <pc:sldMk cId="596114659" sldId="475"/>
            <ac:picMk id="6" creationId="{464B5F29-C9F9-0386-5F38-124C4293CD52}"/>
          </ac:picMkLst>
        </pc:picChg>
        <pc:picChg chg="add mod modCrop">
          <ac:chgData name="Tellez Giron Flores, Karla" userId="8fee81db-db87-471c-8558-22a4afb35c1a" providerId="ADAL" clId="{3F1890DC-038D-D34F-A907-9375F5EFEF54}" dt="2024-09-22T20:35:13.659" v="9438" actId="1038"/>
          <ac:picMkLst>
            <pc:docMk/>
            <pc:sldMk cId="596114659" sldId="475"/>
            <ac:picMk id="8" creationId="{A499792E-2891-D02B-22D4-7EDA64B0A945}"/>
          </ac:picMkLst>
        </pc:picChg>
        <pc:picChg chg="add mod modCrop">
          <ac:chgData name="Tellez Giron Flores, Karla" userId="8fee81db-db87-471c-8558-22a4afb35c1a" providerId="ADAL" clId="{3F1890DC-038D-D34F-A907-9375F5EFEF54}" dt="2024-09-22T20:35:13.659" v="9438" actId="1038"/>
          <ac:picMkLst>
            <pc:docMk/>
            <pc:sldMk cId="596114659" sldId="475"/>
            <ac:picMk id="10" creationId="{FBDE8824-4B29-F27E-94A5-CFA698D4AE1E}"/>
          </ac:picMkLst>
        </pc:picChg>
        <pc:picChg chg="del">
          <ac:chgData name="Tellez Giron Flores, Karla" userId="8fee81db-db87-471c-8558-22a4afb35c1a" providerId="ADAL" clId="{3F1890DC-038D-D34F-A907-9375F5EFEF54}" dt="2024-09-22T20:29:15.995" v="9352" actId="478"/>
          <ac:picMkLst>
            <pc:docMk/>
            <pc:sldMk cId="596114659" sldId="475"/>
            <ac:picMk id="16" creationId="{FB32DB12-57BE-2091-7345-62934D32C214}"/>
          </ac:picMkLst>
        </pc:picChg>
        <pc:picChg chg="del">
          <ac:chgData name="Tellez Giron Flores, Karla" userId="8fee81db-db87-471c-8558-22a4afb35c1a" providerId="ADAL" clId="{3F1890DC-038D-D34F-A907-9375F5EFEF54}" dt="2024-09-22T20:28:24.098" v="9343" actId="478"/>
          <ac:picMkLst>
            <pc:docMk/>
            <pc:sldMk cId="596114659" sldId="475"/>
            <ac:picMk id="18" creationId="{B834EE25-13A2-647D-84AB-1327A995C433}"/>
          </ac:picMkLst>
        </pc:picChg>
        <pc:picChg chg="del">
          <ac:chgData name="Tellez Giron Flores, Karla" userId="8fee81db-db87-471c-8558-22a4afb35c1a" providerId="ADAL" clId="{3F1890DC-038D-D34F-A907-9375F5EFEF54}" dt="2024-09-22T20:28:24.098" v="9343" actId="478"/>
          <ac:picMkLst>
            <pc:docMk/>
            <pc:sldMk cId="596114659" sldId="475"/>
            <ac:picMk id="20" creationId="{F9A7E122-3B87-2419-0928-0E6F4A1153E8}"/>
          </ac:picMkLst>
        </pc:picChg>
        <pc:picChg chg="del">
          <ac:chgData name="Tellez Giron Flores, Karla" userId="8fee81db-db87-471c-8558-22a4afb35c1a" providerId="ADAL" clId="{3F1890DC-038D-D34F-A907-9375F5EFEF54}" dt="2024-09-22T20:29:15.028" v="9351" actId="478"/>
          <ac:picMkLst>
            <pc:docMk/>
            <pc:sldMk cId="596114659" sldId="475"/>
            <ac:picMk id="30" creationId="{BEA84398-F4E4-DF6B-7274-F1362845A9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8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2144D-4D80-B639-170C-2C0E4A764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41385-26F7-5164-D13E-871E8678C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7BFE8-E27D-3820-B1E5-1ADA249E2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D2723-5F1E-668B-70A2-CACA21FC2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3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5E976-F0F2-5B62-4505-FF586D8B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C9B4F-48A2-F442-FCF5-FFF1516C9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047782-8CE0-028D-A5A6-593FE79A3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2E964-D0E3-E4F3-CAE8-6AB1F6586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8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5A296-10C9-DD1F-D03D-DAC603706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0C3D68-7391-2842-2ED5-73E3BE27E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7CE86-12F6-3EC8-9DAE-59F7D4EF4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9B0A4-CF9D-F9BE-232F-3B28FB120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8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A3529-4C3B-0F19-EB5C-8BEF289D8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F2F48-2C7D-49FB-DC04-117DFE4C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008C9-1FA7-91B6-6D6D-4C7327FBE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AF503-83AF-CB01-3509-100266314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5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72E15-6440-D836-DA73-F9C0DDA17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B2948-07C2-F894-4117-A4668491C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241C46-6978-83A3-1BD5-6EC54DE80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EE3AA-453B-540F-83C4-15440A1EC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2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519D4-E2E9-0FFD-959F-FCB88C406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83559-487F-D58F-77A3-6BFFDB674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FDD4B-8C89-7647-1CFF-8AA6BB0C5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8E2BC-59B5-49D8-2DB0-1B139E0B9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F56F7-179B-4517-25EB-16018908A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A9AF9-5CFB-BB0D-F68A-7EA7F50E8C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5D938-9F5E-155F-51C0-C9CAE3813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1400mV corresponding to the maximum voltage that a 14-bit ADC can process.</a:t>
            </a:r>
          </a:p>
          <a:p>
            <a:pPr algn="l"/>
            <a:endParaRPr lang="en-US" sz="1200" b="1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79.5315 = injected charge = (14.33mV/bit)(30 DAC)(0.185 pF). 0.185 pF is the test capacitance and the 14.33 mV is the DAC-to-voltage conversion factor.</a:t>
            </a:r>
          </a:p>
          <a:p>
            <a:pPr algn="l"/>
            <a:endParaRPr lang="en-US" sz="1200" b="1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16384 = 14-bit ADC resolution (total number of ADC steps for a 14-bit ADC). PDHD has a 14-bit digitizer (2^14).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1D0E8-0534-1427-3A8B-2917E0EE0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4B32C-4FC8-CB0A-800E-D65C1AA1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AC89CB-EA8E-0E4B-1753-7D922DA8C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8A718-E011-E053-D8F7-45AB4E549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1400mV corresponding to the maximum voltage that a 14-bit ADC can process.</a:t>
            </a:r>
          </a:p>
          <a:p>
            <a:pPr algn="l"/>
            <a:endParaRPr lang="en-US" sz="1200" b="1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79.5315 = injected charge = (14.33mV/bit)(30 DAC)(0.185 pF). 0.185 pF is the test capacitance and the 14.33 mV is the DAC-to-voltage conversion factor.</a:t>
            </a:r>
          </a:p>
          <a:p>
            <a:pPr algn="l"/>
            <a:endParaRPr lang="en-US" sz="1200" b="1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effectLst/>
              </a:rPr>
              <a:t>16384 = 14-bit ADC resolution (total number of ADC steps for a 14-bit ADC). PDHD has a 14-bit digitizer (2^14).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CD6B3-7F65-836A-50D9-0E1ECEEA6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8" y="2541806"/>
            <a:ext cx="10334625" cy="1947460"/>
          </a:xfrm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8" y="577323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8" y="450144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FontTx/>
              <a:buNone/>
              <a:defRPr sz="1125"/>
            </a:lvl2pPr>
            <a:lvl3pPr marL="514350" indent="0">
              <a:buFontTx/>
              <a:buNone/>
              <a:defRPr sz="1125"/>
            </a:lvl3pPr>
            <a:lvl4pPr marL="771525" indent="0">
              <a:buFontTx/>
              <a:buNone/>
              <a:defRPr sz="1125"/>
            </a:lvl4pPr>
            <a:lvl5pPr marL="1028700" indent="0"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885" y="5761051"/>
            <a:ext cx="4318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376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8" y="2541806"/>
            <a:ext cx="10334625" cy="1947460"/>
          </a:xfrm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8" y="577323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8" y="450144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57175" indent="0">
              <a:buFontTx/>
              <a:buNone/>
              <a:defRPr sz="1125"/>
            </a:lvl2pPr>
            <a:lvl3pPr marL="514350" indent="0">
              <a:buFontTx/>
              <a:buNone/>
              <a:defRPr sz="1125"/>
            </a:lvl3pPr>
            <a:lvl4pPr marL="771525" indent="0">
              <a:buFontTx/>
              <a:buNone/>
              <a:defRPr sz="1125"/>
            </a:lvl4pPr>
            <a:lvl5pPr marL="1028700" indent="0"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8885" y="5761050"/>
            <a:ext cx="4318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8" y="2541806"/>
            <a:ext cx="10334625" cy="1947460"/>
          </a:xfrm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8" y="450144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FontTx/>
              <a:buNone/>
              <a:defRPr sz="1125"/>
            </a:lvl2pPr>
            <a:lvl3pPr marL="514350" indent="0">
              <a:buFontTx/>
              <a:buNone/>
              <a:defRPr sz="1125"/>
            </a:lvl3pPr>
            <a:lvl4pPr marL="771525" indent="0">
              <a:buFontTx/>
              <a:buNone/>
              <a:defRPr sz="1125"/>
            </a:lvl4pPr>
            <a:lvl5pPr marL="1028700" indent="0"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8" y="2541806"/>
            <a:ext cx="10334625" cy="1947460"/>
          </a:xfrm>
        </p:spPr>
        <p:txBody>
          <a:bodyPr anchor="t" anchorCtr="0">
            <a:normAutofit/>
          </a:bodyPr>
          <a:lstStyle>
            <a:lvl1pPr algn="l">
              <a:defRPr sz="36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8" y="450144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257175" indent="0">
              <a:buFontTx/>
              <a:buNone/>
              <a:defRPr sz="1125"/>
            </a:lvl2pPr>
            <a:lvl3pPr marL="514350" indent="0">
              <a:buFontTx/>
              <a:buNone/>
              <a:defRPr sz="1125"/>
            </a:lvl3pPr>
            <a:lvl4pPr marL="771525" indent="0">
              <a:buFontTx/>
              <a:buNone/>
              <a:defRPr sz="1125"/>
            </a:lvl4pPr>
            <a:lvl5pPr marL="1028700" indent="0">
              <a:buFontTx/>
              <a:buNone/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9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6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6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5123" y="627558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563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563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ithub.com/KARLATGF/PDHD-wf_fitter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604C-8A6B-68E8-1B08-2A2131A7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700" y="2514558"/>
            <a:ext cx="10764454" cy="220791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Current Status of the CE Calibration Analysis using PDHD Pulser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423" y="5422740"/>
            <a:ext cx="8008678" cy="2060292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000" b="1" u="sng" dirty="0">
                <a:latin typeface="+mj-lt"/>
                <a:cs typeface="Arial"/>
              </a:rPr>
              <a:t>Karla Téllez </a:t>
            </a:r>
            <a:r>
              <a:rPr lang="en-US" sz="2000" b="1" u="sng" dirty="0" err="1">
                <a:latin typeface="+mj-lt"/>
                <a:cs typeface="Arial"/>
              </a:rPr>
              <a:t>Girón</a:t>
            </a:r>
            <a:r>
              <a:rPr lang="en-US" sz="2000" b="1" u="sng" dirty="0">
                <a:latin typeface="+mj-lt"/>
                <a:cs typeface="Arial"/>
              </a:rPr>
              <a:t> Flores</a:t>
            </a:r>
          </a:p>
          <a:p>
            <a:endParaRPr lang="en-US" sz="2000" b="1" dirty="0">
              <a:latin typeface="+mj-lt"/>
              <a:cs typeface="Arial"/>
            </a:endParaRPr>
          </a:p>
          <a:p>
            <a:r>
              <a:rPr lang="en-US" sz="2000" dirty="0">
                <a:cs typeface="Arial"/>
              </a:rPr>
              <a:t>Local BNL PD Meeting, 11/04/2024</a:t>
            </a:r>
          </a:p>
          <a:p>
            <a:endParaRPr lang="en-US" sz="2000" b="1" dirty="0">
              <a:latin typeface="+mj-lt"/>
              <a:cs typeface="Arial"/>
            </a:endParaRPr>
          </a:p>
          <a:p>
            <a:endParaRPr lang="en-US" sz="2000" b="1" dirty="0">
              <a:solidFill>
                <a:srgbClr val="000000"/>
              </a:solidFill>
              <a:latin typeface="+mj-lt"/>
              <a:cs typeface="Arial"/>
            </a:endParaRPr>
          </a:p>
          <a:p>
            <a:endParaRPr lang="en-US" sz="1400" b="1" dirty="0">
              <a:solidFill>
                <a:srgbClr val="0070C0"/>
              </a:solidFill>
              <a:latin typeface="+mj-lt"/>
              <a:cs typeface="Arial" panose="020B0604020202020204"/>
            </a:endParaRPr>
          </a:p>
        </p:txBody>
      </p:sp>
      <p:pic>
        <p:nvPicPr>
          <p:cNvPr id="2050" name="Picture 2" descr="Deep Underground Neutrino Experiment (DUNE)">
            <a:extLst>
              <a:ext uri="{FF2B5EF4-FFF2-40B4-BE49-F238E27FC236}">
                <a16:creationId xmlns:a16="http://schemas.microsoft.com/office/drawing/2014/main" id="{77ED41EA-967D-550E-4D5A-7EBF6925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34" y="636608"/>
            <a:ext cx="3609754" cy="5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23AB-0364-DC18-C0D8-79A1E10B8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F9696C1-6E4B-19EB-5106-5530B50021D4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C5BB2C4-3ACB-F70C-1C79-DAC6AFBCE9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10</a:t>
            </a:fld>
            <a:endParaRPr lang="en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0B77F-A7C5-CC1F-BA51-38ADF36C44FD}"/>
              </a:ext>
            </a:extLst>
          </p:cNvPr>
          <p:cNvSpPr/>
          <p:nvPr/>
        </p:nvSpPr>
        <p:spPr>
          <a:xfrm>
            <a:off x="960699" y="1110206"/>
            <a:ext cx="10659801" cy="5061994"/>
          </a:xfrm>
          <a:custGeom>
            <a:avLst/>
            <a:gdLst>
              <a:gd name="connsiteX0" fmla="*/ 0 w 10659801"/>
              <a:gd name="connsiteY0" fmla="*/ 0 h 5061994"/>
              <a:gd name="connsiteX1" fmla="*/ 559640 w 10659801"/>
              <a:gd name="connsiteY1" fmla="*/ 0 h 5061994"/>
              <a:gd name="connsiteX2" fmla="*/ 906083 w 10659801"/>
              <a:gd name="connsiteY2" fmla="*/ 0 h 5061994"/>
              <a:gd name="connsiteX3" fmla="*/ 1785517 w 10659801"/>
              <a:gd name="connsiteY3" fmla="*/ 0 h 5061994"/>
              <a:gd name="connsiteX4" fmla="*/ 2345156 w 10659801"/>
              <a:gd name="connsiteY4" fmla="*/ 0 h 5061994"/>
              <a:gd name="connsiteX5" fmla="*/ 2904796 w 10659801"/>
              <a:gd name="connsiteY5" fmla="*/ 0 h 5061994"/>
              <a:gd name="connsiteX6" fmla="*/ 3784229 w 10659801"/>
              <a:gd name="connsiteY6" fmla="*/ 0 h 5061994"/>
              <a:gd name="connsiteX7" fmla="*/ 4237271 w 10659801"/>
              <a:gd name="connsiteY7" fmla="*/ 0 h 5061994"/>
              <a:gd name="connsiteX8" fmla="*/ 5116704 w 10659801"/>
              <a:gd name="connsiteY8" fmla="*/ 0 h 5061994"/>
              <a:gd name="connsiteX9" fmla="*/ 5996138 w 10659801"/>
              <a:gd name="connsiteY9" fmla="*/ 0 h 5061994"/>
              <a:gd name="connsiteX10" fmla="*/ 6662376 w 10659801"/>
              <a:gd name="connsiteY10" fmla="*/ 0 h 5061994"/>
              <a:gd name="connsiteX11" fmla="*/ 7541809 w 10659801"/>
              <a:gd name="connsiteY11" fmla="*/ 0 h 5061994"/>
              <a:gd name="connsiteX12" fmla="*/ 8101449 w 10659801"/>
              <a:gd name="connsiteY12" fmla="*/ 0 h 5061994"/>
              <a:gd name="connsiteX13" fmla="*/ 8661088 w 10659801"/>
              <a:gd name="connsiteY13" fmla="*/ 0 h 5061994"/>
              <a:gd name="connsiteX14" fmla="*/ 9433924 w 10659801"/>
              <a:gd name="connsiteY14" fmla="*/ 0 h 5061994"/>
              <a:gd name="connsiteX15" fmla="*/ 9993563 w 10659801"/>
              <a:gd name="connsiteY15" fmla="*/ 0 h 5061994"/>
              <a:gd name="connsiteX16" fmla="*/ 10659801 w 10659801"/>
              <a:gd name="connsiteY16" fmla="*/ 0 h 5061994"/>
              <a:gd name="connsiteX17" fmla="*/ 10659801 w 10659801"/>
              <a:gd name="connsiteY17" fmla="*/ 733989 h 5061994"/>
              <a:gd name="connsiteX18" fmla="*/ 10659801 w 10659801"/>
              <a:gd name="connsiteY18" fmla="*/ 1417358 h 5061994"/>
              <a:gd name="connsiteX19" fmla="*/ 10659801 w 10659801"/>
              <a:gd name="connsiteY19" fmla="*/ 2100728 h 5061994"/>
              <a:gd name="connsiteX20" fmla="*/ 10659801 w 10659801"/>
              <a:gd name="connsiteY20" fmla="*/ 2581617 h 5061994"/>
              <a:gd name="connsiteX21" fmla="*/ 10659801 w 10659801"/>
              <a:gd name="connsiteY21" fmla="*/ 3113126 h 5061994"/>
              <a:gd name="connsiteX22" fmla="*/ 10659801 w 10659801"/>
              <a:gd name="connsiteY22" fmla="*/ 3796496 h 5061994"/>
              <a:gd name="connsiteX23" fmla="*/ 10659801 w 10659801"/>
              <a:gd name="connsiteY23" fmla="*/ 4378625 h 5061994"/>
              <a:gd name="connsiteX24" fmla="*/ 10659801 w 10659801"/>
              <a:gd name="connsiteY24" fmla="*/ 5061994 h 5061994"/>
              <a:gd name="connsiteX25" fmla="*/ 9886965 w 10659801"/>
              <a:gd name="connsiteY25" fmla="*/ 5061994 h 5061994"/>
              <a:gd name="connsiteX26" fmla="*/ 9540522 w 10659801"/>
              <a:gd name="connsiteY26" fmla="*/ 5061994 h 5061994"/>
              <a:gd name="connsiteX27" fmla="*/ 8874284 w 10659801"/>
              <a:gd name="connsiteY27" fmla="*/ 5061994 h 5061994"/>
              <a:gd name="connsiteX28" fmla="*/ 8421243 w 10659801"/>
              <a:gd name="connsiteY28" fmla="*/ 5061994 h 5061994"/>
              <a:gd name="connsiteX29" fmla="*/ 7648407 w 10659801"/>
              <a:gd name="connsiteY29" fmla="*/ 5061994 h 5061994"/>
              <a:gd name="connsiteX30" fmla="*/ 7195366 w 10659801"/>
              <a:gd name="connsiteY30" fmla="*/ 5061994 h 5061994"/>
              <a:gd name="connsiteX31" fmla="*/ 6422530 w 10659801"/>
              <a:gd name="connsiteY31" fmla="*/ 5061994 h 5061994"/>
              <a:gd name="connsiteX32" fmla="*/ 6076087 w 10659801"/>
              <a:gd name="connsiteY32" fmla="*/ 5061994 h 5061994"/>
              <a:gd name="connsiteX33" fmla="*/ 5303251 w 10659801"/>
              <a:gd name="connsiteY33" fmla="*/ 5061994 h 5061994"/>
              <a:gd name="connsiteX34" fmla="*/ 4850209 w 10659801"/>
              <a:gd name="connsiteY34" fmla="*/ 5061994 h 5061994"/>
              <a:gd name="connsiteX35" fmla="*/ 4503766 w 10659801"/>
              <a:gd name="connsiteY35" fmla="*/ 5061994 h 5061994"/>
              <a:gd name="connsiteX36" fmla="*/ 4050724 w 10659801"/>
              <a:gd name="connsiteY36" fmla="*/ 5061994 h 5061994"/>
              <a:gd name="connsiteX37" fmla="*/ 3277889 w 10659801"/>
              <a:gd name="connsiteY37" fmla="*/ 5061994 h 5061994"/>
              <a:gd name="connsiteX38" fmla="*/ 2824847 w 10659801"/>
              <a:gd name="connsiteY38" fmla="*/ 5061994 h 5061994"/>
              <a:gd name="connsiteX39" fmla="*/ 2478404 w 10659801"/>
              <a:gd name="connsiteY39" fmla="*/ 5061994 h 5061994"/>
              <a:gd name="connsiteX40" fmla="*/ 2025362 w 10659801"/>
              <a:gd name="connsiteY40" fmla="*/ 5061994 h 5061994"/>
              <a:gd name="connsiteX41" fmla="*/ 1465723 w 10659801"/>
              <a:gd name="connsiteY41" fmla="*/ 5061994 h 5061994"/>
              <a:gd name="connsiteX42" fmla="*/ 799485 w 10659801"/>
              <a:gd name="connsiteY42" fmla="*/ 5061994 h 5061994"/>
              <a:gd name="connsiteX43" fmla="*/ 0 w 10659801"/>
              <a:gd name="connsiteY43" fmla="*/ 5061994 h 5061994"/>
              <a:gd name="connsiteX44" fmla="*/ 0 w 10659801"/>
              <a:gd name="connsiteY44" fmla="*/ 4328005 h 5061994"/>
              <a:gd name="connsiteX45" fmla="*/ 0 w 10659801"/>
              <a:gd name="connsiteY45" fmla="*/ 3695256 h 5061994"/>
              <a:gd name="connsiteX46" fmla="*/ 0 w 10659801"/>
              <a:gd name="connsiteY46" fmla="*/ 3062506 h 5061994"/>
              <a:gd name="connsiteX47" fmla="*/ 0 w 10659801"/>
              <a:gd name="connsiteY47" fmla="*/ 2429757 h 5061994"/>
              <a:gd name="connsiteX48" fmla="*/ 0 w 10659801"/>
              <a:gd name="connsiteY48" fmla="*/ 1797008 h 5061994"/>
              <a:gd name="connsiteX49" fmla="*/ 0 w 10659801"/>
              <a:gd name="connsiteY49" fmla="*/ 1214879 h 5061994"/>
              <a:gd name="connsiteX50" fmla="*/ 0 w 10659801"/>
              <a:gd name="connsiteY50" fmla="*/ 0 h 50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659801" h="5061994" extrusionOk="0">
                <a:moveTo>
                  <a:pt x="0" y="0"/>
                </a:moveTo>
                <a:cubicBezTo>
                  <a:pt x="247690" y="-7495"/>
                  <a:pt x="305205" y="-6967"/>
                  <a:pt x="559640" y="0"/>
                </a:cubicBezTo>
                <a:cubicBezTo>
                  <a:pt x="814075" y="6967"/>
                  <a:pt x="744086" y="14554"/>
                  <a:pt x="906083" y="0"/>
                </a:cubicBezTo>
                <a:cubicBezTo>
                  <a:pt x="1068080" y="-14554"/>
                  <a:pt x="1576409" y="37379"/>
                  <a:pt x="1785517" y="0"/>
                </a:cubicBezTo>
                <a:cubicBezTo>
                  <a:pt x="1994625" y="-37379"/>
                  <a:pt x="2097860" y="-27274"/>
                  <a:pt x="2345156" y="0"/>
                </a:cubicBezTo>
                <a:cubicBezTo>
                  <a:pt x="2592452" y="27274"/>
                  <a:pt x="2709377" y="13791"/>
                  <a:pt x="2904796" y="0"/>
                </a:cubicBezTo>
                <a:cubicBezTo>
                  <a:pt x="3100215" y="-13791"/>
                  <a:pt x="3370636" y="-33294"/>
                  <a:pt x="3784229" y="0"/>
                </a:cubicBezTo>
                <a:cubicBezTo>
                  <a:pt x="4197822" y="33294"/>
                  <a:pt x="4015386" y="-6900"/>
                  <a:pt x="4237271" y="0"/>
                </a:cubicBezTo>
                <a:cubicBezTo>
                  <a:pt x="4459156" y="6900"/>
                  <a:pt x="4717198" y="34243"/>
                  <a:pt x="5116704" y="0"/>
                </a:cubicBezTo>
                <a:cubicBezTo>
                  <a:pt x="5516210" y="-34243"/>
                  <a:pt x="5639603" y="36074"/>
                  <a:pt x="5996138" y="0"/>
                </a:cubicBezTo>
                <a:cubicBezTo>
                  <a:pt x="6352673" y="-36074"/>
                  <a:pt x="6397789" y="31567"/>
                  <a:pt x="6662376" y="0"/>
                </a:cubicBezTo>
                <a:cubicBezTo>
                  <a:pt x="6926963" y="-31567"/>
                  <a:pt x="7339915" y="13533"/>
                  <a:pt x="7541809" y="0"/>
                </a:cubicBezTo>
                <a:cubicBezTo>
                  <a:pt x="7743703" y="-13533"/>
                  <a:pt x="7898624" y="-16436"/>
                  <a:pt x="8101449" y="0"/>
                </a:cubicBezTo>
                <a:cubicBezTo>
                  <a:pt x="8304274" y="16436"/>
                  <a:pt x="8481208" y="20033"/>
                  <a:pt x="8661088" y="0"/>
                </a:cubicBezTo>
                <a:cubicBezTo>
                  <a:pt x="8840968" y="-20033"/>
                  <a:pt x="9051392" y="38111"/>
                  <a:pt x="9433924" y="0"/>
                </a:cubicBezTo>
                <a:cubicBezTo>
                  <a:pt x="9816456" y="-38111"/>
                  <a:pt x="9744828" y="5011"/>
                  <a:pt x="9993563" y="0"/>
                </a:cubicBezTo>
                <a:cubicBezTo>
                  <a:pt x="10242298" y="-5011"/>
                  <a:pt x="10328822" y="22875"/>
                  <a:pt x="10659801" y="0"/>
                </a:cubicBezTo>
                <a:cubicBezTo>
                  <a:pt x="10652616" y="348663"/>
                  <a:pt x="10673483" y="564880"/>
                  <a:pt x="10659801" y="733989"/>
                </a:cubicBezTo>
                <a:cubicBezTo>
                  <a:pt x="10646119" y="903098"/>
                  <a:pt x="10682119" y="1225765"/>
                  <a:pt x="10659801" y="1417358"/>
                </a:cubicBezTo>
                <a:cubicBezTo>
                  <a:pt x="10637483" y="1608951"/>
                  <a:pt x="10650107" y="1785713"/>
                  <a:pt x="10659801" y="2100728"/>
                </a:cubicBezTo>
                <a:cubicBezTo>
                  <a:pt x="10669496" y="2415743"/>
                  <a:pt x="10672865" y="2419227"/>
                  <a:pt x="10659801" y="2581617"/>
                </a:cubicBezTo>
                <a:cubicBezTo>
                  <a:pt x="10646737" y="2744007"/>
                  <a:pt x="10670993" y="2961871"/>
                  <a:pt x="10659801" y="3113126"/>
                </a:cubicBezTo>
                <a:cubicBezTo>
                  <a:pt x="10648609" y="3264381"/>
                  <a:pt x="10661417" y="3658787"/>
                  <a:pt x="10659801" y="3796496"/>
                </a:cubicBezTo>
                <a:cubicBezTo>
                  <a:pt x="10658186" y="3934205"/>
                  <a:pt x="10640696" y="4245819"/>
                  <a:pt x="10659801" y="4378625"/>
                </a:cubicBezTo>
                <a:cubicBezTo>
                  <a:pt x="10678906" y="4511431"/>
                  <a:pt x="10686383" y="4876063"/>
                  <a:pt x="10659801" y="5061994"/>
                </a:cubicBezTo>
                <a:cubicBezTo>
                  <a:pt x="10400296" y="5030983"/>
                  <a:pt x="10232367" y="5086620"/>
                  <a:pt x="9886965" y="5061994"/>
                </a:cubicBezTo>
                <a:cubicBezTo>
                  <a:pt x="9541563" y="5037368"/>
                  <a:pt x="9657648" y="5062215"/>
                  <a:pt x="9540522" y="5061994"/>
                </a:cubicBezTo>
                <a:cubicBezTo>
                  <a:pt x="9423396" y="5061773"/>
                  <a:pt x="9035382" y="5077683"/>
                  <a:pt x="8874284" y="5061994"/>
                </a:cubicBezTo>
                <a:cubicBezTo>
                  <a:pt x="8713186" y="5046305"/>
                  <a:pt x="8545604" y="5059468"/>
                  <a:pt x="8421243" y="5061994"/>
                </a:cubicBezTo>
                <a:cubicBezTo>
                  <a:pt x="8296882" y="5064520"/>
                  <a:pt x="7818712" y="5050203"/>
                  <a:pt x="7648407" y="5061994"/>
                </a:cubicBezTo>
                <a:cubicBezTo>
                  <a:pt x="7478102" y="5073785"/>
                  <a:pt x="7294981" y="5069750"/>
                  <a:pt x="7195366" y="5061994"/>
                </a:cubicBezTo>
                <a:cubicBezTo>
                  <a:pt x="7095751" y="5054238"/>
                  <a:pt x="6804557" y="5060771"/>
                  <a:pt x="6422530" y="5061994"/>
                </a:cubicBezTo>
                <a:cubicBezTo>
                  <a:pt x="6040503" y="5063217"/>
                  <a:pt x="6248427" y="5062302"/>
                  <a:pt x="6076087" y="5061994"/>
                </a:cubicBezTo>
                <a:cubicBezTo>
                  <a:pt x="5903747" y="5061686"/>
                  <a:pt x="5661159" y="5045914"/>
                  <a:pt x="5303251" y="5061994"/>
                </a:cubicBezTo>
                <a:cubicBezTo>
                  <a:pt x="4945343" y="5078074"/>
                  <a:pt x="5045269" y="5072364"/>
                  <a:pt x="4850209" y="5061994"/>
                </a:cubicBezTo>
                <a:cubicBezTo>
                  <a:pt x="4655149" y="5051624"/>
                  <a:pt x="4588918" y="5044762"/>
                  <a:pt x="4503766" y="5061994"/>
                </a:cubicBezTo>
                <a:cubicBezTo>
                  <a:pt x="4418614" y="5079226"/>
                  <a:pt x="4174217" y="5076755"/>
                  <a:pt x="4050724" y="5061994"/>
                </a:cubicBezTo>
                <a:cubicBezTo>
                  <a:pt x="3927231" y="5047233"/>
                  <a:pt x="3522376" y="5032594"/>
                  <a:pt x="3277889" y="5061994"/>
                </a:cubicBezTo>
                <a:cubicBezTo>
                  <a:pt x="3033403" y="5091394"/>
                  <a:pt x="3034850" y="5049237"/>
                  <a:pt x="2824847" y="5061994"/>
                </a:cubicBezTo>
                <a:cubicBezTo>
                  <a:pt x="2614844" y="5074751"/>
                  <a:pt x="2633882" y="5066288"/>
                  <a:pt x="2478404" y="5061994"/>
                </a:cubicBezTo>
                <a:cubicBezTo>
                  <a:pt x="2322926" y="5057700"/>
                  <a:pt x="2119960" y="5077128"/>
                  <a:pt x="2025362" y="5061994"/>
                </a:cubicBezTo>
                <a:cubicBezTo>
                  <a:pt x="1930764" y="5046860"/>
                  <a:pt x="1731258" y="5049592"/>
                  <a:pt x="1465723" y="5061994"/>
                </a:cubicBezTo>
                <a:cubicBezTo>
                  <a:pt x="1200188" y="5074396"/>
                  <a:pt x="947361" y="5086091"/>
                  <a:pt x="799485" y="5061994"/>
                </a:cubicBezTo>
                <a:cubicBezTo>
                  <a:pt x="651609" y="5037897"/>
                  <a:pt x="291055" y="5069024"/>
                  <a:pt x="0" y="5061994"/>
                </a:cubicBezTo>
                <a:cubicBezTo>
                  <a:pt x="25512" y="4722760"/>
                  <a:pt x="27458" y="4523782"/>
                  <a:pt x="0" y="4328005"/>
                </a:cubicBezTo>
                <a:cubicBezTo>
                  <a:pt x="-27458" y="4132228"/>
                  <a:pt x="31612" y="3880615"/>
                  <a:pt x="0" y="3695256"/>
                </a:cubicBezTo>
                <a:cubicBezTo>
                  <a:pt x="-31612" y="3509897"/>
                  <a:pt x="19393" y="3273369"/>
                  <a:pt x="0" y="3062506"/>
                </a:cubicBezTo>
                <a:cubicBezTo>
                  <a:pt x="-19393" y="2851643"/>
                  <a:pt x="-17813" y="2695282"/>
                  <a:pt x="0" y="2429757"/>
                </a:cubicBezTo>
                <a:cubicBezTo>
                  <a:pt x="17813" y="2164232"/>
                  <a:pt x="28226" y="1968359"/>
                  <a:pt x="0" y="1797008"/>
                </a:cubicBezTo>
                <a:cubicBezTo>
                  <a:pt x="-28226" y="1625657"/>
                  <a:pt x="15914" y="1404356"/>
                  <a:pt x="0" y="1214879"/>
                </a:cubicBezTo>
                <a:cubicBezTo>
                  <a:pt x="-15914" y="1025402"/>
                  <a:pt x="13932" y="35696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1BA09E-E31B-8909-46E3-026118AA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684" y="1136249"/>
            <a:ext cx="10093617" cy="4585501"/>
          </a:xfrm>
        </p:spPr>
        <p:txBody>
          <a:bodyPr/>
          <a:lstStyle/>
          <a:p>
            <a:pPr algn="ctr">
              <a:buClr>
                <a:schemeClr val="accent3"/>
              </a:buClr>
            </a:pPr>
            <a:endParaRPr lang="en-US" sz="24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latin typeface="+mj-lt"/>
                <a:cs typeface="Arial"/>
              </a:rPr>
              <a:t>Does the observed correlation come from a bad fitter?</a:t>
            </a:r>
          </a:p>
          <a:p>
            <a:pPr lvl="1">
              <a:buClr>
                <a:schemeClr val="accent3"/>
              </a:buClr>
            </a:pPr>
            <a:r>
              <a:rPr lang="en-US" sz="2400" b="1" spc="-1" dirty="0">
                <a:latin typeface="+mj-lt"/>
                <a:cs typeface="Arial"/>
              </a:rPr>
              <a:t>If not, where does it come from?</a:t>
            </a:r>
          </a:p>
          <a:p>
            <a:pPr lvl="1">
              <a:buClr>
                <a:schemeClr val="accent3"/>
              </a:buClr>
            </a:pPr>
            <a:endParaRPr lang="en-US" sz="2400" b="1" spc="-1" dirty="0">
              <a:latin typeface="+mj-lt"/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latin typeface="+mj-lt"/>
                <a:cs typeface="Arial"/>
              </a:rPr>
              <a:t>Other possible paths: k-value constraints, fit parameters based on pulse area?</a:t>
            </a:r>
          </a:p>
          <a:p>
            <a:pPr>
              <a:buClr>
                <a:schemeClr val="accent3"/>
              </a:buClr>
            </a:pPr>
            <a:endParaRPr lang="en-US" sz="2800" b="1" spc="-1" dirty="0">
              <a:latin typeface="+mj-lt"/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latin typeface="+mj-lt"/>
                <a:cs typeface="Arial"/>
              </a:rPr>
              <a:t>If correlation persists, can we live with it?</a:t>
            </a:r>
          </a:p>
          <a:p>
            <a:pPr>
              <a:buClr>
                <a:schemeClr val="accent3"/>
              </a:buClr>
            </a:pPr>
            <a:endParaRPr lang="en-US" sz="2800" b="1" spc="-1" dirty="0">
              <a:latin typeface="+mj-lt"/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latin typeface="+mj-lt"/>
                <a:cs typeface="Arial"/>
              </a:rPr>
              <a:t>Please, have a look at the fitter here: </a:t>
            </a:r>
            <a:r>
              <a:rPr lang="en-US" sz="2400" u="none" strike="noStrike" dirty="0"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https://github.com/KARLATGF/PDHD-wf_fitter</a:t>
            </a:r>
            <a:endParaRPr lang="en-US" sz="2400" spc="-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DDBA8-C008-72E1-A5D2-D10D837C7420}"/>
              </a:ext>
            </a:extLst>
          </p:cNvPr>
          <p:cNvSpPr txBox="1">
            <a:spLocks/>
          </p:cNvSpPr>
          <p:nvPr/>
        </p:nvSpPr>
        <p:spPr>
          <a:xfrm>
            <a:off x="1792640" y="233006"/>
            <a:ext cx="8607373" cy="600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Arial"/>
              </a:rPr>
              <a:t>Questions to answer…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4" descr="Deep Underground Neutrino Experiment (DUNE)">
            <a:extLst>
              <a:ext uri="{FF2B5EF4-FFF2-40B4-BE49-F238E27FC236}">
                <a16:creationId xmlns:a16="http://schemas.microsoft.com/office/drawing/2014/main" id="{A6A8C817-0EB9-8D00-92A5-40F9A056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43" y="6240150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EDC0EB6-E64C-5820-C804-407B958FDCA8}"/>
              </a:ext>
            </a:extLst>
          </p:cNvPr>
          <p:cNvSpPr txBox="1">
            <a:spLocks/>
          </p:cNvSpPr>
          <p:nvPr/>
        </p:nvSpPr>
        <p:spPr>
          <a:xfrm>
            <a:off x="2923224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6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5719C-6DB9-BAFA-9FBC-9950FD8C7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4226-5AC2-6326-3A0D-FC7A197D6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6006" y="2665029"/>
            <a:ext cx="7851231" cy="2207914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Backup Slides</a:t>
            </a:r>
          </a:p>
        </p:txBody>
      </p:sp>
      <p:pic>
        <p:nvPicPr>
          <p:cNvPr id="2050" name="Picture 2" descr="Deep Underground Neutrino Experiment (DUNE)">
            <a:extLst>
              <a:ext uri="{FF2B5EF4-FFF2-40B4-BE49-F238E27FC236}">
                <a16:creationId xmlns:a16="http://schemas.microsoft.com/office/drawing/2014/main" id="{CE6772A5-1B68-4104-0985-CFE548E0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05" y="625033"/>
            <a:ext cx="3609754" cy="5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9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A5FA6-6CF4-EA5B-1119-0CF135C61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B1688C-47A6-51AF-4E1B-CCF1025E0F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12</a:t>
            </a:fld>
            <a:endParaRPr lang="en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DB678-9BFF-4F5D-F45A-65A4B8EACBCD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eep Underground Neutrino Experiment (DUNE)">
            <a:extLst>
              <a:ext uri="{FF2B5EF4-FFF2-40B4-BE49-F238E27FC236}">
                <a16:creationId xmlns:a16="http://schemas.microsoft.com/office/drawing/2014/main" id="{577A9AF0-ED69-105C-984D-1D2EF053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7" y="6251937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1940EE-81EB-5E15-3484-EF6509028436}"/>
              </a:ext>
            </a:extLst>
          </p:cNvPr>
          <p:cNvSpPr txBox="1">
            <a:spLocks/>
          </p:cNvSpPr>
          <p:nvPr/>
        </p:nvSpPr>
        <p:spPr>
          <a:xfrm>
            <a:off x="2749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17AF6-61FE-B03D-C26A-D6A401A78B93}"/>
              </a:ext>
            </a:extLst>
          </p:cNvPr>
          <p:cNvSpPr/>
          <p:nvPr/>
        </p:nvSpPr>
        <p:spPr>
          <a:xfrm>
            <a:off x="1952626" y="1042490"/>
            <a:ext cx="3973558" cy="5123519"/>
          </a:xfrm>
          <a:custGeom>
            <a:avLst/>
            <a:gdLst>
              <a:gd name="connsiteX0" fmla="*/ 0 w 3973558"/>
              <a:gd name="connsiteY0" fmla="*/ 0 h 5123519"/>
              <a:gd name="connsiteX1" fmla="*/ 622524 w 3973558"/>
              <a:gd name="connsiteY1" fmla="*/ 0 h 5123519"/>
              <a:gd name="connsiteX2" fmla="*/ 1165577 w 3973558"/>
              <a:gd name="connsiteY2" fmla="*/ 0 h 5123519"/>
              <a:gd name="connsiteX3" fmla="*/ 1907308 w 3973558"/>
              <a:gd name="connsiteY3" fmla="*/ 0 h 5123519"/>
              <a:gd name="connsiteX4" fmla="*/ 2529832 w 3973558"/>
              <a:gd name="connsiteY4" fmla="*/ 0 h 5123519"/>
              <a:gd name="connsiteX5" fmla="*/ 3152356 w 3973558"/>
              <a:gd name="connsiteY5" fmla="*/ 0 h 5123519"/>
              <a:gd name="connsiteX6" fmla="*/ 3973558 w 3973558"/>
              <a:gd name="connsiteY6" fmla="*/ 0 h 5123519"/>
              <a:gd name="connsiteX7" fmla="*/ 3973558 w 3973558"/>
              <a:gd name="connsiteY7" fmla="*/ 537969 h 5123519"/>
              <a:gd name="connsiteX8" fmla="*/ 3973558 w 3973558"/>
              <a:gd name="connsiteY8" fmla="*/ 1178409 h 5123519"/>
              <a:gd name="connsiteX9" fmla="*/ 3973558 w 3973558"/>
              <a:gd name="connsiteY9" fmla="*/ 1716379 h 5123519"/>
              <a:gd name="connsiteX10" fmla="*/ 3973558 w 3973558"/>
              <a:gd name="connsiteY10" fmla="*/ 2254348 h 5123519"/>
              <a:gd name="connsiteX11" fmla="*/ 3973558 w 3973558"/>
              <a:gd name="connsiteY11" fmla="*/ 2894788 h 5123519"/>
              <a:gd name="connsiteX12" fmla="*/ 3973558 w 3973558"/>
              <a:gd name="connsiteY12" fmla="*/ 3586463 h 5123519"/>
              <a:gd name="connsiteX13" fmla="*/ 3973558 w 3973558"/>
              <a:gd name="connsiteY13" fmla="*/ 4073198 h 5123519"/>
              <a:gd name="connsiteX14" fmla="*/ 3973558 w 3973558"/>
              <a:gd name="connsiteY14" fmla="*/ 5123519 h 5123519"/>
              <a:gd name="connsiteX15" fmla="*/ 3311298 w 3973558"/>
              <a:gd name="connsiteY15" fmla="*/ 5123519 h 5123519"/>
              <a:gd name="connsiteX16" fmla="*/ 2649039 w 3973558"/>
              <a:gd name="connsiteY16" fmla="*/ 5123519 h 5123519"/>
              <a:gd name="connsiteX17" fmla="*/ 1907308 w 3973558"/>
              <a:gd name="connsiteY17" fmla="*/ 5123519 h 5123519"/>
              <a:gd name="connsiteX18" fmla="*/ 1245048 w 3973558"/>
              <a:gd name="connsiteY18" fmla="*/ 5123519 h 5123519"/>
              <a:gd name="connsiteX19" fmla="*/ 701995 w 3973558"/>
              <a:gd name="connsiteY19" fmla="*/ 5123519 h 5123519"/>
              <a:gd name="connsiteX20" fmla="*/ 0 w 3973558"/>
              <a:gd name="connsiteY20" fmla="*/ 5123519 h 5123519"/>
              <a:gd name="connsiteX21" fmla="*/ 0 w 3973558"/>
              <a:gd name="connsiteY21" fmla="*/ 4380609 h 5123519"/>
              <a:gd name="connsiteX22" fmla="*/ 0 w 3973558"/>
              <a:gd name="connsiteY22" fmla="*/ 3637698 h 5123519"/>
              <a:gd name="connsiteX23" fmla="*/ 0 w 3973558"/>
              <a:gd name="connsiteY23" fmla="*/ 2997259 h 5123519"/>
              <a:gd name="connsiteX24" fmla="*/ 0 w 3973558"/>
              <a:gd name="connsiteY24" fmla="*/ 2408054 h 5123519"/>
              <a:gd name="connsiteX25" fmla="*/ 0 w 3973558"/>
              <a:gd name="connsiteY25" fmla="*/ 1921320 h 5123519"/>
              <a:gd name="connsiteX26" fmla="*/ 0 w 3973558"/>
              <a:gd name="connsiteY26" fmla="*/ 1434585 h 5123519"/>
              <a:gd name="connsiteX27" fmla="*/ 0 w 3973558"/>
              <a:gd name="connsiteY27" fmla="*/ 742910 h 5123519"/>
              <a:gd name="connsiteX28" fmla="*/ 0 w 3973558"/>
              <a:gd name="connsiteY28" fmla="*/ 0 h 51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73558" h="5123519" extrusionOk="0">
                <a:moveTo>
                  <a:pt x="0" y="0"/>
                </a:moveTo>
                <a:cubicBezTo>
                  <a:pt x="141616" y="-29954"/>
                  <a:pt x="397471" y="11817"/>
                  <a:pt x="622524" y="0"/>
                </a:cubicBezTo>
                <a:cubicBezTo>
                  <a:pt x="847577" y="-11817"/>
                  <a:pt x="929259" y="-1623"/>
                  <a:pt x="1165577" y="0"/>
                </a:cubicBezTo>
                <a:cubicBezTo>
                  <a:pt x="1401895" y="1623"/>
                  <a:pt x="1757219" y="20547"/>
                  <a:pt x="1907308" y="0"/>
                </a:cubicBezTo>
                <a:cubicBezTo>
                  <a:pt x="2057397" y="-20547"/>
                  <a:pt x="2291288" y="13526"/>
                  <a:pt x="2529832" y="0"/>
                </a:cubicBezTo>
                <a:cubicBezTo>
                  <a:pt x="2768376" y="-13526"/>
                  <a:pt x="3024776" y="-23306"/>
                  <a:pt x="3152356" y="0"/>
                </a:cubicBezTo>
                <a:cubicBezTo>
                  <a:pt x="3279936" y="23306"/>
                  <a:pt x="3795864" y="11121"/>
                  <a:pt x="3973558" y="0"/>
                </a:cubicBezTo>
                <a:cubicBezTo>
                  <a:pt x="3980885" y="125885"/>
                  <a:pt x="3968361" y="300770"/>
                  <a:pt x="3973558" y="537969"/>
                </a:cubicBezTo>
                <a:cubicBezTo>
                  <a:pt x="3978755" y="775168"/>
                  <a:pt x="3987839" y="901572"/>
                  <a:pt x="3973558" y="1178409"/>
                </a:cubicBezTo>
                <a:cubicBezTo>
                  <a:pt x="3959277" y="1455246"/>
                  <a:pt x="3949575" y="1532173"/>
                  <a:pt x="3973558" y="1716379"/>
                </a:cubicBezTo>
                <a:cubicBezTo>
                  <a:pt x="3997542" y="1900585"/>
                  <a:pt x="3950456" y="2005359"/>
                  <a:pt x="3973558" y="2254348"/>
                </a:cubicBezTo>
                <a:cubicBezTo>
                  <a:pt x="3996660" y="2503337"/>
                  <a:pt x="3988261" y="2652073"/>
                  <a:pt x="3973558" y="2894788"/>
                </a:cubicBezTo>
                <a:cubicBezTo>
                  <a:pt x="3958855" y="3137503"/>
                  <a:pt x="3994130" y="3250477"/>
                  <a:pt x="3973558" y="3586463"/>
                </a:cubicBezTo>
                <a:cubicBezTo>
                  <a:pt x="3952986" y="3922449"/>
                  <a:pt x="3976774" y="3961315"/>
                  <a:pt x="3973558" y="4073198"/>
                </a:cubicBezTo>
                <a:cubicBezTo>
                  <a:pt x="3970342" y="4185082"/>
                  <a:pt x="4009383" y="4879961"/>
                  <a:pt x="3973558" y="5123519"/>
                </a:cubicBezTo>
                <a:cubicBezTo>
                  <a:pt x="3802307" y="5101903"/>
                  <a:pt x="3549317" y="5139423"/>
                  <a:pt x="3311298" y="5123519"/>
                </a:cubicBezTo>
                <a:cubicBezTo>
                  <a:pt x="3073279" y="5107615"/>
                  <a:pt x="2940406" y="5111912"/>
                  <a:pt x="2649039" y="5123519"/>
                </a:cubicBezTo>
                <a:cubicBezTo>
                  <a:pt x="2357672" y="5135126"/>
                  <a:pt x="2088621" y="5093475"/>
                  <a:pt x="1907308" y="5123519"/>
                </a:cubicBezTo>
                <a:cubicBezTo>
                  <a:pt x="1725995" y="5153563"/>
                  <a:pt x="1494696" y="5110446"/>
                  <a:pt x="1245048" y="5123519"/>
                </a:cubicBezTo>
                <a:cubicBezTo>
                  <a:pt x="995400" y="5136592"/>
                  <a:pt x="860919" y="5101178"/>
                  <a:pt x="701995" y="5123519"/>
                </a:cubicBezTo>
                <a:cubicBezTo>
                  <a:pt x="543071" y="5145860"/>
                  <a:pt x="213684" y="5123882"/>
                  <a:pt x="0" y="5123519"/>
                </a:cubicBezTo>
                <a:cubicBezTo>
                  <a:pt x="-30207" y="4792335"/>
                  <a:pt x="-35035" y="4693661"/>
                  <a:pt x="0" y="4380609"/>
                </a:cubicBezTo>
                <a:cubicBezTo>
                  <a:pt x="35035" y="4067557"/>
                  <a:pt x="14453" y="3833538"/>
                  <a:pt x="0" y="3637698"/>
                </a:cubicBezTo>
                <a:cubicBezTo>
                  <a:pt x="-14453" y="3441858"/>
                  <a:pt x="30667" y="3250593"/>
                  <a:pt x="0" y="2997259"/>
                </a:cubicBezTo>
                <a:cubicBezTo>
                  <a:pt x="-30667" y="2743925"/>
                  <a:pt x="7689" y="2556973"/>
                  <a:pt x="0" y="2408054"/>
                </a:cubicBezTo>
                <a:cubicBezTo>
                  <a:pt x="-7689" y="2259135"/>
                  <a:pt x="-16155" y="2121153"/>
                  <a:pt x="0" y="1921320"/>
                </a:cubicBezTo>
                <a:cubicBezTo>
                  <a:pt x="16155" y="1721487"/>
                  <a:pt x="-2619" y="1578993"/>
                  <a:pt x="0" y="1434585"/>
                </a:cubicBezTo>
                <a:cubicBezTo>
                  <a:pt x="2619" y="1290178"/>
                  <a:pt x="-5007" y="1024153"/>
                  <a:pt x="0" y="742910"/>
                </a:cubicBezTo>
                <a:cubicBezTo>
                  <a:pt x="5007" y="461667"/>
                  <a:pt x="-410" y="361173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FDCD947-0BA7-53D5-D52E-C6669002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619" y="1235610"/>
            <a:ext cx="3887194" cy="4864929"/>
          </a:xfrm>
        </p:spPr>
        <p:txBody>
          <a:bodyPr/>
          <a:lstStyle/>
          <a:p>
            <a:pPr marL="600075" indent="-51435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2600" b="1" spc="-1" dirty="0">
                <a:solidFill>
                  <a:schemeClr val="bg1">
                    <a:lumMod val="95000"/>
                  </a:schemeClr>
                </a:solidFill>
                <a:latin typeface="Slack-Lato"/>
                <a:cs typeface="Arial"/>
              </a:rPr>
              <a:t>Run the full fitter on our dataset.</a:t>
            </a:r>
          </a:p>
          <a:p>
            <a:pPr marL="600075" indent="-51435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2600" b="1" spc="-1" dirty="0">
                <a:solidFill>
                  <a:schemeClr val="bg1">
                    <a:lumMod val="95000"/>
                  </a:schemeClr>
                </a:solidFill>
                <a:latin typeface="Slack-Lato"/>
                <a:cs typeface="Arial"/>
              </a:rPr>
              <a:t>Extract fit parameters.</a:t>
            </a:r>
          </a:p>
          <a:p>
            <a:pPr marL="600075" indent="-51435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2600" b="1" spc="-1" dirty="0">
                <a:solidFill>
                  <a:schemeClr val="bg1">
                    <a:lumMod val="95000"/>
                  </a:schemeClr>
                </a:solidFill>
                <a:latin typeface="Slack-Lato"/>
                <a:cs typeface="Arial"/>
              </a:rPr>
              <a:t>Run the waveform correction (Wire-Cell).</a:t>
            </a:r>
          </a:p>
          <a:p>
            <a:pPr marL="600075" indent="-51435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2600" b="1" spc="-1" dirty="0">
                <a:solidFill>
                  <a:schemeClr val="bg1">
                    <a:lumMod val="95000"/>
                  </a:schemeClr>
                </a:solidFill>
                <a:latin typeface="Slack-Lato"/>
                <a:cs typeface="Arial"/>
              </a:rPr>
              <a:t>Fit corrected waveforms with Ideal Electronics Response Function.</a:t>
            </a:r>
          </a:p>
          <a:p>
            <a:pPr marL="600075" indent="-51435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2600" b="1" spc="-1" dirty="0">
                <a:solidFill>
                  <a:schemeClr val="bg1">
                    <a:lumMod val="95000"/>
                  </a:schemeClr>
                </a:solidFill>
                <a:latin typeface="Slack-Lato"/>
                <a:cs typeface="Arial"/>
              </a:rPr>
              <a:t>Retrieve Amplitude and Shaping Time.</a:t>
            </a:r>
          </a:p>
          <a:p>
            <a:pPr marL="600075" indent="-514350">
              <a:buClr>
                <a:srgbClr val="B3D33B"/>
              </a:buClr>
              <a:buFont typeface="+mj-lt"/>
              <a:buAutoNum type="arabicPeriod"/>
            </a:pPr>
            <a:r>
              <a:rPr lang="en-US" sz="2600" b="1" spc="-1" dirty="0">
                <a:latin typeface="Slack-Lato"/>
                <a:cs typeface="Arial"/>
              </a:rPr>
              <a:t>Convert Amplitude to </a:t>
            </a:r>
            <a:r>
              <a:rPr lang="en-US" sz="2600" b="1" spc="-1" dirty="0">
                <a:solidFill>
                  <a:srgbClr val="0F5C78"/>
                </a:solidFill>
                <a:latin typeface="Slack-Lato"/>
                <a:cs typeface="Arial"/>
              </a:rPr>
              <a:t>Gain</a:t>
            </a:r>
            <a:r>
              <a:rPr lang="en-US" sz="2600" b="1" spc="-1" dirty="0">
                <a:latin typeface="Slack-Lato"/>
                <a:cs typeface="Arial"/>
              </a:rPr>
              <a:t>.</a:t>
            </a:r>
            <a:endParaRPr lang="en-US" sz="2600" b="1" spc="-1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6F919-DEE7-4CA8-31BC-58F9DAA61BA3}"/>
              </a:ext>
            </a:extLst>
          </p:cNvPr>
          <p:cNvSpPr txBox="1"/>
          <p:nvPr/>
        </p:nvSpPr>
        <p:spPr>
          <a:xfrm>
            <a:off x="6276305" y="2896071"/>
            <a:ext cx="4279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>
                <a:solidFill>
                  <a:srgbClr val="B3D33B"/>
                </a:solidFill>
              </a:rPr>
              <a:t>1400 mV </a:t>
            </a:r>
            <a:r>
              <a:rPr lang="en-US" sz="1600" b="1" dirty="0"/>
              <a:t>is the maximum voltage in our voltage range.</a:t>
            </a:r>
          </a:p>
          <a:p>
            <a:pPr algn="l">
              <a:buClr>
                <a:srgbClr val="B3D33B"/>
              </a:buClr>
            </a:pPr>
            <a:endParaRPr lang="en-US" sz="1600" b="1" dirty="0"/>
          </a:p>
          <a:p>
            <a:pPr algn="l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>
                <a:solidFill>
                  <a:srgbClr val="B3D33B"/>
                </a:solidFill>
              </a:rPr>
              <a:t>79.5315 fC </a:t>
            </a:r>
            <a:r>
              <a:rPr lang="en-US" sz="1600" b="1" dirty="0"/>
              <a:t>is the injected charge</a:t>
            </a:r>
          </a:p>
          <a:p>
            <a:pPr algn="l">
              <a:buClr>
                <a:srgbClr val="B3D33B"/>
              </a:buClr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lvl="1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 0.185 pF: test capacitance</a:t>
            </a:r>
          </a:p>
          <a:p>
            <a:pPr lvl="1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 14.33 mV/bit : DAC-to-voltage conversion factor for our LArASIC gain setting.</a:t>
            </a:r>
          </a:p>
          <a:p>
            <a:pPr lvl="1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 30 DAC: DAC setting.</a:t>
            </a:r>
          </a:p>
          <a:p>
            <a:pPr algn="l">
              <a:buClr>
                <a:srgbClr val="B3D33B"/>
              </a:buClr>
            </a:pPr>
            <a:endParaRPr lang="en-US" sz="1600" b="1" dirty="0"/>
          </a:p>
          <a:p>
            <a:pPr algn="l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>
                <a:solidFill>
                  <a:srgbClr val="B3D33B"/>
                </a:solidFill>
              </a:rPr>
              <a:t>16384</a:t>
            </a:r>
            <a:r>
              <a:rPr lang="en-US" sz="1600" b="1" dirty="0"/>
              <a:t> : 14-bit ADC resolution (2</a:t>
            </a:r>
            <a:r>
              <a:rPr lang="en-US" sz="1600" b="1" baseline="30000" dirty="0"/>
              <a:t>14</a:t>
            </a:r>
            <a:r>
              <a:rPr lang="en-US" sz="1600" b="1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75CC7-B12A-1266-1D0A-7FE8A0CD4D5F}"/>
                  </a:ext>
                </a:extLst>
              </p:cNvPr>
              <p:cNvSpPr txBox="1"/>
              <p:nvPr/>
            </p:nvSpPr>
            <p:spPr>
              <a:xfrm>
                <a:off x="6137290" y="1317053"/>
                <a:ext cx="4446920" cy="622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B3D33B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F5C78"/>
                        </a:solidFill>
                        <a:latin typeface="Cambria Math" panose="02040503050406030204" pitchFamily="18" charset="0"/>
                      </a:rPr>
                      <m:t>𝐠𝐚𝐢𝐧</m:t>
                    </m:r>
                    <m:r>
                      <a:rPr lang="en-US" sz="2800" b="1">
                        <a:solidFill>
                          <a:srgbClr val="B3D33B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𝟏𝟒𝟎𝟎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𝐦𝐕</m:t>
                        </m:r>
                        <m:r>
                          <a:rPr lang="en-US" sz="2800" b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∗ </m:t>
                        </m:r>
                        <m:r>
                          <a:rPr lang="en-US" sz="2800" b="1">
                            <a:solidFill>
                              <a:srgbClr val="0F5C78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800" b="1" baseline="-25000">
                            <a:solidFill>
                              <a:srgbClr val="0F5C78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𝟕𝟗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𝟓𝟑𝟏𝟓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𝐟𝐂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𝟏𝟔𝟑𝟖𝟒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sz="2800" b="1" i="1">
                            <a:solidFill>
                              <a:srgbClr val="B3D33B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B3D33B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75CC7-B12A-1266-1D0A-7FE8A0CD4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90" y="1317053"/>
                <a:ext cx="4446920" cy="622478"/>
              </a:xfrm>
              <a:prstGeom prst="rect">
                <a:avLst/>
              </a:prstGeom>
              <a:blipFill>
                <a:blip r:embed="rId4"/>
                <a:stretch>
                  <a:fillRect l="-1425" t="-6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AE1B495-9A45-6621-08D0-2A74F143F360}"/>
              </a:ext>
            </a:extLst>
          </p:cNvPr>
          <p:cNvSpPr txBox="1">
            <a:spLocks/>
          </p:cNvSpPr>
          <p:nvPr/>
        </p:nvSpPr>
        <p:spPr>
          <a:xfrm>
            <a:off x="2227263" y="15476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Waveform Correction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4165DB8-3485-E5AA-2DE7-403392E04CA2}"/>
              </a:ext>
            </a:extLst>
          </p:cNvPr>
          <p:cNvSpPr/>
          <p:nvPr/>
        </p:nvSpPr>
        <p:spPr>
          <a:xfrm>
            <a:off x="3255155" y="201496"/>
            <a:ext cx="519763" cy="509666"/>
          </a:xfrm>
          <a:custGeom>
            <a:avLst/>
            <a:gdLst>
              <a:gd name="connsiteX0" fmla="*/ 0 w 519763"/>
              <a:gd name="connsiteY0" fmla="*/ 127417 h 509666"/>
              <a:gd name="connsiteX1" fmla="*/ 264930 w 519763"/>
              <a:gd name="connsiteY1" fmla="*/ 127417 h 509666"/>
              <a:gd name="connsiteX2" fmla="*/ 264930 w 519763"/>
              <a:gd name="connsiteY2" fmla="*/ 0 h 509666"/>
              <a:gd name="connsiteX3" fmla="*/ 519763 w 519763"/>
              <a:gd name="connsiteY3" fmla="*/ 254833 h 509666"/>
              <a:gd name="connsiteX4" fmla="*/ 264930 w 519763"/>
              <a:gd name="connsiteY4" fmla="*/ 509666 h 509666"/>
              <a:gd name="connsiteX5" fmla="*/ 264930 w 519763"/>
              <a:gd name="connsiteY5" fmla="*/ 382250 h 509666"/>
              <a:gd name="connsiteX6" fmla="*/ 0 w 519763"/>
              <a:gd name="connsiteY6" fmla="*/ 382250 h 509666"/>
              <a:gd name="connsiteX7" fmla="*/ 0 w 519763"/>
              <a:gd name="connsiteY7" fmla="*/ 127417 h 50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763" h="509666" fill="none" extrusionOk="0">
                <a:moveTo>
                  <a:pt x="0" y="127417"/>
                </a:moveTo>
                <a:cubicBezTo>
                  <a:pt x="111277" y="136020"/>
                  <a:pt x="136018" y="136250"/>
                  <a:pt x="264930" y="127417"/>
                </a:cubicBezTo>
                <a:cubicBezTo>
                  <a:pt x="262621" y="66865"/>
                  <a:pt x="267292" y="34191"/>
                  <a:pt x="264930" y="0"/>
                </a:cubicBezTo>
                <a:cubicBezTo>
                  <a:pt x="341549" y="60891"/>
                  <a:pt x="461007" y="201539"/>
                  <a:pt x="519763" y="254833"/>
                </a:cubicBezTo>
                <a:cubicBezTo>
                  <a:pt x="460234" y="335442"/>
                  <a:pt x="376325" y="388748"/>
                  <a:pt x="264930" y="509666"/>
                </a:cubicBezTo>
                <a:cubicBezTo>
                  <a:pt x="264804" y="477895"/>
                  <a:pt x="267819" y="419296"/>
                  <a:pt x="264930" y="382250"/>
                </a:cubicBezTo>
                <a:cubicBezTo>
                  <a:pt x="171474" y="380073"/>
                  <a:pt x="92721" y="382864"/>
                  <a:pt x="0" y="382250"/>
                </a:cubicBezTo>
                <a:cubicBezTo>
                  <a:pt x="-10298" y="316588"/>
                  <a:pt x="-9713" y="225545"/>
                  <a:pt x="0" y="127417"/>
                </a:cubicBezTo>
                <a:close/>
              </a:path>
              <a:path w="519763" h="509666" stroke="0" extrusionOk="0">
                <a:moveTo>
                  <a:pt x="0" y="127417"/>
                </a:moveTo>
                <a:cubicBezTo>
                  <a:pt x="63088" y="115513"/>
                  <a:pt x="149363" y="140305"/>
                  <a:pt x="264930" y="127417"/>
                </a:cubicBezTo>
                <a:cubicBezTo>
                  <a:pt x="265207" y="98659"/>
                  <a:pt x="265858" y="36204"/>
                  <a:pt x="264930" y="0"/>
                </a:cubicBezTo>
                <a:cubicBezTo>
                  <a:pt x="359821" y="70098"/>
                  <a:pt x="428311" y="174956"/>
                  <a:pt x="519763" y="254833"/>
                </a:cubicBezTo>
                <a:cubicBezTo>
                  <a:pt x="444181" y="341116"/>
                  <a:pt x="375278" y="396127"/>
                  <a:pt x="264930" y="509666"/>
                </a:cubicBezTo>
                <a:cubicBezTo>
                  <a:pt x="269776" y="481108"/>
                  <a:pt x="268676" y="425141"/>
                  <a:pt x="264930" y="382250"/>
                </a:cubicBezTo>
                <a:cubicBezTo>
                  <a:pt x="197271" y="373290"/>
                  <a:pt x="129343" y="369563"/>
                  <a:pt x="0" y="382250"/>
                </a:cubicBezTo>
                <a:cubicBezTo>
                  <a:pt x="10912" y="260309"/>
                  <a:pt x="-9174" y="217285"/>
                  <a:pt x="0" y="127417"/>
                </a:cubicBezTo>
                <a:close/>
              </a:path>
            </a:pathLst>
          </a:custGeom>
          <a:solidFill>
            <a:srgbClr val="B3D33B"/>
          </a:solidFill>
          <a:ln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617499634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7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EC911F2-B26F-AB62-6372-3EA02C1AD510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EF841AA-500E-D452-1C16-29AFB58DEE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2</a:t>
            </a:fld>
            <a:endParaRPr lang="en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38493-AF16-076B-04EA-7C73DB51DD2B}"/>
              </a:ext>
            </a:extLst>
          </p:cNvPr>
          <p:cNvSpPr/>
          <p:nvPr/>
        </p:nvSpPr>
        <p:spPr>
          <a:xfrm>
            <a:off x="960699" y="1110206"/>
            <a:ext cx="10659801" cy="5061994"/>
          </a:xfrm>
          <a:custGeom>
            <a:avLst/>
            <a:gdLst>
              <a:gd name="connsiteX0" fmla="*/ 0 w 10659801"/>
              <a:gd name="connsiteY0" fmla="*/ 0 h 5061994"/>
              <a:gd name="connsiteX1" fmla="*/ 559640 w 10659801"/>
              <a:gd name="connsiteY1" fmla="*/ 0 h 5061994"/>
              <a:gd name="connsiteX2" fmla="*/ 906083 w 10659801"/>
              <a:gd name="connsiteY2" fmla="*/ 0 h 5061994"/>
              <a:gd name="connsiteX3" fmla="*/ 1785517 w 10659801"/>
              <a:gd name="connsiteY3" fmla="*/ 0 h 5061994"/>
              <a:gd name="connsiteX4" fmla="*/ 2345156 w 10659801"/>
              <a:gd name="connsiteY4" fmla="*/ 0 h 5061994"/>
              <a:gd name="connsiteX5" fmla="*/ 2904796 w 10659801"/>
              <a:gd name="connsiteY5" fmla="*/ 0 h 5061994"/>
              <a:gd name="connsiteX6" fmla="*/ 3784229 w 10659801"/>
              <a:gd name="connsiteY6" fmla="*/ 0 h 5061994"/>
              <a:gd name="connsiteX7" fmla="*/ 4237271 w 10659801"/>
              <a:gd name="connsiteY7" fmla="*/ 0 h 5061994"/>
              <a:gd name="connsiteX8" fmla="*/ 5116704 w 10659801"/>
              <a:gd name="connsiteY8" fmla="*/ 0 h 5061994"/>
              <a:gd name="connsiteX9" fmla="*/ 5996138 w 10659801"/>
              <a:gd name="connsiteY9" fmla="*/ 0 h 5061994"/>
              <a:gd name="connsiteX10" fmla="*/ 6662376 w 10659801"/>
              <a:gd name="connsiteY10" fmla="*/ 0 h 5061994"/>
              <a:gd name="connsiteX11" fmla="*/ 7541809 w 10659801"/>
              <a:gd name="connsiteY11" fmla="*/ 0 h 5061994"/>
              <a:gd name="connsiteX12" fmla="*/ 8101449 w 10659801"/>
              <a:gd name="connsiteY12" fmla="*/ 0 h 5061994"/>
              <a:gd name="connsiteX13" fmla="*/ 8661088 w 10659801"/>
              <a:gd name="connsiteY13" fmla="*/ 0 h 5061994"/>
              <a:gd name="connsiteX14" fmla="*/ 9433924 w 10659801"/>
              <a:gd name="connsiteY14" fmla="*/ 0 h 5061994"/>
              <a:gd name="connsiteX15" fmla="*/ 9993563 w 10659801"/>
              <a:gd name="connsiteY15" fmla="*/ 0 h 5061994"/>
              <a:gd name="connsiteX16" fmla="*/ 10659801 w 10659801"/>
              <a:gd name="connsiteY16" fmla="*/ 0 h 5061994"/>
              <a:gd name="connsiteX17" fmla="*/ 10659801 w 10659801"/>
              <a:gd name="connsiteY17" fmla="*/ 733989 h 5061994"/>
              <a:gd name="connsiteX18" fmla="*/ 10659801 w 10659801"/>
              <a:gd name="connsiteY18" fmla="*/ 1417358 h 5061994"/>
              <a:gd name="connsiteX19" fmla="*/ 10659801 w 10659801"/>
              <a:gd name="connsiteY19" fmla="*/ 2100728 h 5061994"/>
              <a:gd name="connsiteX20" fmla="*/ 10659801 w 10659801"/>
              <a:gd name="connsiteY20" fmla="*/ 2581617 h 5061994"/>
              <a:gd name="connsiteX21" fmla="*/ 10659801 w 10659801"/>
              <a:gd name="connsiteY21" fmla="*/ 3113126 h 5061994"/>
              <a:gd name="connsiteX22" fmla="*/ 10659801 w 10659801"/>
              <a:gd name="connsiteY22" fmla="*/ 3796496 h 5061994"/>
              <a:gd name="connsiteX23" fmla="*/ 10659801 w 10659801"/>
              <a:gd name="connsiteY23" fmla="*/ 4378625 h 5061994"/>
              <a:gd name="connsiteX24" fmla="*/ 10659801 w 10659801"/>
              <a:gd name="connsiteY24" fmla="*/ 5061994 h 5061994"/>
              <a:gd name="connsiteX25" fmla="*/ 9886965 w 10659801"/>
              <a:gd name="connsiteY25" fmla="*/ 5061994 h 5061994"/>
              <a:gd name="connsiteX26" fmla="*/ 9540522 w 10659801"/>
              <a:gd name="connsiteY26" fmla="*/ 5061994 h 5061994"/>
              <a:gd name="connsiteX27" fmla="*/ 8874284 w 10659801"/>
              <a:gd name="connsiteY27" fmla="*/ 5061994 h 5061994"/>
              <a:gd name="connsiteX28" fmla="*/ 8421243 w 10659801"/>
              <a:gd name="connsiteY28" fmla="*/ 5061994 h 5061994"/>
              <a:gd name="connsiteX29" fmla="*/ 7648407 w 10659801"/>
              <a:gd name="connsiteY29" fmla="*/ 5061994 h 5061994"/>
              <a:gd name="connsiteX30" fmla="*/ 7195366 w 10659801"/>
              <a:gd name="connsiteY30" fmla="*/ 5061994 h 5061994"/>
              <a:gd name="connsiteX31" fmla="*/ 6422530 w 10659801"/>
              <a:gd name="connsiteY31" fmla="*/ 5061994 h 5061994"/>
              <a:gd name="connsiteX32" fmla="*/ 6076087 w 10659801"/>
              <a:gd name="connsiteY32" fmla="*/ 5061994 h 5061994"/>
              <a:gd name="connsiteX33" fmla="*/ 5303251 w 10659801"/>
              <a:gd name="connsiteY33" fmla="*/ 5061994 h 5061994"/>
              <a:gd name="connsiteX34" fmla="*/ 4850209 w 10659801"/>
              <a:gd name="connsiteY34" fmla="*/ 5061994 h 5061994"/>
              <a:gd name="connsiteX35" fmla="*/ 4503766 w 10659801"/>
              <a:gd name="connsiteY35" fmla="*/ 5061994 h 5061994"/>
              <a:gd name="connsiteX36" fmla="*/ 4050724 w 10659801"/>
              <a:gd name="connsiteY36" fmla="*/ 5061994 h 5061994"/>
              <a:gd name="connsiteX37" fmla="*/ 3277889 w 10659801"/>
              <a:gd name="connsiteY37" fmla="*/ 5061994 h 5061994"/>
              <a:gd name="connsiteX38" fmla="*/ 2824847 w 10659801"/>
              <a:gd name="connsiteY38" fmla="*/ 5061994 h 5061994"/>
              <a:gd name="connsiteX39" fmla="*/ 2478404 w 10659801"/>
              <a:gd name="connsiteY39" fmla="*/ 5061994 h 5061994"/>
              <a:gd name="connsiteX40" fmla="*/ 2025362 w 10659801"/>
              <a:gd name="connsiteY40" fmla="*/ 5061994 h 5061994"/>
              <a:gd name="connsiteX41" fmla="*/ 1465723 w 10659801"/>
              <a:gd name="connsiteY41" fmla="*/ 5061994 h 5061994"/>
              <a:gd name="connsiteX42" fmla="*/ 799485 w 10659801"/>
              <a:gd name="connsiteY42" fmla="*/ 5061994 h 5061994"/>
              <a:gd name="connsiteX43" fmla="*/ 0 w 10659801"/>
              <a:gd name="connsiteY43" fmla="*/ 5061994 h 5061994"/>
              <a:gd name="connsiteX44" fmla="*/ 0 w 10659801"/>
              <a:gd name="connsiteY44" fmla="*/ 4328005 h 5061994"/>
              <a:gd name="connsiteX45" fmla="*/ 0 w 10659801"/>
              <a:gd name="connsiteY45" fmla="*/ 3695256 h 5061994"/>
              <a:gd name="connsiteX46" fmla="*/ 0 w 10659801"/>
              <a:gd name="connsiteY46" fmla="*/ 3062506 h 5061994"/>
              <a:gd name="connsiteX47" fmla="*/ 0 w 10659801"/>
              <a:gd name="connsiteY47" fmla="*/ 2429757 h 5061994"/>
              <a:gd name="connsiteX48" fmla="*/ 0 w 10659801"/>
              <a:gd name="connsiteY48" fmla="*/ 1797008 h 5061994"/>
              <a:gd name="connsiteX49" fmla="*/ 0 w 10659801"/>
              <a:gd name="connsiteY49" fmla="*/ 1214879 h 5061994"/>
              <a:gd name="connsiteX50" fmla="*/ 0 w 10659801"/>
              <a:gd name="connsiteY50" fmla="*/ 0 h 50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659801" h="5061994" extrusionOk="0">
                <a:moveTo>
                  <a:pt x="0" y="0"/>
                </a:moveTo>
                <a:cubicBezTo>
                  <a:pt x="247690" y="-7495"/>
                  <a:pt x="305205" y="-6967"/>
                  <a:pt x="559640" y="0"/>
                </a:cubicBezTo>
                <a:cubicBezTo>
                  <a:pt x="814075" y="6967"/>
                  <a:pt x="744086" y="14554"/>
                  <a:pt x="906083" y="0"/>
                </a:cubicBezTo>
                <a:cubicBezTo>
                  <a:pt x="1068080" y="-14554"/>
                  <a:pt x="1576409" y="37379"/>
                  <a:pt x="1785517" y="0"/>
                </a:cubicBezTo>
                <a:cubicBezTo>
                  <a:pt x="1994625" y="-37379"/>
                  <a:pt x="2097860" y="-27274"/>
                  <a:pt x="2345156" y="0"/>
                </a:cubicBezTo>
                <a:cubicBezTo>
                  <a:pt x="2592452" y="27274"/>
                  <a:pt x="2709377" y="13791"/>
                  <a:pt x="2904796" y="0"/>
                </a:cubicBezTo>
                <a:cubicBezTo>
                  <a:pt x="3100215" y="-13791"/>
                  <a:pt x="3370636" y="-33294"/>
                  <a:pt x="3784229" y="0"/>
                </a:cubicBezTo>
                <a:cubicBezTo>
                  <a:pt x="4197822" y="33294"/>
                  <a:pt x="4015386" y="-6900"/>
                  <a:pt x="4237271" y="0"/>
                </a:cubicBezTo>
                <a:cubicBezTo>
                  <a:pt x="4459156" y="6900"/>
                  <a:pt x="4717198" y="34243"/>
                  <a:pt x="5116704" y="0"/>
                </a:cubicBezTo>
                <a:cubicBezTo>
                  <a:pt x="5516210" y="-34243"/>
                  <a:pt x="5639603" y="36074"/>
                  <a:pt x="5996138" y="0"/>
                </a:cubicBezTo>
                <a:cubicBezTo>
                  <a:pt x="6352673" y="-36074"/>
                  <a:pt x="6397789" y="31567"/>
                  <a:pt x="6662376" y="0"/>
                </a:cubicBezTo>
                <a:cubicBezTo>
                  <a:pt x="6926963" y="-31567"/>
                  <a:pt x="7339915" y="13533"/>
                  <a:pt x="7541809" y="0"/>
                </a:cubicBezTo>
                <a:cubicBezTo>
                  <a:pt x="7743703" y="-13533"/>
                  <a:pt x="7898624" y="-16436"/>
                  <a:pt x="8101449" y="0"/>
                </a:cubicBezTo>
                <a:cubicBezTo>
                  <a:pt x="8304274" y="16436"/>
                  <a:pt x="8481208" y="20033"/>
                  <a:pt x="8661088" y="0"/>
                </a:cubicBezTo>
                <a:cubicBezTo>
                  <a:pt x="8840968" y="-20033"/>
                  <a:pt x="9051392" y="38111"/>
                  <a:pt x="9433924" y="0"/>
                </a:cubicBezTo>
                <a:cubicBezTo>
                  <a:pt x="9816456" y="-38111"/>
                  <a:pt x="9744828" y="5011"/>
                  <a:pt x="9993563" y="0"/>
                </a:cubicBezTo>
                <a:cubicBezTo>
                  <a:pt x="10242298" y="-5011"/>
                  <a:pt x="10328822" y="22875"/>
                  <a:pt x="10659801" y="0"/>
                </a:cubicBezTo>
                <a:cubicBezTo>
                  <a:pt x="10652616" y="348663"/>
                  <a:pt x="10673483" y="564880"/>
                  <a:pt x="10659801" y="733989"/>
                </a:cubicBezTo>
                <a:cubicBezTo>
                  <a:pt x="10646119" y="903098"/>
                  <a:pt x="10682119" y="1225765"/>
                  <a:pt x="10659801" y="1417358"/>
                </a:cubicBezTo>
                <a:cubicBezTo>
                  <a:pt x="10637483" y="1608951"/>
                  <a:pt x="10650107" y="1785713"/>
                  <a:pt x="10659801" y="2100728"/>
                </a:cubicBezTo>
                <a:cubicBezTo>
                  <a:pt x="10669496" y="2415743"/>
                  <a:pt x="10672865" y="2419227"/>
                  <a:pt x="10659801" y="2581617"/>
                </a:cubicBezTo>
                <a:cubicBezTo>
                  <a:pt x="10646737" y="2744007"/>
                  <a:pt x="10670993" y="2961871"/>
                  <a:pt x="10659801" y="3113126"/>
                </a:cubicBezTo>
                <a:cubicBezTo>
                  <a:pt x="10648609" y="3264381"/>
                  <a:pt x="10661417" y="3658787"/>
                  <a:pt x="10659801" y="3796496"/>
                </a:cubicBezTo>
                <a:cubicBezTo>
                  <a:pt x="10658186" y="3934205"/>
                  <a:pt x="10640696" y="4245819"/>
                  <a:pt x="10659801" y="4378625"/>
                </a:cubicBezTo>
                <a:cubicBezTo>
                  <a:pt x="10678906" y="4511431"/>
                  <a:pt x="10686383" y="4876063"/>
                  <a:pt x="10659801" y="5061994"/>
                </a:cubicBezTo>
                <a:cubicBezTo>
                  <a:pt x="10400296" y="5030983"/>
                  <a:pt x="10232367" y="5086620"/>
                  <a:pt x="9886965" y="5061994"/>
                </a:cubicBezTo>
                <a:cubicBezTo>
                  <a:pt x="9541563" y="5037368"/>
                  <a:pt x="9657648" y="5062215"/>
                  <a:pt x="9540522" y="5061994"/>
                </a:cubicBezTo>
                <a:cubicBezTo>
                  <a:pt x="9423396" y="5061773"/>
                  <a:pt x="9035382" y="5077683"/>
                  <a:pt x="8874284" y="5061994"/>
                </a:cubicBezTo>
                <a:cubicBezTo>
                  <a:pt x="8713186" y="5046305"/>
                  <a:pt x="8545604" y="5059468"/>
                  <a:pt x="8421243" y="5061994"/>
                </a:cubicBezTo>
                <a:cubicBezTo>
                  <a:pt x="8296882" y="5064520"/>
                  <a:pt x="7818712" y="5050203"/>
                  <a:pt x="7648407" y="5061994"/>
                </a:cubicBezTo>
                <a:cubicBezTo>
                  <a:pt x="7478102" y="5073785"/>
                  <a:pt x="7294981" y="5069750"/>
                  <a:pt x="7195366" y="5061994"/>
                </a:cubicBezTo>
                <a:cubicBezTo>
                  <a:pt x="7095751" y="5054238"/>
                  <a:pt x="6804557" y="5060771"/>
                  <a:pt x="6422530" y="5061994"/>
                </a:cubicBezTo>
                <a:cubicBezTo>
                  <a:pt x="6040503" y="5063217"/>
                  <a:pt x="6248427" y="5062302"/>
                  <a:pt x="6076087" y="5061994"/>
                </a:cubicBezTo>
                <a:cubicBezTo>
                  <a:pt x="5903747" y="5061686"/>
                  <a:pt x="5661159" y="5045914"/>
                  <a:pt x="5303251" y="5061994"/>
                </a:cubicBezTo>
                <a:cubicBezTo>
                  <a:pt x="4945343" y="5078074"/>
                  <a:pt x="5045269" y="5072364"/>
                  <a:pt x="4850209" y="5061994"/>
                </a:cubicBezTo>
                <a:cubicBezTo>
                  <a:pt x="4655149" y="5051624"/>
                  <a:pt x="4588918" y="5044762"/>
                  <a:pt x="4503766" y="5061994"/>
                </a:cubicBezTo>
                <a:cubicBezTo>
                  <a:pt x="4418614" y="5079226"/>
                  <a:pt x="4174217" y="5076755"/>
                  <a:pt x="4050724" y="5061994"/>
                </a:cubicBezTo>
                <a:cubicBezTo>
                  <a:pt x="3927231" y="5047233"/>
                  <a:pt x="3522376" y="5032594"/>
                  <a:pt x="3277889" y="5061994"/>
                </a:cubicBezTo>
                <a:cubicBezTo>
                  <a:pt x="3033403" y="5091394"/>
                  <a:pt x="3034850" y="5049237"/>
                  <a:pt x="2824847" y="5061994"/>
                </a:cubicBezTo>
                <a:cubicBezTo>
                  <a:pt x="2614844" y="5074751"/>
                  <a:pt x="2633882" y="5066288"/>
                  <a:pt x="2478404" y="5061994"/>
                </a:cubicBezTo>
                <a:cubicBezTo>
                  <a:pt x="2322926" y="5057700"/>
                  <a:pt x="2119960" y="5077128"/>
                  <a:pt x="2025362" y="5061994"/>
                </a:cubicBezTo>
                <a:cubicBezTo>
                  <a:pt x="1930764" y="5046860"/>
                  <a:pt x="1731258" y="5049592"/>
                  <a:pt x="1465723" y="5061994"/>
                </a:cubicBezTo>
                <a:cubicBezTo>
                  <a:pt x="1200188" y="5074396"/>
                  <a:pt x="947361" y="5086091"/>
                  <a:pt x="799485" y="5061994"/>
                </a:cubicBezTo>
                <a:cubicBezTo>
                  <a:pt x="651609" y="5037897"/>
                  <a:pt x="291055" y="5069024"/>
                  <a:pt x="0" y="5061994"/>
                </a:cubicBezTo>
                <a:cubicBezTo>
                  <a:pt x="25512" y="4722760"/>
                  <a:pt x="27458" y="4523782"/>
                  <a:pt x="0" y="4328005"/>
                </a:cubicBezTo>
                <a:cubicBezTo>
                  <a:pt x="-27458" y="4132228"/>
                  <a:pt x="31612" y="3880615"/>
                  <a:pt x="0" y="3695256"/>
                </a:cubicBezTo>
                <a:cubicBezTo>
                  <a:pt x="-31612" y="3509897"/>
                  <a:pt x="19393" y="3273369"/>
                  <a:pt x="0" y="3062506"/>
                </a:cubicBezTo>
                <a:cubicBezTo>
                  <a:pt x="-19393" y="2851643"/>
                  <a:pt x="-17813" y="2695282"/>
                  <a:pt x="0" y="2429757"/>
                </a:cubicBezTo>
                <a:cubicBezTo>
                  <a:pt x="17813" y="2164232"/>
                  <a:pt x="28226" y="1968359"/>
                  <a:pt x="0" y="1797008"/>
                </a:cubicBezTo>
                <a:cubicBezTo>
                  <a:pt x="-28226" y="1625657"/>
                  <a:pt x="15914" y="1404356"/>
                  <a:pt x="0" y="1214879"/>
                </a:cubicBezTo>
                <a:cubicBezTo>
                  <a:pt x="-15914" y="1025402"/>
                  <a:pt x="13932" y="356965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A38D38-39E2-EF1A-7E44-E6B6A46B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418" y="1177515"/>
            <a:ext cx="9745883" cy="4585501"/>
          </a:xfrm>
        </p:spPr>
        <p:txBody>
          <a:bodyPr/>
          <a:lstStyle/>
          <a:p>
            <a:pPr algn="ctr">
              <a:buClr>
                <a:schemeClr val="accent3"/>
              </a:buClr>
            </a:pPr>
            <a:endParaRPr lang="en-US" sz="2400" b="1" spc="-1" dirty="0">
              <a:solidFill>
                <a:schemeClr val="accent1"/>
              </a:solidFill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solidFill>
                  <a:srgbClr val="0F5C78"/>
                </a:solidFill>
                <a:latin typeface="+mj-lt"/>
                <a:cs typeface="Arial"/>
              </a:rPr>
              <a:t>NP04 TPC Electronics Studies Runs</a:t>
            </a:r>
            <a:r>
              <a:rPr lang="en-US" sz="2800" b="1" spc="-1" dirty="0">
                <a:cs typeface="Arial"/>
              </a:rPr>
              <a:t>.</a:t>
            </a:r>
          </a:p>
          <a:p>
            <a:pPr>
              <a:buClr>
                <a:schemeClr val="accent3"/>
              </a:buClr>
            </a:pPr>
            <a:endParaRPr lang="en-US" sz="28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cs typeface="Arial"/>
              </a:rPr>
              <a:t>Pulser Calibration </a:t>
            </a:r>
            <a:r>
              <a:rPr lang="en-US" sz="2800" b="1" spc="-1" dirty="0">
                <a:solidFill>
                  <a:srgbClr val="0F5C78"/>
                </a:solidFill>
                <a:latin typeface="+mj-lt"/>
                <a:cs typeface="Arial"/>
              </a:rPr>
              <a:t>Run 28286</a:t>
            </a:r>
            <a:r>
              <a:rPr lang="en-US" sz="2800" b="1" spc="-1" dirty="0">
                <a:cs typeface="Arial"/>
              </a:rPr>
              <a:t>. </a:t>
            </a:r>
          </a:p>
          <a:p>
            <a:pPr>
              <a:buClr>
                <a:schemeClr val="accent3"/>
              </a:buClr>
            </a:pPr>
            <a:endParaRPr lang="en-US" sz="28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spc="-1" dirty="0">
                <a:solidFill>
                  <a:srgbClr val="0F5C78"/>
                </a:solidFill>
                <a:latin typeface="+mj-lt"/>
                <a:cs typeface="Arial"/>
              </a:rPr>
              <a:t>DAC = 30</a:t>
            </a:r>
            <a:r>
              <a:rPr lang="en-US" sz="2800" b="1" spc="-1" dirty="0">
                <a:cs typeface="Arial"/>
              </a:rPr>
              <a:t>.</a:t>
            </a:r>
          </a:p>
          <a:p>
            <a:pPr>
              <a:buClr>
                <a:schemeClr val="accent3"/>
              </a:buClr>
            </a:pPr>
            <a:endParaRPr lang="en-US" sz="28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solidFill>
                  <a:srgbClr val="0F5C78"/>
                </a:solidFill>
                <a:latin typeface="+mj-lt"/>
                <a:cs typeface="Arial"/>
              </a:rPr>
              <a:t>7.8 mV/fC </a:t>
            </a:r>
            <a:r>
              <a:rPr lang="en-US" sz="2800" b="1" spc="-1" dirty="0">
                <a:cs typeface="Arial"/>
              </a:rPr>
              <a:t>LArASIC gain.</a:t>
            </a:r>
          </a:p>
          <a:p>
            <a:pPr>
              <a:buClr>
                <a:schemeClr val="accent3"/>
              </a:buClr>
            </a:pPr>
            <a:endParaRPr lang="en-US" sz="28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cs typeface="Arial"/>
              </a:rPr>
              <a:t>2 µs CE Shaping Time.</a:t>
            </a:r>
          </a:p>
          <a:p>
            <a:pPr>
              <a:buClr>
                <a:schemeClr val="accent3"/>
              </a:buClr>
            </a:pPr>
            <a:endParaRPr lang="en-US" sz="2800" b="1" spc="-1" dirty="0">
              <a:cs typeface="Arial"/>
            </a:endParaRPr>
          </a:p>
          <a:p>
            <a:pPr>
              <a:buClr>
                <a:schemeClr val="accent3"/>
              </a:buClr>
            </a:pPr>
            <a:r>
              <a:rPr lang="en-US" sz="2800" b="1" spc="-1" dirty="0">
                <a:cs typeface="Arial"/>
              </a:rPr>
              <a:t>LArASIC Output Mode: Single-ended.</a:t>
            </a:r>
          </a:p>
          <a:p>
            <a:pPr algn="ctr"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  <a:p>
            <a:pPr algn="ctr">
              <a:buClr>
                <a:schemeClr val="accent3"/>
              </a:buClr>
            </a:pPr>
            <a:endParaRPr lang="en-US" sz="2000" b="1" spc="-1" dirty="0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7BBA5-BADB-6428-705F-4B755EB9AAF8}"/>
              </a:ext>
            </a:extLst>
          </p:cNvPr>
          <p:cNvSpPr txBox="1">
            <a:spLocks/>
          </p:cNvSpPr>
          <p:nvPr/>
        </p:nvSpPr>
        <p:spPr>
          <a:xfrm>
            <a:off x="2024136" y="233006"/>
            <a:ext cx="8607373" cy="6001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  <a:cs typeface="Arial"/>
              </a:rPr>
              <a:t>Dataset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BCA7FA2-6511-64CB-D13B-727ABDBD9807}"/>
              </a:ext>
            </a:extLst>
          </p:cNvPr>
          <p:cNvSpPr/>
          <p:nvPr/>
        </p:nvSpPr>
        <p:spPr>
          <a:xfrm>
            <a:off x="4435773" y="323502"/>
            <a:ext cx="519763" cy="509666"/>
          </a:xfrm>
          <a:custGeom>
            <a:avLst/>
            <a:gdLst>
              <a:gd name="connsiteX0" fmla="*/ 0 w 519763"/>
              <a:gd name="connsiteY0" fmla="*/ 127417 h 509666"/>
              <a:gd name="connsiteX1" fmla="*/ 264930 w 519763"/>
              <a:gd name="connsiteY1" fmla="*/ 127417 h 509666"/>
              <a:gd name="connsiteX2" fmla="*/ 264930 w 519763"/>
              <a:gd name="connsiteY2" fmla="*/ 0 h 509666"/>
              <a:gd name="connsiteX3" fmla="*/ 519763 w 519763"/>
              <a:gd name="connsiteY3" fmla="*/ 254833 h 509666"/>
              <a:gd name="connsiteX4" fmla="*/ 264930 w 519763"/>
              <a:gd name="connsiteY4" fmla="*/ 509666 h 509666"/>
              <a:gd name="connsiteX5" fmla="*/ 264930 w 519763"/>
              <a:gd name="connsiteY5" fmla="*/ 382250 h 509666"/>
              <a:gd name="connsiteX6" fmla="*/ 0 w 519763"/>
              <a:gd name="connsiteY6" fmla="*/ 382250 h 509666"/>
              <a:gd name="connsiteX7" fmla="*/ 0 w 519763"/>
              <a:gd name="connsiteY7" fmla="*/ 127417 h 50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763" h="509666" fill="none" extrusionOk="0">
                <a:moveTo>
                  <a:pt x="0" y="127417"/>
                </a:moveTo>
                <a:cubicBezTo>
                  <a:pt x="111277" y="136020"/>
                  <a:pt x="136018" y="136250"/>
                  <a:pt x="264930" y="127417"/>
                </a:cubicBezTo>
                <a:cubicBezTo>
                  <a:pt x="262621" y="66865"/>
                  <a:pt x="267292" y="34191"/>
                  <a:pt x="264930" y="0"/>
                </a:cubicBezTo>
                <a:cubicBezTo>
                  <a:pt x="341549" y="60891"/>
                  <a:pt x="461007" y="201539"/>
                  <a:pt x="519763" y="254833"/>
                </a:cubicBezTo>
                <a:cubicBezTo>
                  <a:pt x="460234" y="335442"/>
                  <a:pt x="376325" y="388748"/>
                  <a:pt x="264930" y="509666"/>
                </a:cubicBezTo>
                <a:cubicBezTo>
                  <a:pt x="264804" y="477895"/>
                  <a:pt x="267819" y="419296"/>
                  <a:pt x="264930" y="382250"/>
                </a:cubicBezTo>
                <a:cubicBezTo>
                  <a:pt x="171474" y="380073"/>
                  <a:pt x="92721" y="382864"/>
                  <a:pt x="0" y="382250"/>
                </a:cubicBezTo>
                <a:cubicBezTo>
                  <a:pt x="-10298" y="316588"/>
                  <a:pt x="-9713" y="225545"/>
                  <a:pt x="0" y="127417"/>
                </a:cubicBezTo>
                <a:close/>
              </a:path>
              <a:path w="519763" h="509666" stroke="0" extrusionOk="0">
                <a:moveTo>
                  <a:pt x="0" y="127417"/>
                </a:moveTo>
                <a:cubicBezTo>
                  <a:pt x="63088" y="115513"/>
                  <a:pt x="149363" y="140305"/>
                  <a:pt x="264930" y="127417"/>
                </a:cubicBezTo>
                <a:cubicBezTo>
                  <a:pt x="265207" y="98659"/>
                  <a:pt x="265858" y="36204"/>
                  <a:pt x="264930" y="0"/>
                </a:cubicBezTo>
                <a:cubicBezTo>
                  <a:pt x="359821" y="70098"/>
                  <a:pt x="428311" y="174956"/>
                  <a:pt x="519763" y="254833"/>
                </a:cubicBezTo>
                <a:cubicBezTo>
                  <a:pt x="444181" y="341116"/>
                  <a:pt x="375278" y="396127"/>
                  <a:pt x="264930" y="509666"/>
                </a:cubicBezTo>
                <a:cubicBezTo>
                  <a:pt x="269776" y="481108"/>
                  <a:pt x="268676" y="425141"/>
                  <a:pt x="264930" y="382250"/>
                </a:cubicBezTo>
                <a:cubicBezTo>
                  <a:pt x="197271" y="373290"/>
                  <a:pt x="129343" y="369563"/>
                  <a:pt x="0" y="382250"/>
                </a:cubicBezTo>
                <a:cubicBezTo>
                  <a:pt x="10912" y="260309"/>
                  <a:pt x="-9174" y="217285"/>
                  <a:pt x="0" y="127417"/>
                </a:cubicBezTo>
                <a:close/>
              </a:path>
            </a:pathLst>
          </a:custGeom>
          <a:solidFill>
            <a:srgbClr val="B3D33B"/>
          </a:solidFill>
          <a:ln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617499634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ep Underground Neutrino Experiment (DUNE)">
            <a:extLst>
              <a:ext uri="{FF2B5EF4-FFF2-40B4-BE49-F238E27FC236}">
                <a16:creationId xmlns:a16="http://schemas.microsoft.com/office/drawing/2014/main" id="{FFCB4CD4-4124-56CB-5146-CB3AD39C5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43" y="6240150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2094B98-BE7C-FB90-67A9-7F8028AF5358}"/>
              </a:ext>
            </a:extLst>
          </p:cNvPr>
          <p:cNvSpPr txBox="1">
            <a:spLocks/>
          </p:cNvSpPr>
          <p:nvPr/>
        </p:nvSpPr>
        <p:spPr>
          <a:xfrm>
            <a:off x="2923224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5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13D-B4D0-056A-BF87-AC9C0E22A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31815D4-4D30-AFDC-3F41-FE7BF74885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3</a:t>
            </a:fld>
            <a:endParaRPr lang="en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4187A-2C70-B376-EFDE-08F0787C33DD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eep Underground Neutrino Experiment (DUNE)">
            <a:extLst>
              <a:ext uri="{FF2B5EF4-FFF2-40B4-BE49-F238E27FC236}">
                <a16:creationId xmlns:a16="http://schemas.microsoft.com/office/drawing/2014/main" id="{5A15999B-571D-9EC1-F921-6E22A016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43" y="6240150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423134-3D8A-9CCB-9644-7F9BB3F203F9}"/>
              </a:ext>
            </a:extLst>
          </p:cNvPr>
          <p:cNvSpPr txBox="1">
            <a:spLocks/>
          </p:cNvSpPr>
          <p:nvPr/>
        </p:nvSpPr>
        <p:spPr>
          <a:xfrm>
            <a:off x="2923224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pic>
        <p:nvPicPr>
          <p:cNvPr id="9" name="Picture 8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755E79CB-70C3-CD09-6CD5-BDAB5FDAC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00" y="1196389"/>
            <a:ext cx="5406500" cy="3885073"/>
          </a:xfrm>
          <a:prstGeom prst="rect">
            <a:avLst/>
          </a:prstGeom>
        </p:spPr>
      </p:pic>
      <p:pic>
        <p:nvPicPr>
          <p:cNvPr id="7" name="Picture 6" descr="A graph of a graph&#10;&#10;Description automatically generated">
            <a:extLst>
              <a:ext uri="{FF2B5EF4-FFF2-40B4-BE49-F238E27FC236}">
                <a16:creationId xmlns:a16="http://schemas.microsoft.com/office/drawing/2014/main" id="{35B25BEE-5D37-E104-042B-8288B89D3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803" y="1196388"/>
            <a:ext cx="5406500" cy="388507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4D87D87-338D-0D1B-5342-A67ADB49276E}"/>
              </a:ext>
            </a:extLst>
          </p:cNvPr>
          <p:cNvSpPr txBox="1">
            <a:spLocks/>
          </p:cNvSpPr>
          <p:nvPr/>
        </p:nvSpPr>
        <p:spPr>
          <a:xfrm>
            <a:off x="1790216" y="136106"/>
            <a:ext cx="8877784" cy="13873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5400" dirty="0">
                <a:solidFill>
                  <a:schemeClr val="accent1"/>
                </a:solidFill>
                <a:latin typeface="+mj-lt"/>
                <a:cs typeface="Arial"/>
              </a:rPr>
              <a:t>Current Status</a:t>
            </a:r>
          </a:p>
          <a:p>
            <a:pPr algn="ctr"/>
            <a:endParaRPr lang="en-US" sz="48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571088-EA0B-CEF1-2F8E-372FC3183727}"/>
              </a:ext>
            </a:extLst>
          </p:cNvPr>
          <p:cNvSpPr txBox="1"/>
          <p:nvPr/>
        </p:nvSpPr>
        <p:spPr>
          <a:xfrm>
            <a:off x="2542108" y="5476139"/>
            <a:ext cx="718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b="1" dirty="0"/>
              <a:t>Small tail in Fitted Gain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89288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C0540-EFAA-4CDA-4464-A03BBA44C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DF6E351-37DF-428F-84C9-50F9607302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4</a:t>
            </a:fld>
            <a:endParaRPr lang="en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9CA04D-EAC9-67A4-5A15-9E0CE8350F24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graph of a dotted diagram&#10;&#10;Description automatically generated with medium confidence">
            <a:extLst>
              <a:ext uri="{FF2B5EF4-FFF2-40B4-BE49-F238E27FC236}">
                <a16:creationId xmlns:a16="http://schemas.microsoft.com/office/drawing/2014/main" id="{C4747B87-F68D-15AA-089A-96DE8EE4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2" y="1410905"/>
            <a:ext cx="5387339" cy="3888605"/>
          </a:xfrm>
          <a:prstGeom prst="rect">
            <a:avLst/>
          </a:prstGeom>
        </p:spPr>
      </p:pic>
      <p:pic>
        <p:nvPicPr>
          <p:cNvPr id="9" name="Picture 8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FBD24433-BE40-C3DA-1611-166906C8E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72" y="1422959"/>
            <a:ext cx="5387339" cy="3888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7CA602-C312-908A-76C0-27EB41CC2216}"/>
              </a:ext>
            </a:extLst>
          </p:cNvPr>
          <p:cNvSpPr txBox="1"/>
          <p:nvPr/>
        </p:nvSpPr>
        <p:spPr>
          <a:xfrm>
            <a:off x="2999771" y="5433536"/>
            <a:ext cx="6458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Correlation observed after correction.</a:t>
            </a:r>
          </a:p>
          <a:p>
            <a:pPr algn="ctr">
              <a:buClr>
                <a:srgbClr val="B3D33B"/>
              </a:buClr>
            </a:pPr>
            <a:r>
              <a:rPr lang="en-US" sz="2400" b="1" u="sng" dirty="0">
                <a:solidFill>
                  <a:srgbClr val="0F5C78"/>
                </a:solidFill>
              </a:rPr>
              <a:t>Where is this coming from?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62D7C-D655-4C61-6D34-42C03775CBBF}"/>
              </a:ext>
            </a:extLst>
          </p:cNvPr>
          <p:cNvSpPr txBox="1">
            <a:spLocks/>
          </p:cNvSpPr>
          <p:nvPr/>
        </p:nvSpPr>
        <p:spPr>
          <a:xfrm>
            <a:off x="1790216" y="136106"/>
            <a:ext cx="8877784" cy="13873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5400" dirty="0">
                <a:solidFill>
                  <a:schemeClr val="accent1"/>
                </a:solidFill>
                <a:latin typeface="+mj-lt"/>
                <a:cs typeface="Arial"/>
              </a:rPr>
              <a:t>Current Status</a:t>
            </a:r>
          </a:p>
          <a:p>
            <a:pPr algn="ctr"/>
            <a:endParaRPr lang="en-US" sz="48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pic>
        <p:nvPicPr>
          <p:cNvPr id="5" name="Picture 4" descr="Deep Underground Neutrino Experiment (DUNE)">
            <a:extLst>
              <a:ext uri="{FF2B5EF4-FFF2-40B4-BE49-F238E27FC236}">
                <a16:creationId xmlns:a16="http://schemas.microsoft.com/office/drawing/2014/main" id="{20048525-E94B-49D4-7AEC-5C11148D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43" y="6240150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BE3455-6F85-1552-585F-BB9B8E3E84FD}"/>
              </a:ext>
            </a:extLst>
          </p:cNvPr>
          <p:cNvSpPr txBox="1">
            <a:spLocks/>
          </p:cNvSpPr>
          <p:nvPr/>
        </p:nvSpPr>
        <p:spPr>
          <a:xfrm>
            <a:off x="2923224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0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1986D-4509-1EBF-3F6D-23944CD7C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4238F70-D66A-CE3E-8FEF-34852944CC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5</a:t>
            </a:fld>
            <a:endParaRPr lang="en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659DE-979B-5795-A49B-CFD0BF6435D5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eep Underground Neutrino Experiment (DUNE)">
            <a:extLst>
              <a:ext uri="{FF2B5EF4-FFF2-40B4-BE49-F238E27FC236}">
                <a16:creationId xmlns:a16="http://schemas.microsoft.com/office/drawing/2014/main" id="{AAF96CDB-EA05-91B2-0815-A7862569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7" y="6251937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99189C-B416-6C01-02FF-F79A20C939EB}"/>
              </a:ext>
            </a:extLst>
          </p:cNvPr>
          <p:cNvSpPr txBox="1">
            <a:spLocks/>
          </p:cNvSpPr>
          <p:nvPr/>
        </p:nvSpPr>
        <p:spPr>
          <a:xfrm>
            <a:off x="2749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653713-EAD1-9EC0-2404-0405E758AB5F}"/>
              </a:ext>
            </a:extLst>
          </p:cNvPr>
          <p:cNvSpPr txBox="1">
            <a:spLocks/>
          </p:cNvSpPr>
          <p:nvPr/>
        </p:nvSpPr>
        <p:spPr>
          <a:xfrm>
            <a:off x="1790216" y="31934"/>
            <a:ext cx="8877784" cy="13873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  <a:cs typeface="Arial"/>
              </a:rPr>
              <a:t>NOW: Debugging</a:t>
            </a:r>
          </a:p>
          <a:p>
            <a:pPr algn="ctr"/>
            <a:endParaRPr lang="en-US" sz="2800" dirty="0">
              <a:solidFill>
                <a:schemeClr val="accent1"/>
              </a:solidFill>
              <a:latin typeface="+mj-lt"/>
              <a:cs typeface="Arial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  <a:cs typeface="Arial"/>
              </a:rPr>
              <a:t>Looking at the uncertainties of the 7-parameter fitter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graph showing a number of fractions&#10;&#10;Description automatically generated">
            <a:extLst>
              <a:ext uri="{FF2B5EF4-FFF2-40B4-BE49-F238E27FC236}">
                <a16:creationId xmlns:a16="http://schemas.microsoft.com/office/drawing/2014/main" id="{7DB968EE-705F-FB40-234B-C27539DADD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31" r="8293"/>
          <a:stretch/>
        </p:blipFill>
        <p:spPr>
          <a:xfrm>
            <a:off x="6229108" y="2064817"/>
            <a:ext cx="5518673" cy="3122184"/>
          </a:xfrm>
          <a:prstGeom prst="rect">
            <a:avLst/>
          </a:prstGeom>
        </p:spPr>
      </p:pic>
      <p:pic>
        <p:nvPicPr>
          <p:cNvPr id="8" name="Picture 7" descr="A graph showing a number of fractional fractions&#10;&#10;Description automatically generated">
            <a:extLst>
              <a:ext uri="{FF2B5EF4-FFF2-40B4-BE49-F238E27FC236}">
                <a16:creationId xmlns:a16="http://schemas.microsoft.com/office/drawing/2014/main" id="{A2D06FB8-7040-ED31-B15B-C1B00BCB1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5" r="8890"/>
          <a:stretch/>
        </p:blipFill>
        <p:spPr>
          <a:xfrm>
            <a:off x="567179" y="2031077"/>
            <a:ext cx="5423119" cy="3122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FF3B1B-7ACF-07FE-DA26-54D2E055B7FF}"/>
              </a:ext>
            </a:extLst>
          </p:cNvPr>
          <p:cNvSpPr txBox="1"/>
          <p:nvPr/>
        </p:nvSpPr>
        <p:spPr>
          <a:xfrm>
            <a:off x="2866663" y="5464788"/>
            <a:ext cx="645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B3D33B"/>
              </a:buClr>
              <a:buFont typeface="Wingdings" pitchFamily="2" charset="2"/>
              <a:buChar char="ü"/>
            </a:pPr>
            <a:r>
              <a:rPr lang="en-US" sz="2400" b="1" dirty="0"/>
              <a:t>Pre-Fit seems fine...</a:t>
            </a:r>
            <a:endParaRPr lang="en-US" sz="3200" b="1" u="sng" dirty="0">
              <a:solidFill>
                <a:srgbClr val="0F5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2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66F6-09AE-37D8-BA0A-F1254E1B7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1A69021-FA2F-40B2-9542-2BC29B5682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6</a:t>
            </a:fld>
            <a:endParaRPr lang="en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1D5C4F-0ED9-3B65-1F81-41B376FC2B19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eep Underground Neutrino Experiment (DUNE)">
            <a:extLst>
              <a:ext uri="{FF2B5EF4-FFF2-40B4-BE49-F238E27FC236}">
                <a16:creationId xmlns:a16="http://schemas.microsoft.com/office/drawing/2014/main" id="{5AAAFF64-3777-E521-92F3-05E861B5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7" y="6251937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939FE8-F856-773D-A51E-E759949DA60A}"/>
              </a:ext>
            </a:extLst>
          </p:cNvPr>
          <p:cNvSpPr txBox="1">
            <a:spLocks/>
          </p:cNvSpPr>
          <p:nvPr/>
        </p:nvSpPr>
        <p:spPr>
          <a:xfrm>
            <a:off x="2749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D3E451-DC42-C6E7-791A-DE19361ADEEC}"/>
              </a:ext>
            </a:extLst>
          </p:cNvPr>
          <p:cNvSpPr txBox="1">
            <a:spLocks/>
          </p:cNvSpPr>
          <p:nvPr/>
        </p:nvSpPr>
        <p:spPr>
          <a:xfrm>
            <a:off x="1790216" y="31934"/>
            <a:ext cx="8877784" cy="13873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  <a:cs typeface="Arial"/>
              </a:rPr>
              <a:t>NOW: Debugging</a:t>
            </a:r>
          </a:p>
          <a:p>
            <a:pPr algn="ctr"/>
            <a:endParaRPr lang="en-US" sz="2800" dirty="0">
              <a:solidFill>
                <a:schemeClr val="accent1"/>
              </a:solidFill>
              <a:latin typeface="+mj-lt"/>
              <a:cs typeface="Arial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  <a:cs typeface="Arial"/>
              </a:rPr>
              <a:t>Looking at the uncertainties of the 7-parameter fitter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34624-2E65-BEC3-6C08-959866D99041}"/>
              </a:ext>
            </a:extLst>
          </p:cNvPr>
          <p:cNvSpPr txBox="1"/>
          <p:nvPr/>
        </p:nvSpPr>
        <p:spPr>
          <a:xfrm>
            <a:off x="2866663" y="5614385"/>
            <a:ext cx="645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…fit, not so much?</a:t>
            </a:r>
            <a:endParaRPr lang="en-US" sz="3200" b="1" u="sng" dirty="0">
              <a:solidFill>
                <a:srgbClr val="0F5C78"/>
              </a:solidFill>
            </a:endParaRPr>
          </a:p>
        </p:txBody>
      </p:sp>
      <p:pic>
        <p:nvPicPr>
          <p:cNvPr id="6" name="Picture 5" descr="A graph showing a number of red dots&#10;&#10;Description automatically generated">
            <a:extLst>
              <a:ext uri="{FF2B5EF4-FFF2-40B4-BE49-F238E27FC236}">
                <a16:creationId xmlns:a16="http://schemas.microsoft.com/office/drawing/2014/main" id="{554F05F5-CAAD-336E-F612-04681293DD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5" r="8414"/>
          <a:stretch/>
        </p:blipFill>
        <p:spPr>
          <a:xfrm>
            <a:off x="325054" y="2217567"/>
            <a:ext cx="5572032" cy="3152544"/>
          </a:xfrm>
          <a:prstGeom prst="rect">
            <a:avLst/>
          </a:prstGeom>
        </p:spPr>
      </p:pic>
      <p:pic>
        <p:nvPicPr>
          <p:cNvPr id="9" name="Picture 8" descr="A graph showing a number of blue dots&#10;&#10;Description automatically generated">
            <a:extLst>
              <a:ext uri="{FF2B5EF4-FFF2-40B4-BE49-F238E27FC236}">
                <a16:creationId xmlns:a16="http://schemas.microsoft.com/office/drawing/2014/main" id="{D9CB2E2D-ACD5-5F9F-165F-E8280E1A9F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5" r="8414"/>
          <a:stretch/>
        </p:blipFill>
        <p:spPr>
          <a:xfrm>
            <a:off x="6107237" y="2203983"/>
            <a:ext cx="5759709" cy="32587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471F29-FCD6-0D64-32D8-00A2DEF67B86}"/>
              </a:ext>
            </a:extLst>
          </p:cNvPr>
          <p:cNvSpPr txBox="1"/>
          <p:nvPr/>
        </p:nvSpPr>
        <p:spPr>
          <a:xfrm>
            <a:off x="3111070" y="2639650"/>
            <a:ext cx="277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B3D33B"/>
                </a:solidFill>
                <a:latin typeface="+mj-lt"/>
              </a:rPr>
              <a:t>Vast majority at 0.6% and below.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58A8A4A-408D-16E4-0AF4-7050C6DF2FC6}"/>
              </a:ext>
            </a:extLst>
          </p:cNvPr>
          <p:cNvSpPr/>
          <p:nvPr/>
        </p:nvSpPr>
        <p:spPr>
          <a:xfrm>
            <a:off x="5289630" y="3032567"/>
            <a:ext cx="617330" cy="1979271"/>
          </a:xfrm>
          <a:custGeom>
            <a:avLst/>
            <a:gdLst>
              <a:gd name="connsiteX0" fmla="*/ 127322 w 617330"/>
              <a:gd name="connsiteY0" fmla="*/ 1979271 h 1979271"/>
              <a:gd name="connsiteX1" fmla="*/ 555585 w 617330"/>
              <a:gd name="connsiteY1" fmla="*/ 1782501 h 1979271"/>
              <a:gd name="connsiteX2" fmla="*/ 555585 w 617330"/>
              <a:gd name="connsiteY2" fmla="*/ 949124 h 1979271"/>
              <a:gd name="connsiteX3" fmla="*/ 0 w 617330"/>
              <a:gd name="connsiteY3" fmla="*/ 0 h 197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30" h="1979271">
                <a:moveTo>
                  <a:pt x="127322" y="1979271"/>
                </a:moveTo>
                <a:cubicBezTo>
                  <a:pt x="305765" y="1966731"/>
                  <a:pt x="484208" y="1954192"/>
                  <a:pt x="555585" y="1782501"/>
                </a:cubicBezTo>
                <a:cubicBezTo>
                  <a:pt x="626962" y="1610810"/>
                  <a:pt x="648183" y="1246208"/>
                  <a:pt x="555585" y="949124"/>
                </a:cubicBezTo>
                <a:cubicBezTo>
                  <a:pt x="462987" y="652040"/>
                  <a:pt x="231493" y="326020"/>
                  <a:pt x="0" y="0"/>
                </a:cubicBezTo>
              </a:path>
            </a:pathLst>
          </a:custGeom>
          <a:noFill/>
          <a:ln w="19050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28D84F-2245-822B-7923-430AE7AC2582}"/>
              </a:ext>
            </a:extLst>
          </p:cNvPr>
          <p:cNvSpPr txBox="1"/>
          <p:nvPr/>
        </p:nvSpPr>
        <p:spPr>
          <a:xfrm>
            <a:off x="8796277" y="2740179"/>
            <a:ext cx="2777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B3D33B"/>
                </a:solidFill>
                <a:latin typeface="+mj-lt"/>
              </a:rPr>
              <a:t>Vast majority at 0.5% and below.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C28AFF3-D542-204B-B823-A84290130304}"/>
              </a:ext>
            </a:extLst>
          </p:cNvPr>
          <p:cNvSpPr/>
          <p:nvPr/>
        </p:nvSpPr>
        <p:spPr>
          <a:xfrm>
            <a:off x="11249616" y="3142140"/>
            <a:ext cx="617330" cy="1760123"/>
          </a:xfrm>
          <a:custGeom>
            <a:avLst/>
            <a:gdLst>
              <a:gd name="connsiteX0" fmla="*/ 127322 w 617330"/>
              <a:gd name="connsiteY0" fmla="*/ 1979271 h 1979271"/>
              <a:gd name="connsiteX1" fmla="*/ 555585 w 617330"/>
              <a:gd name="connsiteY1" fmla="*/ 1782501 h 1979271"/>
              <a:gd name="connsiteX2" fmla="*/ 555585 w 617330"/>
              <a:gd name="connsiteY2" fmla="*/ 949124 h 1979271"/>
              <a:gd name="connsiteX3" fmla="*/ 0 w 617330"/>
              <a:gd name="connsiteY3" fmla="*/ 0 h 197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30" h="1979271">
                <a:moveTo>
                  <a:pt x="127322" y="1979271"/>
                </a:moveTo>
                <a:cubicBezTo>
                  <a:pt x="305765" y="1966731"/>
                  <a:pt x="484208" y="1954192"/>
                  <a:pt x="555585" y="1782501"/>
                </a:cubicBezTo>
                <a:cubicBezTo>
                  <a:pt x="626962" y="1610810"/>
                  <a:pt x="648183" y="1246208"/>
                  <a:pt x="555585" y="949124"/>
                </a:cubicBezTo>
                <a:cubicBezTo>
                  <a:pt x="462987" y="652040"/>
                  <a:pt x="231493" y="326020"/>
                  <a:pt x="0" y="0"/>
                </a:cubicBezTo>
              </a:path>
            </a:pathLst>
          </a:custGeom>
          <a:noFill/>
          <a:ln w="19050">
            <a:solidFill>
              <a:srgbClr val="B3D33B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2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0C68-1DB8-6BCD-97C3-2108D7A40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CAE55F6-981C-20F6-6145-824C45174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7</a:t>
            </a:fld>
            <a:endParaRPr lang="en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5408D-5D26-5576-C748-E780BD7E31ED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eep Underground Neutrino Experiment (DUNE)">
            <a:extLst>
              <a:ext uri="{FF2B5EF4-FFF2-40B4-BE49-F238E27FC236}">
                <a16:creationId xmlns:a16="http://schemas.microsoft.com/office/drawing/2014/main" id="{E8BF769E-936B-7FAB-90DC-075D55EA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7" y="6251937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06CC0B-4047-0FCC-6EEF-590D4F5FA2D7}"/>
              </a:ext>
            </a:extLst>
          </p:cNvPr>
          <p:cNvSpPr txBox="1">
            <a:spLocks/>
          </p:cNvSpPr>
          <p:nvPr/>
        </p:nvSpPr>
        <p:spPr>
          <a:xfrm>
            <a:off x="2749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633CF3D-7846-2E6E-0B48-9227D3EECAA0}"/>
              </a:ext>
            </a:extLst>
          </p:cNvPr>
          <p:cNvSpPr txBox="1">
            <a:spLocks/>
          </p:cNvSpPr>
          <p:nvPr/>
        </p:nvSpPr>
        <p:spPr>
          <a:xfrm>
            <a:off x="1790216" y="31934"/>
            <a:ext cx="8877784" cy="13873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  <a:cs typeface="Arial"/>
              </a:rPr>
              <a:t>NOW: Debugging</a:t>
            </a:r>
          </a:p>
          <a:p>
            <a:pPr algn="ctr"/>
            <a:endParaRPr lang="en-US" sz="2800" dirty="0">
              <a:solidFill>
                <a:schemeClr val="accent1"/>
              </a:solidFill>
              <a:latin typeface="+mj-lt"/>
              <a:cs typeface="Arial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  <a:cs typeface="Arial"/>
              </a:rPr>
              <a:t>Looking at the uncertainties of the 7-parameter fitter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7C59E-9FB1-139E-2D53-BFF4748CE13C}"/>
              </a:ext>
            </a:extLst>
          </p:cNvPr>
          <p:cNvSpPr txBox="1"/>
          <p:nvPr/>
        </p:nvSpPr>
        <p:spPr>
          <a:xfrm>
            <a:off x="7230320" y="1925723"/>
            <a:ext cx="321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b="1" dirty="0"/>
              <a:t>What is going on with these cases?</a:t>
            </a:r>
            <a:endParaRPr lang="en-US" sz="2400" b="1" u="sng" dirty="0">
              <a:solidFill>
                <a:srgbClr val="0F5C78"/>
              </a:solidFill>
            </a:endParaRPr>
          </a:p>
        </p:txBody>
      </p:sp>
      <p:pic>
        <p:nvPicPr>
          <p:cNvPr id="6" name="Picture 5" descr="A graph showing a number of red dots&#10;&#10;Description automatically generated">
            <a:extLst>
              <a:ext uri="{FF2B5EF4-FFF2-40B4-BE49-F238E27FC236}">
                <a16:creationId xmlns:a16="http://schemas.microsoft.com/office/drawing/2014/main" id="{FB387430-D238-A573-8932-7462705F92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91" r="8414"/>
          <a:stretch/>
        </p:blipFill>
        <p:spPr>
          <a:xfrm>
            <a:off x="382449" y="2158855"/>
            <a:ext cx="5620954" cy="32356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6A15D4-5470-4534-66D0-05E7C978DF75}"/>
              </a:ext>
            </a:extLst>
          </p:cNvPr>
          <p:cNvSpPr/>
          <p:nvPr/>
        </p:nvSpPr>
        <p:spPr>
          <a:xfrm>
            <a:off x="6229108" y="1840375"/>
            <a:ext cx="5433303" cy="4377248"/>
          </a:xfrm>
          <a:custGeom>
            <a:avLst/>
            <a:gdLst>
              <a:gd name="connsiteX0" fmla="*/ 0 w 5433303"/>
              <a:gd name="connsiteY0" fmla="*/ 0 h 4377248"/>
              <a:gd name="connsiteX1" fmla="*/ 733496 w 5433303"/>
              <a:gd name="connsiteY1" fmla="*/ 0 h 4377248"/>
              <a:gd name="connsiteX2" fmla="*/ 1249660 w 5433303"/>
              <a:gd name="connsiteY2" fmla="*/ 0 h 4377248"/>
              <a:gd name="connsiteX3" fmla="*/ 1765823 w 5433303"/>
              <a:gd name="connsiteY3" fmla="*/ 0 h 4377248"/>
              <a:gd name="connsiteX4" fmla="*/ 2444986 w 5433303"/>
              <a:gd name="connsiteY4" fmla="*/ 0 h 4377248"/>
              <a:gd name="connsiteX5" fmla="*/ 3232815 w 5433303"/>
              <a:gd name="connsiteY5" fmla="*/ 0 h 4377248"/>
              <a:gd name="connsiteX6" fmla="*/ 3966311 w 5433303"/>
              <a:gd name="connsiteY6" fmla="*/ 0 h 4377248"/>
              <a:gd name="connsiteX7" fmla="*/ 4591141 w 5433303"/>
              <a:gd name="connsiteY7" fmla="*/ 0 h 4377248"/>
              <a:gd name="connsiteX8" fmla="*/ 5433303 w 5433303"/>
              <a:gd name="connsiteY8" fmla="*/ 0 h 4377248"/>
              <a:gd name="connsiteX9" fmla="*/ 5433303 w 5433303"/>
              <a:gd name="connsiteY9" fmla="*/ 712866 h 4377248"/>
              <a:gd name="connsiteX10" fmla="*/ 5433303 w 5433303"/>
              <a:gd name="connsiteY10" fmla="*/ 1294415 h 4377248"/>
              <a:gd name="connsiteX11" fmla="*/ 5433303 w 5433303"/>
              <a:gd name="connsiteY11" fmla="*/ 1875963 h 4377248"/>
              <a:gd name="connsiteX12" fmla="*/ 5433303 w 5433303"/>
              <a:gd name="connsiteY12" fmla="*/ 2501285 h 4377248"/>
              <a:gd name="connsiteX13" fmla="*/ 5433303 w 5433303"/>
              <a:gd name="connsiteY13" fmla="*/ 3082833 h 4377248"/>
              <a:gd name="connsiteX14" fmla="*/ 5433303 w 5433303"/>
              <a:gd name="connsiteY14" fmla="*/ 3751927 h 4377248"/>
              <a:gd name="connsiteX15" fmla="*/ 5433303 w 5433303"/>
              <a:gd name="connsiteY15" fmla="*/ 4377248 h 4377248"/>
              <a:gd name="connsiteX16" fmla="*/ 4754140 w 5433303"/>
              <a:gd name="connsiteY16" fmla="*/ 4377248 h 4377248"/>
              <a:gd name="connsiteX17" fmla="*/ 4237976 w 5433303"/>
              <a:gd name="connsiteY17" fmla="*/ 4377248 h 4377248"/>
              <a:gd name="connsiteX18" fmla="*/ 3558813 w 5433303"/>
              <a:gd name="connsiteY18" fmla="*/ 4377248 h 4377248"/>
              <a:gd name="connsiteX19" fmla="*/ 2825318 w 5433303"/>
              <a:gd name="connsiteY19" fmla="*/ 4377248 h 4377248"/>
              <a:gd name="connsiteX20" fmla="*/ 2309154 w 5433303"/>
              <a:gd name="connsiteY20" fmla="*/ 4377248 h 4377248"/>
              <a:gd name="connsiteX21" fmla="*/ 1629991 w 5433303"/>
              <a:gd name="connsiteY21" fmla="*/ 4377248 h 4377248"/>
              <a:gd name="connsiteX22" fmla="*/ 950828 w 5433303"/>
              <a:gd name="connsiteY22" fmla="*/ 4377248 h 4377248"/>
              <a:gd name="connsiteX23" fmla="*/ 0 w 5433303"/>
              <a:gd name="connsiteY23" fmla="*/ 4377248 h 4377248"/>
              <a:gd name="connsiteX24" fmla="*/ 0 w 5433303"/>
              <a:gd name="connsiteY24" fmla="*/ 3708154 h 4377248"/>
              <a:gd name="connsiteX25" fmla="*/ 0 w 5433303"/>
              <a:gd name="connsiteY25" fmla="*/ 3126606 h 4377248"/>
              <a:gd name="connsiteX26" fmla="*/ 0 w 5433303"/>
              <a:gd name="connsiteY26" fmla="*/ 2632602 h 4377248"/>
              <a:gd name="connsiteX27" fmla="*/ 0 w 5433303"/>
              <a:gd name="connsiteY27" fmla="*/ 1919736 h 4377248"/>
              <a:gd name="connsiteX28" fmla="*/ 0 w 5433303"/>
              <a:gd name="connsiteY28" fmla="*/ 1294415 h 4377248"/>
              <a:gd name="connsiteX29" fmla="*/ 0 w 5433303"/>
              <a:gd name="connsiteY29" fmla="*/ 756639 h 4377248"/>
              <a:gd name="connsiteX30" fmla="*/ 0 w 5433303"/>
              <a:gd name="connsiteY30" fmla="*/ 0 h 43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33303" h="4377248" extrusionOk="0">
                <a:moveTo>
                  <a:pt x="0" y="0"/>
                </a:moveTo>
                <a:cubicBezTo>
                  <a:pt x="212403" y="-4288"/>
                  <a:pt x="422013" y="34873"/>
                  <a:pt x="733496" y="0"/>
                </a:cubicBezTo>
                <a:cubicBezTo>
                  <a:pt x="1044979" y="-34873"/>
                  <a:pt x="1146203" y="20380"/>
                  <a:pt x="1249660" y="0"/>
                </a:cubicBezTo>
                <a:cubicBezTo>
                  <a:pt x="1353117" y="-20380"/>
                  <a:pt x="1519649" y="3178"/>
                  <a:pt x="1765823" y="0"/>
                </a:cubicBezTo>
                <a:cubicBezTo>
                  <a:pt x="2011997" y="-3178"/>
                  <a:pt x="2173032" y="26462"/>
                  <a:pt x="2444986" y="0"/>
                </a:cubicBezTo>
                <a:cubicBezTo>
                  <a:pt x="2716940" y="-26462"/>
                  <a:pt x="2955146" y="32511"/>
                  <a:pt x="3232815" y="0"/>
                </a:cubicBezTo>
                <a:cubicBezTo>
                  <a:pt x="3510484" y="-32511"/>
                  <a:pt x="3787493" y="1024"/>
                  <a:pt x="3966311" y="0"/>
                </a:cubicBezTo>
                <a:cubicBezTo>
                  <a:pt x="4145129" y="-1024"/>
                  <a:pt x="4314096" y="25128"/>
                  <a:pt x="4591141" y="0"/>
                </a:cubicBezTo>
                <a:cubicBezTo>
                  <a:pt x="4868186" y="-25128"/>
                  <a:pt x="5253127" y="7946"/>
                  <a:pt x="5433303" y="0"/>
                </a:cubicBezTo>
                <a:cubicBezTo>
                  <a:pt x="5421553" y="326022"/>
                  <a:pt x="5417757" y="460228"/>
                  <a:pt x="5433303" y="712866"/>
                </a:cubicBezTo>
                <a:cubicBezTo>
                  <a:pt x="5448849" y="965504"/>
                  <a:pt x="5405100" y="1122689"/>
                  <a:pt x="5433303" y="1294415"/>
                </a:cubicBezTo>
                <a:cubicBezTo>
                  <a:pt x="5461506" y="1466141"/>
                  <a:pt x="5425316" y="1625008"/>
                  <a:pt x="5433303" y="1875963"/>
                </a:cubicBezTo>
                <a:cubicBezTo>
                  <a:pt x="5441290" y="2126918"/>
                  <a:pt x="5453303" y="2240582"/>
                  <a:pt x="5433303" y="2501285"/>
                </a:cubicBezTo>
                <a:cubicBezTo>
                  <a:pt x="5413303" y="2761988"/>
                  <a:pt x="5412992" y="2818229"/>
                  <a:pt x="5433303" y="3082833"/>
                </a:cubicBezTo>
                <a:cubicBezTo>
                  <a:pt x="5453614" y="3347437"/>
                  <a:pt x="5436358" y="3573031"/>
                  <a:pt x="5433303" y="3751927"/>
                </a:cubicBezTo>
                <a:cubicBezTo>
                  <a:pt x="5430248" y="3930823"/>
                  <a:pt x="5428224" y="4109060"/>
                  <a:pt x="5433303" y="4377248"/>
                </a:cubicBezTo>
                <a:cubicBezTo>
                  <a:pt x="5125279" y="4347675"/>
                  <a:pt x="5033493" y="4389948"/>
                  <a:pt x="4754140" y="4377248"/>
                </a:cubicBezTo>
                <a:cubicBezTo>
                  <a:pt x="4474787" y="4364548"/>
                  <a:pt x="4451220" y="4363246"/>
                  <a:pt x="4237976" y="4377248"/>
                </a:cubicBezTo>
                <a:cubicBezTo>
                  <a:pt x="4024732" y="4391250"/>
                  <a:pt x="3749361" y="4352597"/>
                  <a:pt x="3558813" y="4377248"/>
                </a:cubicBezTo>
                <a:cubicBezTo>
                  <a:pt x="3368265" y="4401899"/>
                  <a:pt x="3052093" y="4345091"/>
                  <a:pt x="2825318" y="4377248"/>
                </a:cubicBezTo>
                <a:cubicBezTo>
                  <a:pt x="2598543" y="4409405"/>
                  <a:pt x="2512909" y="4352819"/>
                  <a:pt x="2309154" y="4377248"/>
                </a:cubicBezTo>
                <a:cubicBezTo>
                  <a:pt x="2105399" y="4401677"/>
                  <a:pt x="1871953" y="4366828"/>
                  <a:pt x="1629991" y="4377248"/>
                </a:cubicBezTo>
                <a:cubicBezTo>
                  <a:pt x="1388029" y="4387668"/>
                  <a:pt x="1131664" y="4349877"/>
                  <a:pt x="950828" y="4377248"/>
                </a:cubicBezTo>
                <a:cubicBezTo>
                  <a:pt x="769992" y="4404619"/>
                  <a:pt x="448583" y="4414532"/>
                  <a:pt x="0" y="4377248"/>
                </a:cubicBezTo>
                <a:cubicBezTo>
                  <a:pt x="32459" y="4071233"/>
                  <a:pt x="-30022" y="3949883"/>
                  <a:pt x="0" y="3708154"/>
                </a:cubicBezTo>
                <a:cubicBezTo>
                  <a:pt x="30022" y="3466425"/>
                  <a:pt x="-17737" y="3304797"/>
                  <a:pt x="0" y="3126606"/>
                </a:cubicBezTo>
                <a:cubicBezTo>
                  <a:pt x="17737" y="2948415"/>
                  <a:pt x="8116" y="2796134"/>
                  <a:pt x="0" y="2632602"/>
                </a:cubicBezTo>
                <a:cubicBezTo>
                  <a:pt x="-8116" y="2469070"/>
                  <a:pt x="28904" y="2164979"/>
                  <a:pt x="0" y="1919736"/>
                </a:cubicBezTo>
                <a:cubicBezTo>
                  <a:pt x="-28904" y="1674493"/>
                  <a:pt x="-26031" y="1447819"/>
                  <a:pt x="0" y="1294415"/>
                </a:cubicBezTo>
                <a:cubicBezTo>
                  <a:pt x="26031" y="1141011"/>
                  <a:pt x="18681" y="877748"/>
                  <a:pt x="0" y="756639"/>
                </a:cubicBezTo>
                <a:cubicBezTo>
                  <a:pt x="-18681" y="635530"/>
                  <a:pt x="-31763" y="22637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9424496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9323FA-2A8F-CC05-F9C2-E87A7EFF86B1}"/>
              </a:ext>
            </a:extLst>
          </p:cNvPr>
          <p:cNvCxnSpPr/>
          <p:nvPr/>
        </p:nvCxnSpPr>
        <p:spPr>
          <a:xfrm>
            <a:off x="5567423" y="3776701"/>
            <a:ext cx="661685" cy="0"/>
          </a:xfrm>
          <a:prstGeom prst="straightConnector1">
            <a:avLst/>
          </a:prstGeom>
          <a:ln w="28575">
            <a:solidFill>
              <a:srgbClr val="B3D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aph of a pulse&#10;&#10;Description automatically generated">
            <a:extLst>
              <a:ext uri="{FF2B5EF4-FFF2-40B4-BE49-F238E27FC236}">
                <a16:creationId xmlns:a16="http://schemas.microsoft.com/office/drawing/2014/main" id="{C5EDD38A-2338-51DE-7DE1-358D72B14E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7" t="6216" r="11220" b="9975"/>
          <a:stretch/>
        </p:blipFill>
        <p:spPr>
          <a:xfrm>
            <a:off x="6377600" y="2805679"/>
            <a:ext cx="5075065" cy="31716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9086FAC-9041-BEEF-9DA0-E1F5A9EAEC63}"/>
              </a:ext>
            </a:extLst>
          </p:cNvPr>
          <p:cNvSpPr txBox="1"/>
          <p:nvPr/>
        </p:nvSpPr>
        <p:spPr>
          <a:xfrm>
            <a:off x="10946959" y="5659048"/>
            <a:ext cx="68860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t (µs)</a:t>
            </a:r>
          </a:p>
        </p:txBody>
      </p:sp>
    </p:spTree>
    <p:extLst>
      <p:ext uri="{BB962C8B-B14F-4D97-AF65-F5344CB8AC3E}">
        <p14:creationId xmlns:p14="http://schemas.microsoft.com/office/powerpoint/2010/main" val="4231928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2FD8F-7396-81F9-234F-699FF48DA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showing a number of blue dots&#10;&#10;Description automatically generated">
            <a:extLst>
              <a:ext uri="{FF2B5EF4-FFF2-40B4-BE49-F238E27FC236}">
                <a16:creationId xmlns:a16="http://schemas.microsoft.com/office/drawing/2014/main" id="{59AE1A4B-21A3-989B-A210-10F68C14F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5" r="8414"/>
          <a:stretch/>
        </p:blipFill>
        <p:spPr>
          <a:xfrm>
            <a:off x="336291" y="2083526"/>
            <a:ext cx="5759709" cy="3258727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FC91FE-F181-FF92-3CE6-6957D1BC1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8</a:t>
            </a:fld>
            <a:endParaRPr lang="en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C90C7-B4B2-32EF-32FC-F32B4206944C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eep Underground Neutrino Experiment (DUNE)">
            <a:extLst>
              <a:ext uri="{FF2B5EF4-FFF2-40B4-BE49-F238E27FC236}">
                <a16:creationId xmlns:a16="http://schemas.microsoft.com/office/drawing/2014/main" id="{DB664591-2DAB-50C3-6A3C-673877FA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7" y="6251937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23FF2E3-7233-AF09-C807-F41913BAAF41}"/>
              </a:ext>
            </a:extLst>
          </p:cNvPr>
          <p:cNvSpPr txBox="1">
            <a:spLocks/>
          </p:cNvSpPr>
          <p:nvPr/>
        </p:nvSpPr>
        <p:spPr>
          <a:xfrm>
            <a:off x="2749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5F96A3-22A4-F8AD-6960-274DB20A4F8A}"/>
              </a:ext>
            </a:extLst>
          </p:cNvPr>
          <p:cNvSpPr txBox="1">
            <a:spLocks/>
          </p:cNvSpPr>
          <p:nvPr/>
        </p:nvSpPr>
        <p:spPr>
          <a:xfrm>
            <a:off x="1790216" y="31934"/>
            <a:ext cx="8877784" cy="13873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  <a:cs typeface="Arial"/>
              </a:rPr>
              <a:t>NOW: Debugging</a:t>
            </a:r>
          </a:p>
          <a:p>
            <a:pPr algn="ctr"/>
            <a:endParaRPr lang="en-US" sz="2800" dirty="0">
              <a:solidFill>
                <a:schemeClr val="accent1"/>
              </a:solidFill>
              <a:latin typeface="+mj-lt"/>
              <a:cs typeface="Arial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+mj-lt"/>
                <a:cs typeface="Arial"/>
              </a:rPr>
              <a:t>Looking at the uncertainties of the 7-parameter fitter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DDB2E-5394-A0C3-256D-FC7C0C39F9A2}"/>
              </a:ext>
            </a:extLst>
          </p:cNvPr>
          <p:cNvSpPr txBox="1"/>
          <p:nvPr/>
        </p:nvSpPr>
        <p:spPr>
          <a:xfrm>
            <a:off x="7230320" y="1925723"/>
            <a:ext cx="321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B3D33B"/>
              </a:buClr>
              <a:buFont typeface="Arial" panose="020B0604020202020204" pitchFamily="34" charset="0"/>
              <a:buChar char="•"/>
            </a:pPr>
            <a:r>
              <a:rPr lang="en-US" b="1" dirty="0"/>
              <a:t>What is going on with these cases?</a:t>
            </a:r>
            <a:endParaRPr lang="en-US" sz="2400" b="1" u="sng" dirty="0">
              <a:solidFill>
                <a:srgbClr val="0F5C7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B3A31-5271-3607-CC32-2710CF7D1CBD}"/>
              </a:ext>
            </a:extLst>
          </p:cNvPr>
          <p:cNvSpPr/>
          <p:nvPr/>
        </p:nvSpPr>
        <p:spPr>
          <a:xfrm>
            <a:off x="6229108" y="1840375"/>
            <a:ext cx="5433303" cy="4377248"/>
          </a:xfrm>
          <a:custGeom>
            <a:avLst/>
            <a:gdLst>
              <a:gd name="connsiteX0" fmla="*/ 0 w 5433303"/>
              <a:gd name="connsiteY0" fmla="*/ 0 h 4377248"/>
              <a:gd name="connsiteX1" fmla="*/ 733496 w 5433303"/>
              <a:gd name="connsiteY1" fmla="*/ 0 h 4377248"/>
              <a:gd name="connsiteX2" fmla="*/ 1249660 w 5433303"/>
              <a:gd name="connsiteY2" fmla="*/ 0 h 4377248"/>
              <a:gd name="connsiteX3" fmla="*/ 1765823 w 5433303"/>
              <a:gd name="connsiteY3" fmla="*/ 0 h 4377248"/>
              <a:gd name="connsiteX4" fmla="*/ 2444986 w 5433303"/>
              <a:gd name="connsiteY4" fmla="*/ 0 h 4377248"/>
              <a:gd name="connsiteX5" fmla="*/ 3232815 w 5433303"/>
              <a:gd name="connsiteY5" fmla="*/ 0 h 4377248"/>
              <a:gd name="connsiteX6" fmla="*/ 3966311 w 5433303"/>
              <a:gd name="connsiteY6" fmla="*/ 0 h 4377248"/>
              <a:gd name="connsiteX7" fmla="*/ 4591141 w 5433303"/>
              <a:gd name="connsiteY7" fmla="*/ 0 h 4377248"/>
              <a:gd name="connsiteX8" fmla="*/ 5433303 w 5433303"/>
              <a:gd name="connsiteY8" fmla="*/ 0 h 4377248"/>
              <a:gd name="connsiteX9" fmla="*/ 5433303 w 5433303"/>
              <a:gd name="connsiteY9" fmla="*/ 712866 h 4377248"/>
              <a:gd name="connsiteX10" fmla="*/ 5433303 w 5433303"/>
              <a:gd name="connsiteY10" fmla="*/ 1294415 h 4377248"/>
              <a:gd name="connsiteX11" fmla="*/ 5433303 w 5433303"/>
              <a:gd name="connsiteY11" fmla="*/ 1875963 h 4377248"/>
              <a:gd name="connsiteX12" fmla="*/ 5433303 w 5433303"/>
              <a:gd name="connsiteY12" fmla="*/ 2501285 h 4377248"/>
              <a:gd name="connsiteX13" fmla="*/ 5433303 w 5433303"/>
              <a:gd name="connsiteY13" fmla="*/ 3082833 h 4377248"/>
              <a:gd name="connsiteX14" fmla="*/ 5433303 w 5433303"/>
              <a:gd name="connsiteY14" fmla="*/ 3751927 h 4377248"/>
              <a:gd name="connsiteX15" fmla="*/ 5433303 w 5433303"/>
              <a:gd name="connsiteY15" fmla="*/ 4377248 h 4377248"/>
              <a:gd name="connsiteX16" fmla="*/ 4754140 w 5433303"/>
              <a:gd name="connsiteY16" fmla="*/ 4377248 h 4377248"/>
              <a:gd name="connsiteX17" fmla="*/ 4237976 w 5433303"/>
              <a:gd name="connsiteY17" fmla="*/ 4377248 h 4377248"/>
              <a:gd name="connsiteX18" fmla="*/ 3558813 w 5433303"/>
              <a:gd name="connsiteY18" fmla="*/ 4377248 h 4377248"/>
              <a:gd name="connsiteX19" fmla="*/ 2825318 w 5433303"/>
              <a:gd name="connsiteY19" fmla="*/ 4377248 h 4377248"/>
              <a:gd name="connsiteX20" fmla="*/ 2309154 w 5433303"/>
              <a:gd name="connsiteY20" fmla="*/ 4377248 h 4377248"/>
              <a:gd name="connsiteX21" fmla="*/ 1629991 w 5433303"/>
              <a:gd name="connsiteY21" fmla="*/ 4377248 h 4377248"/>
              <a:gd name="connsiteX22" fmla="*/ 950828 w 5433303"/>
              <a:gd name="connsiteY22" fmla="*/ 4377248 h 4377248"/>
              <a:gd name="connsiteX23" fmla="*/ 0 w 5433303"/>
              <a:gd name="connsiteY23" fmla="*/ 4377248 h 4377248"/>
              <a:gd name="connsiteX24" fmla="*/ 0 w 5433303"/>
              <a:gd name="connsiteY24" fmla="*/ 3708154 h 4377248"/>
              <a:gd name="connsiteX25" fmla="*/ 0 w 5433303"/>
              <a:gd name="connsiteY25" fmla="*/ 3126606 h 4377248"/>
              <a:gd name="connsiteX26" fmla="*/ 0 w 5433303"/>
              <a:gd name="connsiteY26" fmla="*/ 2632602 h 4377248"/>
              <a:gd name="connsiteX27" fmla="*/ 0 w 5433303"/>
              <a:gd name="connsiteY27" fmla="*/ 1919736 h 4377248"/>
              <a:gd name="connsiteX28" fmla="*/ 0 w 5433303"/>
              <a:gd name="connsiteY28" fmla="*/ 1294415 h 4377248"/>
              <a:gd name="connsiteX29" fmla="*/ 0 w 5433303"/>
              <a:gd name="connsiteY29" fmla="*/ 756639 h 4377248"/>
              <a:gd name="connsiteX30" fmla="*/ 0 w 5433303"/>
              <a:gd name="connsiteY30" fmla="*/ 0 h 437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33303" h="4377248" extrusionOk="0">
                <a:moveTo>
                  <a:pt x="0" y="0"/>
                </a:moveTo>
                <a:cubicBezTo>
                  <a:pt x="212403" y="-4288"/>
                  <a:pt x="422013" y="34873"/>
                  <a:pt x="733496" y="0"/>
                </a:cubicBezTo>
                <a:cubicBezTo>
                  <a:pt x="1044979" y="-34873"/>
                  <a:pt x="1146203" y="20380"/>
                  <a:pt x="1249660" y="0"/>
                </a:cubicBezTo>
                <a:cubicBezTo>
                  <a:pt x="1353117" y="-20380"/>
                  <a:pt x="1519649" y="3178"/>
                  <a:pt x="1765823" y="0"/>
                </a:cubicBezTo>
                <a:cubicBezTo>
                  <a:pt x="2011997" y="-3178"/>
                  <a:pt x="2173032" y="26462"/>
                  <a:pt x="2444986" y="0"/>
                </a:cubicBezTo>
                <a:cubicBezTo>
                  <a:pt x="2716940" y="-26462"/>
                  <a:pt x="2955146" y="32511"/>
                  <a:pt x="3232815" y="0"/>
                </a:cubicBezTo>
                <a:cubicBezTo>
                  <a:pt x="3510484" y="-32511"/>
                  <a:pt x="3787493" y="1024"/>
                  <a:pt x="3966311" y="0"/>
                </a:cubicBezTo>
                <a:cubicBezTo>
                  <a:pt x="4145129" y="-1024"/>
                  <a:pt x="4314096" y="25128"/>
                  <a:pt x="4591141" y="0"/>
                </a:cubicBezTo>
                <a:cubicBezTo>
                  <a:pt x="4868186" y="-25128"/>
                  <a:pt x="5253127" y="7946"/>
                  <a:pt x="5433303" y="0"/>
                </a:cubicBezTo>
                <a:cubicBezTo>
                  <a:pt x="5421553" y="326022"/>
                  <a:pt x="5417757" y="460228"/>
                  <a:pt x="5433303" y="712866"/>
                </a:cubicBezTo>
                <a:cubicBezTo>
                  <a:pt x="5448849" y="965504"/>
                  <a:pt x="5405100" y="1122689"/>
                  <a:pt x="5433303" y="1294415"/>
                </a:cubicBezTo>
                <a:cubicBezTo>
                  <a:pt x="5461506" y="1466141"/>
                  <a:pt x="5425316" y="1625008"/>
                  <a:pt x="5433303" y="1875963"/>
                </a:cubicBezTo>
                <a:cubicBezTo>
                  <a:pt x="5441290" y="2126918"/>
                  <a:pt x="5453303" y="2240582"/>
                  <a:pt x="5433303" y="2501285"/>
                </a:cubicBezTo>
                <a:cubicBezTo>
                  <a:pt x="5413303" y="2761988"/>
                  <a:pt x="5412992" y="2818229"/>
                  <a:pt x="5433303" y="3082833"/>
                </a:cubicBezTo>
                <a:cubicBezTo>
                  <a:pt x="5453614" y="3347437"/>
                  <a:pt x="5436358" y="3573031"/>
                  <a:pt x="5433303" y="3751927"/>
                </a:cubicBezTo>
                <a:cubicBezTo>
                  <a:pt x="5430248" y="3930823"/>
                  <a:pt x="5428224" y="4109060"/>
                  <a:pt x="5433303" y="4377248"/>
                </a:cubicBezTo>
                <a:cubicBezTo>
                  <a:pt x="5125279" y="4347675"/>
                  <a:pt x="5033493" y="4389948"/>
                  <a:pt x="4754140" y="4377248"/>
                </a:cubicBezTo>
                <a:cubicBezTo>
                  <a:pt x="4474787" y="4364548"/>
                  <a:pt x="4451220" y="4363246"/>
                  <a:pt x="4237976" y="4377248"/>
                </a:cubicBezTo>
                <a:cubicBezTo>
                  <a:pt x="4024732" y="4391250"/>
                  <a:pt x="3749361" y="4352597"/>
                  <a:pt x="3558813" y="4377248"/>
                </a:cubicBezTo>
                <a:cubicBezTo>
                  <a:pt x="3368265" y="4401899"/>
                  <a:pt x="3052093" y="4345091"/>
                  <a:pt x="2825318" y="4377248"/>
                </a:cubicBezTo>
                <a:cubicBezTo>
                  <a:pt x="2598543" y="4409405"/>
                  <a:pt x="2512909" y="4352819"/>
                  <a:pt x="2309154" y="4377248"/>
                </a:cubicBezTo>
                <a:cubicBezTo>
                  <a:pt x="2105399" y="4401677"/>
                  <a:pt x="1871953" y="4366828"/>
                  <a:pt x="1629991" y="4377248"/>
                </a:cubicBezTo>
                <a:cubicBezTo>
                  <a:pt x="1388029" y="4387668"/>
                  <a:pt x="1131664" y="4349877"/>
                  <a:pt x="950828" y="4377248"/>
                </a:cubicBezTo>
                <a:cubicBezTo>
                  <a:pt x="769992" y="4404619"/>
                  <a:pt x="448583" y="4414532"/>
                  <a:pt x="0" y="4377248"/>
                </a:cubicBezTo>
                <a:cubicBezTo>
                  <a:pt x="32459" y="4071233"/>
                  <a:pt x="-30022" y="3949883"/>
                  <a:pt x="0" y="3708154"/>
                </a:cubicBezTo>
                <a:cubicBezTo>
                  <a:pt x="30022" y="3466425"/>
                  <a:pt x="-17737" y="3304797"/>
                  <a:pt x="0" y="3126606"/>
                </a:cubicBezTo>
                <a:cubicBezTo>
                  <a:pt x="17737" y="2948415"/>
                  <a:pt x="8116" y="2796134"/>
                  <a:pt x="0" y="2632602"/>
                </a:cubicBezTo>
                <a:cubicBezTo>
                  <a:pt x="-8116" y="2469070"/>
                  <a:pt x="28904" y="2164979"/>
                  <a:pt x="0" y="1919736"/>
                </a:cubicBezTo>
                <a:cubicBezTo>
                  <a:pt x="-28904" y="1674493"/>
                  <a:pt x="-26031" y="1447819"/>
                  <a:pt x="0" y="1294415"/>
                </a:cubicBezTo>
                <a:cubicBezTo>
                  <a:pt x="26031" y="1141011"/>
                  <a:pt x="18681" y="877748"/>
                  <a:pt x="0" y="756639"/>
                </a:cubicBezTo>
                <a:cubicBezTo>
                  <a:pt x="-18681" y="635530"/>
                  <a:pt x="-31763" y="226379"/>
                  <a:pt x="0" y="0"/>
                </a:cubicBezTo>
                <a:close/>
              </a:path>
            </a:pathLst>
          </a:custGeom>
          <a:noFill/>
          <a:ln w="28575"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29424496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396C27-36BA-34F0-A5C8-EB558540CD86}"/>
              </a:ext>
            </a:extLst>
          </p:cNvPr>
          <p:cNvCxnSpPr>
            <a:cxnSpLocks/>
          </p:cNvCxnSpPr>
          <p:nvPr/>
        </p:nvCxnSpPr>
        <p:spPr>
          <a:xfrm>
            <a:off x="5451676" y="4401733"/>
            <a:ext cx="777432" cy="0"/>
          </a:xfrm>
          <a:prstGeom prst="straightConnector1">
            <a:avLst/>
          </a:prstGeom>
          <a:ln w="28575">
            <a:solidFill>
              <a:srgbClr val="B3D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graph of a pulse&#10;&#10;Description automatically generated">
            <a:extLst>
              <a:ext uri="{FF2B5EF4-FFF2-40B4-BE49-F238E27FC236}">
                <a16:creationId xmlns:a16="http://schemas.microsoft.com/office/drawing/2014/main" id="{6F9EC86B-7340-6FD5-2794-C22777433F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34" t="8852" r="11602" b="9929"/>
          <a:stretch/>
        </p:blipFill>
        <p:spPr>
          <a:xfrm>
            <a:off x="6362216" y="2747805"/>
            <a:ext cx="5033305" cy="32592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761F47-F725-C3FE-E7A7-2505C1B19900}"/>
              </a:ext>
            </a:extLst>
          </p:cNvPr>
          <p:cNvSpPr txBox="1"/>
          <p:nvPr/>
        </p:nvSpPr>
        <p:spPr>
          <a:xfrm>
            <a:off x="10946959" y="5701580"/>
            <a:ext cx="68860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t (µs)</a:t>
            </a:r>
          </a:p>
        </p:txBody>
      </p:sp>
    </p:spTree>
    <p:extLst>
      <p:ext uri="{BB962C8B-B14F-4D97-AF65-F5344CB8AC3E}">
        <p14:creationId xmlns:p14="http://schemas.microsoft.com/office/powerpoint/2010/main" val="90214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281ED-E54D-0603-2EEA-E311EB10C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7FE67BD-2890-6D9F-F7CB-B4AD0ADCA0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z="1200"/>
              <a:pPr algn="ctr"/>
              <a:t>9</a:t>
            </a:fld>
            <a:endParaRPr lang="en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E77457-74AA-F84A-CC8B-2CEC98F20412}"/>
              </a:ext>
            </a:extLst>
          </p:cNvPr>
          <p:cNvSpPr txBox="1"/>
          <p:nvPr/>
        </p:nvSpPr>
        <p:spPr>
          <a:xfrm>
            <a:off x="2426826" y="6516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eep Underground Neutrino Experiment (DUNE)">
            <a:extLst>
              <a:ext uri="{FF2B5EF4-FFF2-40B4-BE49-F238E27FC236}">
                <a16:creationId xmlns:a16="http://schemas.microsoft.com/office/drawing/2014/main" id="{7E329AC2-A93D-FF05-0917-7A1BA58C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7" y="6251937"/>
            <a:ext cx="2238000" cy="36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D5089B-AF37-CEC1-1928-BE636ACAAB60}"/>
              </a:ext>
            </a:extLst>
          </p:cNvPr>
          <p:cNvSpPr txBox="1">
            <a:spLocks/>
          </p:cNvSpPr>
          <p:nvPr/>
        </p:nvSpPr>
        <p:spPr>
          <a:xfrm>
            <a:off x="2749603" y="6319417"/>
            <a:ext cx="639045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1200" b="0" i="1" dirty="0">
                <a:solidFill>
                  <a:schemeClr val="accent1"/>
                </a:solidFill>
                <a:cs typeface="Arial"/>
              </a:rPr>
              <a:t>Karla Tellez-Giron-Flores</a:t>
            </a:r>
            <a:endParaRPr lang="en-US" sz="1200" b="0" i="1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0822435-3D44-F541-316C-D1189F10820D}"/>
              </a:ext>
            </a:extLst>
          </p:cNvPr>
          <p:cNvSpPr txBox="1">
            <a:spLocks/>
          </p:cNvSpPr>
          <p:nvPr/>
        </p:nvSpPr>
        <p:spPr>
          <a:xfrm>
            <a:off x="2227263" y="154767"/>
            <a:ext cx="8607373" cy="8877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5143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Examples of </a:t>
            </a:r>
            <a:r>
              <a:rPr lang="en-US" sz="3600" i="1" dirty="0">
                <a:solidFill>
                  <a:schemeClr val="accent1"/>
                </a:solidFill>
                <a:latin typeface="+mj-lt"/>
                <a:cs typeface="Arial"/>
              </a:rPr>
              <a:t>Good Fits </a:t>
            </a:r>
            <a:r>
              <a:rPr lang="en-US" sz="3600" dirty="0">
                <a:solidFill>
                  <a:schemeClr val="accent1"/>
                </a:solidFill>
                <a:latin typeface="+mj-lt"/>
                <a:cs typeface="Arial"/>
              </a:rPr>
              <a:t>(decent uncertainty)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DB00596-2746-D338-A683-79914F1D66A2}"/>
              </a:ext>
            </a:extLst>
          </p:cNvPr>
          <p:cNvSpPr/>
          <p:nvPr/>
        </p:nvSpPr>
        <p:spPr>
          <a:xfrm>
            <a:off x="1707500" y="154767"/>
            <a:ext cx="519763" cy="509666"/>
          </a:xfrm>
          <a:custGeom>
            <a:avLst/>
            <a:gdLst>
              <a:gd name="connsiteX0" fmla="*/ 0 w 519763"/>
              <a:gd name="connsiteY0" fmla="*/ 127417 h 509666"/>
              <a:gd name="connsiteX1" fmla="*/ 264930 w 519763"/>
              <a:gd name="connsiteY1" fmla="*/ 127417 h 509666"/>
              <a:gd name="connsiteX2" fmla="*/ 264930 w 519763"/>
              <a:gd name="connsiteY2" fmla="*/ 0 h 509666"/>
              <a:gd name="connsiteX3" fmla="*/ 519763 w 519763"/>
              <a:gd name="connsiteY3" fmla="*/ 254833 h 509666"/>
              <a:gd name="connsiteX4" fmla="*/ 264930 w 519763"/>
              <a:gd name="connsiteY4" fmla="*/ 509666 h 509666"/>
              <a:gd name="connsiteX5" fmla="*/ 264930 w 519763"/>
              <a:gd name="connsiteY5" fmla="*/ 382250 h 509666"/>
              <a:gd name="connsiteX6" fmla="*/ 0 w 519763"/>
              <a:gd name="connsiteY6" fmla="*/ 382250 h 509666"/>
              <a:gd name="connsiteX7" fmla="*/ 0 w 519763"/>
              <a:gd name="connsiteY7" fmla="*/ 127417 h 50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763" h="509666" fill="none" extrusionOk="0">
                <a:moveTo>
                  <a:pt x="0" y="127417"/>
                </a:moveTo>
                <a:cubicBezTo>
                  <a:pt x="111277" y="136020"/>
                  <a:pt x="136018" y="136250"/>
                  <a:pt x="264930" y="127417"/>
                </a:cubicBezTo>
                <a:cubicBezTo>
                  <a:pt x="262621" y="66865"/>
                  <a:pt x="267292" y="34191"/>
                  <a:pt x="264930" y="0"/>
                </a:cubicBezTo>
                <a:cubicBezTo>
                  <a:pt x="341549" y="60891"/>
                  <a:pt x="461007" y="201539"/>
                  <a:pt x="519763" y="254833"/>
                </a:cubicBezTo>
                <a:cubicBezTo>
                  <a:pt x="460234" y="335442"/>
                  <a:pt x="376325" y="388748"/>
                  <a:pt x="264930" y="509666"/>
                </a:cubicBezTo>
                <a:cubicBezTo>
                  <a:pt x="264804" y="477895"/>
                  <a:pt x="267819" y="419296"/>
                  <a:pt x="264930" y="382250"/>
                </a:cubicBezTo>
                <a:cubicBezTo>
                  <a:pt x="171474" y="380073"/>
                  <a:pt x="92721" y="382864"/>
                  <a:pt x="0" y="382250"/>
                </a:cubicBezTo>
                <a:cubicBezTo>
                  <a:pt x="-10298" y="316588"/>
                  <a:pt x="-9713" y="225545"/>
                  <a:pt x="0" y="127417"/>
                </a:cubicBezTo>
                <a:close/>
              </a:path>
              <a:path w="519763" h="509666" stroke="0" extrusionOk="0">
                <a:moveTo>
                  <a:pt x="0" y="127417"/>
                </a:moveTo>
                <a:cubicBezTo>
                  <a:pt x="63088" y="115513"/>
                  <a:pt x="149363" y="140305"/>
                  <a:pt x="264930" y="127417"/>
                </a:cubicBezTo>
                <a:cubicBezTo>
                  <a:pt x="265207" y="98659"/>
                  <a:pt x="265858" y="36204"/>
                  <a:pt x="264930" y="0"/>
                </a:cubicBezTo>
                <a:cubicBezTo>
                  <a:pt x="359821" y="70098"/>
                  <a:pt x="428311" y="174956"/>
                  <a:pt x="519763" y="254833"/>
                </a:cubicBezTo>
                <a:cubicBezTo>
                  <a:pt x="444181" y="341116"/>
                  <a:pt x="375278" y="396127"/>
                  <a:pt x="264930" y="509666"/>
                </a:cubicBezTo>
                <a:cubicBezTo>
                  <a:pt x="269776" y="481108"/>
                  <a:pt x="268676" y="425141"/>
                  <a:pt x="264930" y="382250"/>
                </a:cubicBezTo>
                <a:cubicBezTo>
                  <a:pt x="197271" y="373290"/>
                  <a:pt x="129343" y="369563"/>
                  <a:pt x="0" y="382250"/>
                </a:cubicBezTo>
                <a:cubicBezTo>
                  <a:pt x="10912" y="260309"/>
                  <a:pt x="-9174" y="217285"/>
                  <a:pt x="0" y="127417"/>
                </a:cubicBezTo>
                <a:close/>
              </a:path>
            </a:pathLst>
          </a:custGeom>
          <a:solidFill>
            <a:srgbClr val="B3D33B"/>
          </a:solidFill>
          <a:ln>
            <a:solidFill>
              <a:srgbClr val="B3D33B"/>
            </a:solidFill>
            <a:extLst>
              <a:ext uri="{C807C97D-BFC1-408E-A445-0C87EB9F89A2}">
                <ask:lineSketchStyleProps xmlns:ask="http://schemas.microsoft.com/office/drawing/2018/sketchyshapes" sd="1617499634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aph of a pulse&#10;&#10;Description automatically generated">
            <a:extLst>
              <a:ext uri="{FF2B5EF4-FFF2-40B4-BE49-F238E27FC236}">
                <a16:creationId xmlns:a16="http://schemas.microsoft.com/office/drawing/2014/main" id="{CC7065B4-BBF1-F282-963F-89D3540A5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3" t="6624" r="11757" b="9930"/>
          <a:stretch/>
        </p:blipFill>
        <p:spPr>
          <a:xfrm>
            <a:off x="1967381" y="1365539"/>
            <a:ext cx="7931784" cy="4806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0A53D8-F32E-B1B3-2C53-176AC7B8536C}"/>
              </a:ext>
            </a:extLst>
          </p:cNvPr>
          <p:cNvSpPr txBox="1"/>
          <p:nvPr/>
        </p:nvSpPr>
        <p:spPr>
          <a:xfrm>
            <a:off x="9377041" y="5755856"/>
            <a:ext cx="6886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 (µs)</a:t>
            </a:r>
          </a:p>
        </p:txBody>
      </p:sp>
    </p:spTree>
    <p:extLst>
      <p:ext uri="{BB962C8B-B14F-4D97-AF65-F5344CB8AC3E}">
        <p14:creationId xmlns:p14="http://schemas.microsoft.com/office/powerpoint/2010/main" val="38184002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65776</TotalTime>
  <Words>533</Words>
  <Application>Microsoft Macintosh PowerPoint</Application>
  <PresentationFormat>Widescreen</PresentationFormat>
  <Paragraphs>112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Consolas</vt:lpstr>
      <vt:lpstr>Slack-Lato</vt:lpstr>
      <vt:lpstr>Wingdings</vt:lpstr>
      <vt:lpstr>BNL</vt:lpstr>
      <vt:lpstr>Current Status of the CE Calibration Analysis using PDHD Pulser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Tellez Giron Flores, Karla</cp:lastModifiedBy>
  <cp:revision>1474</cp:revision>
  <cp:lastPrinted>2023-01-07T16:06:03Z</cp:lastPrinted>
  <dcterms:created xsi:type="dcterms:W3CDTF">2022-02-16T00:10:48Z</dcterms:created>
  <dcterms:modified xsi:type="dcterms:W3CDTF">2024-11-04T14:58:09Z</dcterms:modified>
  <cp:category/>
</cp:coreProperties>
</file>