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6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F2FEB-2985-A443-9AC7-3EF53DAADE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622B74-CD24-404B-8675-7E13650697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EFAC0-DEAA-094B-9396-C46AD1871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700B-6556-694F-80BC-3480E19EE4C7}" type="datetimeFigureOut">
              <a:rPr lang="en-US" smtClean="0"/>
              <a:t>11/18/24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18B45-37CF-ED40-9DD0-F83C41A47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7BB00-D588-DA40-84CE-AB53C0ACD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BCF9B-91E5-9140-ADCF-165877BA6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345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0A33E-3A4B-1A47-90A0-52A206703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B8DF98-D0C5-444A-8E0A-F030F3DD49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34216C-872A-B249-A267-D0267EAAE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700B-6556-694F-80BC-3480E19EE4C7}" type="datetimeFigureOut">
              <a:rPr lang="en-US" smtClean="0"/>
              <a:t>11/18/24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C35E7-AD77-9549-A5C1-4F22B0925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6197D-1AD7-8D43-AFF6-06C4CA3A5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BCF9B-91E5-9140-ADCF-165877BA6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94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D04EBA-3B73-AE43-8CDD-D4A849C40C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66DFB9-1AD6-A843-9B6B-1415081C27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DF4DC-0CCC-F54B-BF29-33BC0065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700B-6556-694F-80BC-3480E19EE4C7}" type="datetimeFigureOut">
              <a:rPr lang="en-US" smtClean="0"/>
              <a:t>11/18/24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7F2EF-32BB-0641-B518-1B06600E9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A06DD-8DFD-AF41-BB51-C19E27A0B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BCF9B-91E5-9140-ADCF-165877BA6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09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B9AF0-C69C-F243-9368-5F16D8ACB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5FF3D-D73E-974E-8977-6854BB546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8D6ED-0FEC-234D-A035-EC35D29DC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700B-6556-694F-80BC-3480E19EE4C7}" type="datetimeFigureOut">
              <a:rPr lang="en-US" smtClean="0"/>
              <a:t>11/18/24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2693C-D6BE-F947-929C-475C46548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9EE90-82A6-F044-8C11-83018FC43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BCF9B-91E5-9140-ADCF-165877BA6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759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78EC0-5590-3341-B3F8-22436B395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137C2-8F6B-1241-AF69-13E1DBC85A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EFA6A-88E8-9441-B52A-786D3FB6F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700B-6556-694F-80BC-3480E19EE4C7}" type="datetimeFigureOut">
              <a:rPr lang="en-US" smtClean="0"/>
              <a:t>11/18/24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B242F-401F-A142-A4D0-CAEB7729D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559EBD-3B7E-DE4A-89BA-5E31B532B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BCF9B-91E5-9140-ADCF-165877BA6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285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949A1-23E2-7F42-BB4C-89062821F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4132A-9C0E-2246-A351-8D01FC1A94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DA8FA3-BE88-F24C-902A-9DE32097F8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126C4A-6713-4E49-9130-638E308AD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700B-6556-694F-80BC-3480E19EE4C7}" type="datetimeFigureOut">
              <a:rPr lang="en-US" smtClean="0"/>
              <a:t>11/18/24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20CC4-5B3A-AD43-8780-D5A80B07C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43607C-121A-D741-863B-C0F2C4136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BCF9B-91E5-9140-ADCF-165877BA6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27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EC047-25AF-C449-8CF6-F47C327C1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29C1E7-BC9C-6449-93F3-7CC1095D28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5C50FB-19F0-0347-8408-F4B11BB316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8E1582-090F-AC40-8A4A-20C90749D7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8460AA-AAFE-D945-9113-DD2CC88ACC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695A95-816D-934C-9804-75D3EA4D8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700B-6556-694F-80BC-3480E19EE4C7}" type="datetimeFigureOut">
              <a:rPr lang="en-US" smtClean="0"/>
              <a:t>11/18/24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EFDC42-B3AD-B94D-8BFB-673B37B72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F8035D-1BBC-CA42-9C63-5B612215E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BCF9B-91E5-9140-ADCF-165877BA6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99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74D46-BB83-DA4D-B4E6-8CA032BAF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5CFDE6-1CCC-3348-8743-43B4818D2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700B-6556-694F-80BC-3480E19EE4C7}" type="datetimeFigureOut">
              <a:rPr lang="en-US" smtClean="0"/>
              <a:t>11/18/24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09C70-7736-6044-97EC-096A6F902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D7BC78-4B8D-A749-BDD0-127596499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BCF9B-91E5-9140-ADCF-165877BA6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043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89D787-A379-AF48-96F1-56111BB16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700B-6556-694F-80BC-3480E19EE4C7}" type="datetimeFigureOut">
              <a:rPr lang="en-US" smtClean="0"/>
              <a:t>11/18/24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AED498-7FA3-4045-8EB4-EA1B8BFCE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E52581-6427-1C4F-AFE6-9526DB941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BCF9B-91E5-9140-ADCF-165877BA6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076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D2EDD-32F9-F943-AEF8-3AA97E71A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99472-1586-C943-8743-BADC072EE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A58CED-063D-F947-B446-F78BCF423C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673EBB-AB38-5149-8065-86332459B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700B-6556-694F-80BC-3480E19EE4C7}" type="datetimeFigureOut">
              <a:rPr lang="en-US" smtClean="0"/>
              <a:t>11/18/24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D11BEE-61EC-264D-BF29-3EDB63C62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9AACD7-18CA-804A-A0D4-0F3257C8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BCF9B-91E5-9140-ADCF-165877BA6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08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ED8DD-23DB-1244-9E9B-A7006330E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19130C-4296-8B4E-9B8C-DD579409D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32CD0F-FD4F-7949-B62D-EEFB562E56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13D341-B2F5-6D4B-AF83-BB104AB2E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700B-6556-694F-80BC-3480E19EE4C7}" type="datetimeFigureOut">
              <a:rPr lang="en-US" smtClean="0"/>
              <a:t>11/18/24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CBA069-A094-FB4A-935B-0974687C1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9402AA-ABEE-9346-BCDC-F613FB604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BCF9B-91E5-9140-ADCF-165877BA6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379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23B034-2CA8-2C4E-BE7B-EAED40E87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BA4B68-5910-584E-9154-63CBEAA287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36D20-DD4A-6D45-AE90-9673585ED5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5700B-6556-694F-80BC-3480E19EE4C7}" type="datetimeFigureOut">
              <a:rPr lang="en-US" smtClean="0"/>
              <a:t>11/18/24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FFF1E5-A12B-E949-9AC0-48B5DB82D6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C7A5F-895E-6B4E-B72C-A96E7C0974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BCF9B-91E5-9140-ADCF-165877BA6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154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C395BAD-7511-2742-BAB5-4D99C470AD41}"/>
              </a:ext>
            </a:extLst>
          </p:cNvPr>
          <p:cNvSpPr txBox="1"/>
          <p:nvPr/>
        </p:nvSpPr>
        <p:spPr>
          <a:xfrm>
            <a:off x="762000" y="500743"/>
            <a:ext cx="10299743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fEMCal</a:t>
            </a:r>
            <a:r>
              <a:rPr lang="en-US" dirty="0"/>
              <a:t>, Inputs form reviewers. Pre-TDR V0                                                                                </a:t>
            </a:r>
            <a:r>
              <a:rPr lang="en-US" dirty="0" err="1"/>
              <a:t>O.Tsai</a:t>
            </a:r>
            <a:r>
              <a:rPr lang="en-US" dirty="0"/>
              <a:t> 11/18/24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 general, reviewers commented that section is well written, with sufficient level of technical details.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There are number of technical questions and suggestions , which can be explained better in next version.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There are few of suggestions how to improve style.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was suggestions what to add into ‘collaboration role’ section, however due to uncertainties this will</a:t>
            </a:r>
          </a:p>
          <a:p>
            <a:r>
              <a:rPr lang="en-US" dirty="0"/>
              <a:t>      not be implemented in Version 1.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would like to thank reviewers for careful reading and providing valuable feedbacks!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02148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100</Words>
  <Application>Microsoft Macintosh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</cp:revision>
  <dcterms:created xsi:type="dcterms:W3CDTF">2024-11-18T13:53:15Z</dcterms:created>
  <dcterms:modified xsi:type="dcterms:W3CDTF">2024-11-18T14:03:52Z</dcterms:modified>
</cp:coreProperties>
</file>