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016" autoAdjust="0"/>
    <p:restoredTop sz="94660"/>
  </p:normalViewPr>
  <p:slideViewPr>
    <p:cSldViewPr snapToGrid="0">
      <p:cViewPr varScale="1">
        <p:scale>
          <a:sx n="137" d="100"/>
          <a:sy n="137" d="100"/>
        </p:scale>
        <p:origin x="156" y="42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eff Landgraf" userId="367c8676d18b2324" providerId="LiveId" clId="{3E0AB5DA-A942-4EE0-A807-DCC7672AAD80}"/>
    <pc:docChg chg="undo custSel addSld delSld modSld">
      <pc:chgData name="Jeff Landgraf" userId="367c8676d18b2324" providerId="LiveId" clId="{3E0AB5DA-A942-4EE0-A807-DCC7672AAD80}" dt="2024-11-18T04:58:05.424" v="5380" actId="20577"/>
      <pc:docMkLst>
        <pc:docMk/>
      </pc:docMkLst>
      <pc:sldChg chg="addSp delSp modSp mod">
        <pc:chgData name="Jeff Landgraf" userId="367c8676d18b2324" providerId="LiveId" clId="{3E0AB5DA-A942-4EE0-A807-DCC7672AAD80}" dt="2024-11-18T04:58:05.424" v="5380" actId="20577"/>
        <pc:sldMkLst>
          <pc:docMk/>
          <pc:sldMk cId="266300301" sldId="256"/>
        </pc:sldMkLst>
        <pc:spChg chg="add mod">
          <ac:chgData name="Jeff Landgraf" userId="367c8676d18b2324" providerId="LiveId" clId="{3E0AB5DA-A942-4EE0-A807-DCC7672AAD80}" dt="2024-11-18T04:47:37.123" v="5117" actId="1035"/>
          <ac:spMkLst>
            <pc:docMk/>
            <pc:sldMk cId="266300301" sldId="256"/>
            <ac:spMk id="2" creationId="{464E3B73-6F3A-6755-67B9-8B2580210BF1}"/>
          </ac:spMkLst>
        </pc:spChg>
        <pc:spChg chg="add mod">
          <ac:chgData name="Jeff Landgraf" userId="367c8676d18b2324" providerId="LiveId" clId="{3E0AB5DA-A942-4EE0-A807-DCC7672AAD80}" dt="2024-11-18T04:47:37.123" v="5117" actId="1035"/>
          <ac:spMkLst>
            <pc:docMk/>
            <pc:sldMk cId="266300301" sldId="256"/>
            <ac:spMk id="3" creationId="{A25C3F93-A7E6-F15A-61FA-DA7AAD7344FA}"/>
          </ac:spMkLst>
        </pc:spChg>
        <pc:spChg chg="add">
          <ac:chgData name="Jeff Landgraf" userId="367c8676d18b2324" providerId="LiveId" clId="{3E0AB5DA-A942-4EE0-A807-DCC7672AAD80}" dt="2024-11-18T04:14:03.077" v="3477" actId="11529"/>
          <ac:spMkLst>
            <pc:docMk/>
            <pc:sldMk cId="266300301" sldId="256"/>
            <ac:spMk id="4" creationId="{D808EE5E-60A3-D239-C832-44458ED67BAD}"/>
          </ac:spMkLst>
        </pc:spChg>
        <pc:spChg chg="add mod">
          <ac:chgData name="Jeff Landgraf" userId="367c8676d18b2324" providerId="LiveId" clId="{3E0AB5DA-A942-4EE0-A807-DCC7672AAD80}" dt="2024-11-18T04:41:10.140" v="4886" actId="1076"/>
          <ac:spMkLst>
            <pc:docMk/>
            <pc:sldMk cId="266300301" sldId="256"/>
            <ac:spMk id="6" creationId="{225368DE-B664-3494-13E3-63656BD3ED05}"/>
          </ac:spMkLst>
        </pc:spChg>
        <pc:spChg chg="del mod">
          <ac:chgData name="Jeff Landgraf" userId="367c8676d18b2324" providerId="LiveId" clId="{3E0AB5DA-A942-4EE0-A807-DCC7672AAD80}" dt="2024-11-18T03:53:42.781" v="1888" actId="478"/>
          <ac:spMkLst>
            <pc:docMk/>
            <pc:sldMk cId="266300301" sldId="256"/>
            <ac:spMk id="8" creationId="{AA0B9C56-427D-C7C4-DE4D-7241C2CE738B}"/>
          </ac:spMkLst>
        </pc:spChg>
        <pc:spChg chg="add mod">
          <ac:chgData name="Jeff Landgraf" userId="367c8676d18b2324" providerId="LiveId" clId="{3E0AB5DA-A942-4EE0-A807-DCC7672AAD80}" dt="2024-11-18T04:41:34.279" v="4920" actId="20577"/>
          <ac:spMkLst>
            <pc:docMk/>
            <pc:sldMk cId="266300301" sldId="256"/>
            <ac:spMk id="9" creationId="{10A025AD-3F71-1C14-0AA0-DFDDA659F470}"/>
          </ac:spMkLst>
        </pc:spChg>
        <pc:spChg chg="add mod">
          <ac:chgData name="Jeff Landgraf" userId="367c8676d18b2324" providerId="LiveId" clId="{3E0AB5DA-A942-4EE0-A807-DCC7672AAD80}" dt="2024-11-18T04:58:05.424" v="5380" actId="20577"/>
          <ac:spMkLst>
            <pc:docMk/>
            <pc:sldMk cId="266300301" sldId="256"/>
            <ac:spMk id="11" creationId="{0EF7232F-3070-3AC4-998E-0438C521310D}"/>
          </ac:spMkLst>
        </pc:spChg>
        <pc:spChg chg="del">
          <ac:chgData name="Jeff Landgraf" userId="367c8676d18b2324" providerId="LiveId" clId="{3E0AB5DA-A942-4EE0-A807-DCC7672AAD80}" dt="2024-11-18T03:53:29.371" v="1884" actId="478"/>
          <ac:spMkLst>
            <pc:docMk/>
            <pc:sldMk cId="266300301" sldId="256"/>
            <ac:spMk id="17" creationId="{9AF7A359-EDFB-B218-7CEB-246D9CA90757}"/>
          </ac:spMkLst>
        </pc:spChg>
        <pc:spChg chg="del mod">
          <ac:chgData name="Jeff Landgraf" userId="367c8676d18b2324" providerId="LiveId" clId="{3E0AB5DA-A942-4EE0-A807-DCC7672AAD80}" dt="2024-11-18T03:53:46.942" v="1889" actId="478"/>
          <ac:spMkLst>
            <pc:docMk/>
            <pc:sldMk cId="266300301" sldId="256"/>
            <ac:spMk id="18" creationId="{1671E5A8-89F9-AF33-F207-7D9E453A44A5}"/>
          </ac:spMkLst>
        </pc:spChg>
        <pc:spChg chg="del mod">
          <ac:chgData name="Jeff Landgraf" userId="367c8676d18b2324" providerId="LiveId" clId="{3E0AB5DA-A942-4EE0-A807-DCC7672AAD80}" dt="2024-11-18T03:53:12.810" v="1881" actId="478"/>
          <ac:spMkLst>
            <pc:docMk/>
            <pc:sldMk cId="266300301" sldId="256"/>
            <ac:spMk id="26" creationId="{9365C937-728C-F4F3-11E0-37A0B26D51B8}"/>
          </ac:spMkLst>
        </pc:spChg>
        <pc:spChg chg="add del mod">
          <ac:chgData name="Jeff Landgraf" userId="367c8676d18b2324" providerId="LiveId" clId="{3E0AB5DA-A942-4EE0-A807-DCC7672AAD80}" dt="2024-11-18T03:54:18.487" v="1893" actId="478"/>
          <ac:spMkLst>
            <pc:docMk/>
            <pc:sldMk cId="266300301" sldId="256"/>
            <ac:spMk id="27" creationId="{7BB2340F-99F6-489C-1E8F-815CFD683CBD}"/>
          </ac:spMkLst>
        </pc:spChg>
        <pc:spChg chg="add mod">
          <ac:chgData name="Jeff Landgraf" userId="367c8676d18b2324" providerId="LiveId" clId="{3E0AB5DA-A942-4EE0-A807-DCC7672AAD80}" dt="2024-11-18T04:57:46.636" v="5379" actId="20577"/>
          <ac:spMkLst>
            <pc:docMk/>
            <pc:sldMk cId="266300301" sldId="256"/>
            <ac:spMk id="28" creationId="{C1543B93-3B4D-F3A0-8500-BBAD295AB00C}"/>
          </ac:spMkLst>
        </pc:spChg>
        <pc:picChg chg="mod">
          <ac:chgData name="Jeff Landgraf" userId="367c8676d18b2324" providerId="LiveId" clId="{3E0AB5DA-A942-4EE0-A807-DCC7672AAD80}" dt="2024-11-18T04:47:43.803" v="5126" actId="1036"/>
          <ac:picMkLst>
            <pc:docMk/>
            <pc:sldMk cId="266300301" sldId="256"/>
            <ac:picMk id="5" creationId="{7AE39988-8050-049A-BC29-3ECA69805169}"/>
          </ac:picMkLst>
        </pc:picChg>
        <pc:picChg chg="mod">
          <ac:chgData name="Jeff Landgraf" userId="367c8676d18b2324" providerId="LiveId" clId="{3E0AB5DA-A942-4EE0-A807-DCC7672AAD80}" dt="2024-11-18T04:13:48.385" v="3476" actId="14100"/>
          <ac:picMkLst>
            <pc:docMk/>
            <pc:sldMk cId="266300301" sldId="256"/>
            <ac:picMk id="7" creationId="{51A2D00A-630D-4B12-D939-F302B814BA92}"/>
          </ac:picMkLst>
        </pc:picChg>
        <pc:cxnChg chg="del mod">
          <ac:chgData name="Jeff Landgraf" userId="367c8676d18b2324" providerId="LiveId" clId="{3E0AB5DA-A942-4EE0-A807-DCC7672AAD80}" dt="2024-11-18T03:53:26.511" v="1883" actId="478"/>
          <ac:cxnSpMkLst>
            <pc:docMk/>
            <pc:sldMk cId="266300301" sldId="256"/>
            <ac:cxnSpMk id="10" creationId="{94CE1D0D-28C9-4F8C-BC1E-861B9C835626}"/>
          </ac:cxnSpMkLst>
        </pc:cxnChg>
        <pc:cxnChg chg="del mod">
          <ac:chgData name="Jeff Landgraf" userId="367c8676d18b2324" providerId="LiveId" clId="{3E0AB5DA-A942-4EE0-A807-DCC7672AAD80}" dt="2024-11-18T03:53:22.704" v="1882" actId="478"/>
          <ac:cxnSpMkLst>
            <pc:docMk/>
            <pc:sldMk cId="266300301" sldId="256"/>
            <ac:cxnSpMk id="12" creationId="{BF7ADCD8-6C60-CF42-D39E-15F3109D68B5}"/>
          </ac:cxnSpMkLst>
        </pc:cxnChg>
        <pc:cxnChg chg="del mod">
          <ac:chgData name="Jeff Landgraf" userId="367c8676d18b2324" providerId="LiveId" clId="{3E0AB5DA-A942-4EE0-A807-DCC7672AAD80}" dt="2024-11-18T03:53:32.700" v="1885" actId="478"/>
          <ac:cxnSpMkLst>
            <pc:docMk/>
            <pc:sldMk cId="266300301" sldId="256"/>
            <ac:cxnSpMk id="20" creationId="{CBDA5020-97C0-EE36-AF58-5DA961C65629}"/>
          </ac:cxnSpMkLst>
        </pc:cxnChg>
        <pc:cxnChg chg="del mod">
          <ac:chgData name="Jeff Landgraf" userId="367c8676d18b2324" providerId="LiveId" clId="{3E0AB5DA-A942-4EE0-A807-DCC7672AAD80}" dt="2024-11-18T03:53:35.490" v="1886" actId="478"/>
          <ac:cxnSpMkLst>
            <pc:docMk/>
            <pc:sldMk cId="266300301" sldId="256"/>
            <ac:cxnSpMk id="23" creationId="{36F579A2-3FA8-707C-2284-583F1ADD8DC3}"/>
          </ac:cxnSpMkLst>
        </pc:cxnChg>
        <pc:cxnChg chg="del mod">
          <ac:chgData name="Jeff Landgraf" userId="367c8676d18b2324" providerId="LiveId" clId="{3E0AB5DA-A942-4EE0-A807-DCC7672AAD80}" dt="2024-11-18T03:53:38.977" v="1887" actId="478"/>
          <ac:cxnSpMkLst>
            <pc:docMk/>
            <pc:sldMk cId="266300301" sldId="256"/>
            <ac:cxnSpMk id="25" creationId="{B497BD87-4667-9E77-26B6-4D5653D5E632}"/>
          </ac:cxnSpMkLst>
        </pc:cxnChg>
      </pc:sldChg>
      <pc:sldChg chg="addSp modSp new del mod">
        <pc:chgData name="Jeff Landgraf" userId="367c8676d18b2324" providerId="LiveId" clId="{3E0AB5DA-A942-4EE0-A807-DCC7672AAD80}" dt="2024-11-18T04:54:33.372" v="5347" actId="47"/>
        <pc:sldMkLst>
          <pc:docMk/>
          <pc:sldMk cId="1299282432" sldId="257"/>
        </pc:sldMkLst>
        <pc:spChg chg="add mod">
          <ac:chgData name="Jeff Landgraf" userId="367c8676d18b2324" providerId="LiveId" clId="{3E0AB5DA-A942-4EE0-A807-DCC7672AAD80}" dt="2024-11-17T21:48:30.664" v="1093" actId="1076"/>
          <ac:spMkLst>
            <pc:docMk/>
            <pc:sldMk cId="1299282432" sldId="257"/>
            <ac:spMk id="2" creationId="{9782BE58-CBFF-58A5-8B0D-6F6069F83AEE}"/>
          </ac:spMkLst>
        </pc:spChg>
      </pc:sldChg>
      <pc:sldChg chg="delSp modSp add mod">
        <pc:chgData name="Jeff Landgraf" userId="367c8676d18b2324" providerId="LiveId" clId="{3E0AB5DA-A942-4EE0-A807-DCC7672AAD80}" dt="2024-11-18T04:57:15.944" v="5361" actId="478"/>
        <pc:sldMkLst>
          <pc:docMk/>
          <pc:sldMk cId="2886596733" sldId="257"/>
        </pc:sldMkLst>
        <pc:spChg chg="del mod">
          <ac:chgData name="Jeff Landgraf" userId="367c8676d18b2324" providerId="LiveId" clId="{3E0AB5DA-A942-4EE0-A807-DCC7672AAD80}" dt="2024-11-18T04:57:15.944" v="5361" actId="478"/>
          <ac:spMkLst>
            <pc:docMk/>
            <pc:sldMk cId="2886596733" sldId="257"/>
            <ac:spMk id="11" creationId="{4C845E3D-8C0B-2070-20BE-D41CBAEC75C4}"/>
          </ac:spMkLst>
        </pc:spChg>
      </pc:sldChg>
      <pc:sldChg chg="modSp add del mod">
        <pc:chgData name="Jeff Landgraf" userId="367c8676d18b2324" providerId="LiveId" clId="{3E0AB5DA-A942-4EE0-A807-DCC7672AAD80}" dt="2024-11-18T04:54:33.907" v="5348" actId="47"/>
        <pc:sldMkLst>
          <pc:docMk/>
          <pc:sldMk cId="4051368179" sldId="258"/>
        </pc:sldMkLst>
        <pc:spChg chg="mod">
          <ac:chgData name="Jeff Landgraf" userId="367c8676d18b2324" providerId="LiveId" clId="{3E0AB5DA-A942-4EE0-A807-DCC7672AAD80}" dt="2024-11-17T21:58:03.786" v="1678" actId="20577"/>
          <ac:spMkLst>
            <pc:docMk/>
            <pc:sldMk cId="4051368179" sldId="258"/>
            <ac:spMk id="2" creationId="{331AB0BF-02F2-BE1E-B816-F3BC4A180625}"/>
          </ac:spMkLst>
        </pc:spChg>
      </pc:sldChg>
      <pc:sldChg chg="modSp add del mod">
        <pc:chgData name="Jeff Landgraf" userId="367c8676d18b2324" providerId="LiveId" clId="{3E0AB5DA-A942-4EE0-A807-DCC7672AAD80}" dt="2024-11-18T04:54:34.354" v="5349" actId="47"/>
        <pc:sldMkLst>
          <pc:docMk/>
          <pc:sldMk cId="3271121262" sldId="259"/>
        </pc:sldMkLst>
        <pc:spChg chg="mod">
          <ac:chgData name="Jeff Landgraf" userId="367c8676d18b2324" providerId="LiveId" clId="{3E0AB5DA-A942-4EE0-A807-DCC7672AAD80}" dt="2024-11-17T22:00:57.420" v="1879" actId="20577"/>
          <ac:spMkLst>
            <pc:docMk/>
            <pc:sldMk cId="3271121262" sldId="259"/>
            <ac:spMk id="2" creationId="{943DD7CB-BC6E-126E-F0A1-6FC7E564DE04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5E1F02-8647-FC81-73E7-D8DC9C262AE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CE66A24-6A67-3518-3293-15634FDD1E0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197BF60-F149-E74D-4C6E-DDF483C785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01BA6BB-0E5B-CE40-A838-1EBF852E61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FD113B-7F50-CE40-427A-5347634C9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142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B854E6-85D5-4799-2F89-30E26C5BCA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087B13B-2F2A-FE20-0323-A570DE82A20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FF7DF24-1996-C8B7-150D-E1990BA2ED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DDE923-ABF5-7478-B54C-E7C03CF346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F0B761-0391-BA34-8D37-2C8E6229C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37570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B8EBE04-5461-11EE-99FB-5EF04F048E6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806CF40-14F5-98E1-F71F-C39B67A3C23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2951FB-D953-B296-A781-59074BA511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B32811-21DD-0D7B-F608-14BE3258CE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AF006B0-4F7F-2836-37AF-E36D36B07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05750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E67093-2C9F-7D57-7597-8364DD6415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8CB58-3D19-A59B-C05A-EBCBEAA5FF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914EED-88F3-48DF-1628-41268CAA57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4DCBBF-BE80-378B-D046-1A21EF347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BCFD1BD-AA2A-A3C8-67DF-E7BD51305A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2034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E468C-984A-C9C0-7AE6-3581EC5CD0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32C85C1-27BE-9FC2-A43E-625DFEA6C0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E2D0883-C569-B0BF-E0A1-61AFFF8678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FACB4AA-9965-DE91-3986-A5FE34BFB0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5FC607-075D-AEAA-9BFF-3BC6648009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326000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C4BA914-5C4B-4EA8-98AE-D2D5E8962C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A1AEEAE-CFCE-344C-3016-43EA5CEE971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BDADF24-704D-7853-E4DC-B148D5ECAB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F061310-539C-3A90-1DFA-979D9C7FAF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CD6967D-2F36-2C4A-EB6F-F84D323B46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BF02B99-19DD-5A33-6011-E01C04AC9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9317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61464B-ED23-D2F6-0296-CA1CF7C3DF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07CC32-29C1-4DD0-93F5-6FC26AC4B68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EE1579-049A-4AD8-46E9-5F623FA2A6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993CD4A-DB3F-7556-B8C0-32D8027057B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BC905E0-F232-BB00-2D20-E38B3213BD7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A0B818-9CA2-01BB-0619-E218664216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0777263-7F39-82E0-5C31-6D50BBAA4F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948A79-6E28-3D47-A167-F466E54E57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66221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29C20-2C9A-4FF1-CEB5-FDAF2043D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A7FC7B1-2592-6FE1-0357-DD83CE4EA0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EA81CD0-5A55-F4FF-E359-CFE251D516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AC80169-3675-C4E1-FB1D-2F905C9BF4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281401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AAB9A0E-5D4C-1079-E13A-4A9DC5212C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F2673D8-1E87-C961-8274-B62A44B35C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D3A82E9-03A5-6EF1-3B68-E06F5BB7C6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8149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26A1988-46BA-B0DF-43AD-06837B4638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59F802-B57B-0021-1563-968C095EA0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49B544E-E709-74F6-9058-C75010F54DE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37F459B-189C-953B-1983-43263E833B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8AC8C2-B0F9-F290-655F-B90B9A8C3A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83AAF99-B2A7-C9C8-B030-3C7B6BC358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64182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924FA9-9257-9B49-25F1-1DDC2D63D9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83BBCE9-B8D6-8C01-BD7F-720B40B8E5B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7D073C-9F32-2A73-B40D-30A7C8B9C89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602C899-1945-49FD-3166-6EA6063F80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1CAD54-35B7-9E33-A2C5-CAF2EA4E8E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1D10A7-3696-C5E1-ABE0-7B284DA4CB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6362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EC2541B5-B484-6C74-2FAC-321F619E85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CBEDE8A-75E3-9C5C-DAD1-B3C3EBB1F71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4FC922-4A00-0B79-A712-48208019BDC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27055215-CC0C-49DC-BFE6-D42462B9ECF8}" type="datetimeFigureOut">
              <a:rPr lang="en-US" smtClean="0"/>
              <a:t>11/17/2024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87BE7CF-3BB4-0A2F-0D20-702DFD98224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AC80D8B-9F4B-301C-46C7-18E2DFD2FF1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3BDD045B-28DA-49BD-BDA9-5DD6BFE8D0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8194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51A2D00A-630D-4B12-D939-F302B814BA9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258" y="333765"/>
            <a:ext cx="3099865" cy="19721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7AE39988-8050-049A-BC29-3ECA6980516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3150" y="2412999"/>
            <a:ext cx="3113973" cy="41982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C1543B93-3B4D-F3A0-8500-BBAD295AB00C}"/>
              </a:ext>
            </a:extLst>
          </p:cNvPr>
          <p:cNvSpPr txBox="1"/>
          <p:nvPr/>
        </p:nvSpPr>
        <p:spPr>
          <a:xfrm>
            <a:off x="207193" y="132480"/>
            <a:ext cx="505978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Electronics and DAQ TDR Feedback 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464E3B73-6F3A-6755-67B9-8B2580210BF1}"/>
              </a:ext>
            </a:extLst>
          </p:cNvPr>
          <p:cNvSpPr txBox="1"/>
          <p:nvPr/>
        </p:nvSpPr>
        <p:spPr>
          <a:xfrm>
            <a:off x="207193" y="644945"/>
            <a:ext cx="70228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High Level Organization: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Email exchange with Doug </a:t>
            </a:r>
            <a:r>
              <a:rPr lang="en-US" sz="1100" dirty="0" err="1"/>
              <a:t>Higinbotham</a:t>
            </a:r>
            <a:endParaRPr lang="en-US" sz="1100" dirty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Tag sections with numbers 6-deep (8.3.10 + 3 levels)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Table of Contents only 3-deep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en-US" sz="1100" dirty="0"/>
          </a:p>
          <a:p>
            <a:r>
              <a:rPr lang="en-US" sz="1100" dirty="0"/>
              <a:t>General Comments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Figure Captions not currently to standards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Only relevant for 1 (maybe 3) if measured data included of our plots (simulated data volumes)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Figure quality &amp; consistency  (mainly used placeholding screen captures from talks…)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Tables quality &amp; consistency (mainly used placeholding screen captures from talks…)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Some tables might be combined (ASIC parameters, schedule, status)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Need to add references (for </a:t>
            </a:r>
            <a:r>
              <a:rPr lang="en-US" sz="1100" b="1" i="1" dirty="0"/>
              <a:t>almost</a:t>
            </a:r>
            <a:r>
              <a:rPr lang="en-US" sz="1100" dirty="0"/>
              <a:t> all components)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Missing / broken links to other TDR chapters</a:t>
            </a:r>
          </a:p>
          <a:p>
            <a:endParaRPr lang="en-US" sz="1100" dirty="0"/>
          </a:p>
          <a:p>
            <a:r>
              <a:rPr lang="en-US" sz="1100" dirty="0"/>
              <a:t>Clarity / Typos / Wordsmithing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Reviewers very diligent, many reasonable suggestions for typos/wordsmithing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Fix forward references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Fix naming inconsistencies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A25C3F93-A7E6-F15A-61FA-DA7AAD7344FA}"/>
              </a:ext>
            </a:extLst>
          </p:cNvPr>
          <p:cNvSpPr txBox="1"/>
          <p:nvPr/>
        </p:nvSpPr>
        <p:spPr>
          <a:xfrm>
            <a:off x="207192" y="3669281"/>
            <a:ext cx="800970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dictionary of abbreviations / terms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Clarify that ASIC/FEB/RDO does not have trigger pipelines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“User commands” for synchronized communication to front ends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DAM board can implement X-detector data selection protocols</a:t>
            </a:r>
          </a:p>
          <a:p>
            <a:pPr lvl="1"/>
            <a:endParaRPr lang="en-US" sz="1100" dirty="0"/>
          </a:p>
          <a:p>
            <a:r>
              <a:rPr lang="en-US" sz="1100" dirty="0"/>
              <a:t>Technical Issues / Omissions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5ps timing requirement is very challenging and should be justified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Timing measurements by E&amp;DAQ to date not shown &amp; add reference to community efforts (e.g. CERN </a:t>
            </a:r>
            <a:r>
              <a:rPr lang="en-US" sz="1100" dirty="0" err="1"/>
              <a:t>TCLink</a:t>
            </a:r>
            <a:r>
              <a:rPr lang="en-US" sz="1100" dirty="0"/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FLX-155 info should be expanded given its importance and prominence in report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“RAD HARD” used inconsistently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Specify upper radiation limits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Distinguish SEU / </a:t>
            </a:r>
            <a:r>
              <a:rPr lang="en-US" sz="1100" dirty="0" err="1"/>
              <a:t>Latchup</a:t>
            </a:r>
            <a:r>
              <a:rPr lang="en-US" sz="1100" dirty="0"/>
              <a:t> protection / information redundancy protocols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Run control features (error sensing, component failure sensing, &amp; recovery)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ESH&amp;QA section empty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Risk / Mitigation section not present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Implementation / Status / Construction and assembly planning sections incomplete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VTRX+ / </a:t>
            </a:r>
            <a:r>
              <a:rPr lang="en-US" sz="1100" dirty="0" err="1"/>
              <a:t>lpGBT</a:t>
            </a:r>
            <a:r>
              <a:rPr lang="en-US" sz="1100" dirty="0"/>
              <a:t> usage, and impact on clock / FEB &amp; RDO protocols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D808EE5E-60A3-D239-C832-44458ED67BAD}"/>
              </a:ext>
            </a:extLst>
          </p:cNvPr>
          <p:cNvSpPr/>
          <p:nvPr/>
        </p:nvSpPr>
        <p:spPr>
          <a:xfrm>
            <a:off x="5461000" y="958850"/>
            <a:ext cx="2971800" cy="4616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25368DE-B664-3494-13E3-63656BD3ED05}"/>
              </a:ext>
            </a:extLst>
          </p:cNvPr>
          <p:cNvSpPr txBox="1"/>
          <p:nvPr/>
        </p:nvSpPr>
        <p:spPr>
          <a:xfrm rot="16200000">
            <a:off x="8192374" y="1136650"/>
            <a:ext cx="7681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TDR Draft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0A025AD-3F71-1C14-0AA0-DFDDA659F470}"/>
              </a:ext>
            </a:extLst>
          </p:cNvPr>
          <p:cNvSpPr txBox="1"/>
          <p:nvPr/>
        </p:nvSpPr>
        <p:spPr>
          <a:xfrm rot="16200000">
            <a:off x="7550661" y="3841387"/>
            <a:ext cx="2051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Stand Alone Draft</a:t>
            </a: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0EF7232F-3070-3AC4-998E-0438C521310D}"/>
              </a:ext>
            </a:extLst>
          </p:cNvPr>
          <p:cNvSpPr/>
          <p:nvPr/>
        </p:nvSpPr>
        <p:spPr>
          <a:xfrm>
            <a:off x="844550" y="710652"/>
            <a:ext cx="7588250" cy="566222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r>
              <a:rPr lang="en-US" dirty="0">
                <a:solidFill>
                  <a:schemeClr val="tx1"/>
                </a:solidFill>
              </a:rPr>
              <a:t>Thanks to our three reviewers:</a:t>
            </a: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Marco </a:t>
            </a:r>
            <a:r>
              <a:rPr lang="en-US" dirty="0" err="1">
                <a:solidFill>
                  <a:schemeClr val="tx1"/>
                </a:solidFill>
              </a:rPr>
              <a:t>Battaglieri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Pietro </a:t>
            </a:r>
            <a:r>
              <a:rPr lang="en-US" dirty="0" err="1">
                <a:solidFill>
                  <a:schemeClr val="tx1"/>
                </a:solidFill>
              </a:rPr>
              <a:t>Antonioli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	Irakli </a:t>
            </a:r>
            <a:r>
              <a:rPr lang="en-US" dirty="0" err="1">
                <a:solidFill>
                  <a:schemeClr val="tx1"/>
                </a:solidFill>
              </a:rPr>
              <a:t>Mandjavidze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  <a:p>
            <a:r>
              <a:rPr lang="en-US" dirty="0">
                <a:solidFill>
                  <a:schemeClr val="tx1"/>
                </a:solidFill>
              </a:rPr>
              <a:t>Each provided helpful, multi-page comment documents with both high-level and detailed suggestions!</a:t>
            </a:r>
          </a:p>
        </p:txBody>
      </p:sp>
    </p:spTree>
    <p:extLst>
      <p:ext uri="{BB962C8B-B14F-4D97-AF65-F5344CB8AC3E}">
        <p14:creationId xmlns:p14="http://schemas.microsoft.com/office/powerpoint/2010/main" val="266300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D22F835-17BE-2CB8-F92B-8859F2F854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BAFE387E-5100-13AE-847B-129FAD8F5BE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707258" y="333765"/>
            <a:ext cx="3099865" cy="1972190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1E06D98C-C4FB-0EA1-7C3A-11EE288E7C5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693150" y="2412999"/>
            <a:ext cx="3113973" cy="4198255"/>
          </a:xfrm>
          <a:prstGeom prst="rect">
            <a:avLst/>
          </a:prstGeom>
          <a:ln w="12700">
            <a:solidFill>
              <a:schemeClr val="tx1"/>
            </a:solidFill>
          </a:ln>
        </p:spPr>
      </p:pic>
      <p:sp>
        <p:nvSpPr>
          <p:cNvPr id="28" name="TextBox 27">
            <a:extLst>
              <a:ext uri="{FF2B5EF4-FFF2-40B4-BE49-F238E27FC236}">
                <a16:creationId xmlns:a16="http://schemas.microsoft.com/office/drawing/2014/main" id="{AEF35D30-79A5-585B-8B02-CA4636E5DEBB}"/>
              </a:ext>
            </a:extLst>
          </p:cNvPr>
          <p:cNvSpPr txBox="1"/>
          <p:nvPr/>
        </p:nvSpPr>
        <p:spPr>
          <a:xfrm>
            <a:off x="207193" y="132480"/>
            <a:ext cx="7022820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/>
              <a:t>Electronics and DAQ TDR Feedback / Iteration Tasks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14E4227E-737A-5256-82C5-8FA309AB4ECD}"/>
              </a:ext>
            </a:extLst>
          </p:cNvPr>
          <p:cNvSpPr txBox="1"/>
          <p:nvPr/>
        </p:nvSpPr>
        <p:spPr>
          <a:xfrm>
            <a:off x="207193" y="644945"/>
            <a:ext cx="702282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High Level Organization: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100" dirty="0"/>
              <a:t>Email exchange with Doug </a:t>
            </a:r>
            <a:r>
              <a:rPr lang="en-US" sz="1100" dirty="0" err="1"/>
              <a:t>Higinbotham</a:t>
            </a:r>
            <a:endParaRPr lang="en-US" sz="1100" dirty="0"/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Tag sections with numbers 6-deep (8.3.10 + 3 levels)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Table of Contents only 3-deep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endParaRPr lang="en-US" sz="1100" dirty="0"/>
          </a:p>
          <a:p>
            <a:r>
              <a:rPr lang="en-US" sz="1100" dirty="0"/>
              <a:t>General Comments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Figure Captions not currently to standards</a:t>
            </a:r>
          </a:p>
          <a:p>
            <a:pPr marL="1200150" lvl="2" indent="-285750">
              <a:buFont typeface="Wingdings" panose="05000000000000000000" pitchFamily="2" charset="2"/>
              <a:buChar char="Ø"/>
            </a:pPr>
            <a:r>
              <a:rPr lang="en-US" sz="1100" dirty="0"/>
              <a:t>Only relevant for 1 (maybe 3) if measured data included of our plots (simulated data volumes)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Figure quality &amp; consistency  (mainly used placeholding screen captures from talks…)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Tables quality &amp; consistency (mainly used placeholding screen captures from talks…)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Some tables might be combined (ASIC parameters, schedule, status)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Need to add references (for </a:t>
            </a:r>
            <a:r>
              <a:rPr lang="en-US" sz="1100" b="1" i="1" dirty="0"/>
              <a:t>almost</a:t>
            </a:r>
            <a:r>
              <a:rPr lang="en-US" sz="1100" dirty="0"/>
              <a:t> all components)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Missing / broken links to other TDR chapters</a:t>
            </a:r>
          </a:p>
          <a:p>
            <a:endParaRPr lang="en-US" sz="1100" dirty="0"/>
          </a:p>
          <a:p>
            <a:r>
              <a:rPr lang="en-US" sz="1100" dirty="0"/>
              <a:t>Clarity / Typos / Wordsmithing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Reviewers very diligent, many reasonable suggestions for typos/wordsmithing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Fix forward references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Fix naming inconsistencies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1C7F0E3A-F08E-9A4F-D5A3-97C406A14150}"/>
              </a:ext>
            </a:extLst>
          </p:cNvPr>
          <p:cNvSpPr txBox="1"/>
          <p:nvPr/>
        </p:nvSpPr>
        <p:spPr>
          <a:xfrm>
            <a:off x="207192" y="3669281"/>
            <a:ext cx="8009708" cy="29700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Add dictionary of abbreviations / terms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Clarify that ASIC/FEB/RDO does not have trigger pipelines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“User commands” for synchronized communication to front ends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DAM board can implement X-detector data selection protocols</a:t>
            </a:r>
          </a:p>
          <a:p>
            <a:pPr lvl="1"/>
            <a:endParaRPr lang="en-US" sz="1100" dirty="0"/>
          </a:p>
          <a:p>
            <a:r>
              <a:rPr lang="en-US" sz="1100" dirty="0"/>
              <a:t>Technical Issues / Omissions 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5ps timing requirement is very challenging and should be justified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Timing measurements by E&amp;DAQ to date not shown &amp; add reference to community efforts (e.g. CERN </a:t>
            </a:r>
            <a:r>
              <a:rPr lang="en-US" sz="1100" dirty="0" err="1"/>
              <a:t>TCLink</a:t>
            </a:r>
            <a:r>
              <a:rPr lang="en-US" sz="1100" dirty="0"/>
              <a:t>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FLX-155 info should be expanded given its importance and prominence in report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“RAD HARD” used inconsistently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Specify upper radiation limits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/>
              <a:t>Distinguish SEU / </a:t>
            </a:r>
            <a:r>
              <a:rPr lang="en-US" sz="1100" dirty="0" err="1"/>
              <a:t>Latchup</a:t>
            </a:r>
            <a:r>
              <a:rPr lang="en-US" sz="1100" dirty="0"/>
              <a:t> protection / information redundancy protocols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Run control features (error sensing, component failure sensing, &amp; recovery)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ESH&amp;QA section empty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Risk / Mitigation section not present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Implementation / Status / Construction and assembly planning sections incomplete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r>
              <a:rPr lang="en-US" sz="1100" dirty="0"/>
              <a:t>VTRX+ / </a:t>
            </a:r>
            <a:r>
              <a:rPr lang="en-US" sz="1100" dirty="0" err="1"/>
              <a:t>lpGBT</a:t>
            </a:r>
            <a:r>
              <a:rPr lang="en-US" sz="1100" dirty="0"/>
              <a:t> usage, and impact on clock / FEB &amp; RDO protocols</a:t>
            </a:r>
          </a:p>
        </p:txBody>
      </p:sp>
      <p:sp>
        <p:nvSpPr>
          <p:cNvPr id="4" name="Arrow: Right 3">
            <a:extLst>
              <a:ext uri="{FF2B5EF4-FFF2-40B4-BE49-F238E27FC236}">
                <a16:creationId xmlns:a16="http://schemas.microsoft.com/office/drawing/2014/main" id="{C2DF97A6-1079-3E65-5C6F-E73A6C19D8CB}"/>
              </a:ext>
            </a:extLst>
          </p:cNvPr>
          <p:cNvSpPr/>
          <p:nvPr/>
        </p:nvSpPr>
        <p:spPr>
          <a:xfrm>
            <a:off x="5461000" y="958850"/>
            <a:ext cx="2971800" cy="461665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9110F15-4817-370F-78DD-4337224C33E2}"/>
              </a:ext>
            </a:extLst>
          </p:cNvPr>
          <p:cNvSpPr txBox="1"/>
          <p:nvPr/>
        </p:nvSpPr>
        <p:spPr>
          <a:xfrm rot="16200000">
            <a:off x="8192374" y="1136650"/>
            <a:ext cx="768159" cy="2616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100" dirty="0"/>
              <a:t>TDR Draft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B6CD5C9-64AD-561C-2D00-ED7AC56A332A}"/>
              </a:ext>
            </a:extLst>
          </p:cNvPr>
          <p:cNvSpPr txBox="1"/>
          <p:nvPr/>
        </p:nvSpPr>
        <p:spPr>
          <a:xfrm rot="16200000">
            <a:off x="7550661" y="3841387"/>
            <a:ext cx="2051585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Stand Alone Draft</a:t>
            </a:r>
          </a:p>
        </p:txBody>
      </p:sp>
    </p:spTree>
    <p:extLst>
      <p:ext uri="{BB962C8B-B14F-4D97-AF65-F5344CB8AC3E}">
        <p14:creationId xmlns:p14="http://schemas.microsoft.com/office/powerpoint/2010/main" val="28865967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</TotalTime>
  <Words>626</Words>
  <Application>Microsoft Office PowerPoint</Application>
  <PresentationFormat>Widescreen</PresentationFormat>
  <Paragraphs>83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7" baseType="lpstr">
      <vt:lpstr>Aptos</vt:lpstr>
      <vt:lpstr>Aptos Display</vt:lpstr>
      <vt:lpstr>Arial</vt:lpstr>
      <vt:lpstr>Wingdings</vt:lpstr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Jeff Landgraf</dc:creator>
  <cp:lastModifiedBy>Jeff Landgraf</cp:lastModifiedBy>
  <cp:revision>1</cp:revision>
  <dcterms:created xsi:type="dcterms:W3CDTF">2024-11-14T18:19:12Z</dcterms:created>
  <dcterms:modified xsi:type="dcterms:W3CDTF">2024-11-18T05:00:13Z</dcterms:modified>
</cp:coreProperties>
</file>