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96D2-8BE1-AC22-BC23-F61BF29D4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1A9A7-D042-9ACF-1C56-0816E7F58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5EEDA-854A-422E-3381-5603126A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42CD5-FA02-044E-9E1F-05A5C3B7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C59C-567E-553A-183D-2A37BE8B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8834-FEFB-0229-4A1A-191BEF4A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C0B0E-426F-0D3F-6B89-E3692F33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8A234-E190-62D8-75FD-8CDB3A7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843E8-BC4E-3272-6AF0-498E365A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FEF7-D90E-7002-08D3-E98B2DDF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6963D-ACD2-D727-B626-0690D0E81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76AEA-6DEA-F3C7-885A-97E4B3A2B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F0CE-5776-58B1-3CBD-B55073C3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EFEFC-092E-7F81-0438-0574DEAE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9B86D-E283-CAC9-C0AC-CC7ED211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9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2EC4-0F93-D721-C9A5-8242D376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0073-D1F0-421E-3117-4D847499F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B3992-DCED-A2BA-B88F-C30AFB88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9936-81A1-21FA-EF7E-88E2C8C4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B5D3A-9848-3048-9DA4-0533B8CE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50CD-236D-A8EB-9741-E3F17D31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8ACE0-EAEF-3501-528E-81B3D3C84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16F9A-FD96-70BB-AEC3-98CE7927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D2309-6312-DED7-41F0-9DFD19B1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ABE89-A4BD-7C9F-C68F-0E1838BD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13A3-62A8-0037-CA30-8516077F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DE72C-B0E2-8FA1-C2F3-7C3D4C67F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79AB-F34B-90B9-CBF9-0A46CB976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082A0-5C2B-42F7-83DD-49A0AB3F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71C71-9EDF-C1F9-1C87-944B1073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97ECF-6488-7EF3-64B5-3A3CF561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DB11-DDDB-C03F-2A58-8925850B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EE3FB-5130-01D1-39C9-D5C86D94C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D233B-CA9D-8184-527D-A3B34EDC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BF60D-19BF-8938-61E8-4DA03B1BB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20D78-6A5E-B29A-3E3E-9FD6DF7FB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79730-D533-B3DD-BE15-5CDB9624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28256-A374-5ECF-54F1-C89495CC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8ADCF-C056-6488-7DE7-4861ED9E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3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711B-0490-C58C-0A69-7F90E936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AA371-62E3-6261-E70E-681DE372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F4E40-3452-4052-4333-EE9DDE49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208CD-3B92-1FF6-84E2-6CA7E25E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39B41-AE8A-F565-52E2-8AA1EB3E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42854-EDB0-2A38-E6D9-63E78930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C2331-81A0-E8EC-9FE4-386AEFFB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5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8A8E-01B2-A6F1-A104-F8CEDC7A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E03C8-B04C-C189-C589-A5D45E91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6E79A-01F9-EE79-E2CF-1884AE172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5ED13-10EA-952B-3347-766094CA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77E3E-0151-1C48-A992-14093208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F6981-7E61-D33A-B49D-066657D0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9B40-1D5E-DA1C-1A93-65E70EA5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F15B5-3035-1670-127B-373E57C39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4CAB2-6D01-0B54-CD3A-3C1300296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67781-F896-50D2-F2EA-0DEBB4D3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072D-DC34-655C-41A0-E520A5D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C9196-5E17-823B-5006-B6671158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77106-4D99-4A6C-D33F-874DB218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7A32C-83F5-1188-E430-F03F6E26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758B-7E78-F4F0-B511-A093396BC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C657D-8600-7C4D-A142-A2314E7E6DD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7AFEC-D42C-8E69-325C-40F3A4E4D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3EDA-43DC-A004-9FAC-829FF3731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0228A3-58A2-D04A-977E-EC5DCE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greesymbol.ne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27D6-D39D-0ED4-1CCD-A0039EF4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7167"/>
            <a:ext cx="9144000" cy="1823666"/>
          </a:xfrm>
        </p:spPr>
        <p:txBody>
          <a:bodyPr>
            <a:normAutofit/>
          </a:bodyPr>
          <a:lstStyle/>
          <a:p>
            <a:r>
              <a:rPr lang="en-US" dirty="0"/>
              <a:t>1D scans of HPK17 </a:t>
            </a:r>
            <a:br>
              <a:rPr lang="en-US" dirty="0"/>
            </a:br>
            <a:r>
              <a:rPr lang="en-US" dirty="0"/>
              <a:t>with Rotating Stage</a:t>
            </a:r>
          </a:p>
        </p:txBody>
      </p:sp>
    </p:spTree>
    <p:extLst>
      <p:ext uri="{BB962C8B-B14F-4D97-AF65-F5344CB8AC3E}">
        <p14:creationId xmlns:p14="http://schemas.microsoft.com/office/powerpoint/2010/main" val="61543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2604-28F1-DB0C-021E-025A128B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65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EB89CF-AF92-D145-DDE9-F6D1E3594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96" t="1905" b="6665"/>
          <a:stretch/>
        </p:blipFill>
        <p:spPr>
          <a:xfrm>
            <a:off x="6667324" y="0"/>
            <a:ext cx="5524676" cy="685800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B2F74C8-B97E-946A-ED1D-DA7EA1061EBE}"/>
              </a:ext>
            </a:extLst>
          </p:cNvPr>
          <p:cNvSpPr/>
          <p:nvPr/>
        </p:nvSpPr>
        <p:spPr>
          <a:xfrm rot="21189803">
            <a:off x="7750629" y="4278086"/>
            <a:ext cx="2231572" cy="1273628"/>
          </a:xfrm>
          <a:prstGeom prst="ellipse">
            <a:avLst/>
          </a:prstGeom>
          <a:solidFill>
            <a:schemeClr val="accent2">
              <a:alpha val="3592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E77F41-D0FC-06A9-3C11-82875CAAFCC1}"/>
              </a:ext>
            </a:extLst>
          </p:cNvPr>
          <p:cNvCxnSpPr>
            <a:cxnSpLocks/>
          </p:cNvCxnSpPr>
          <p:nvPr/>
        </p:nvCxnSpPr>
        <p:spPr>
          <a:xfrm flipH="1" flipV="1">
            <a:off x="9972261" y="5148470"/>
            <a:ext cx="600489" cy="42365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F62EE9-FA27-FE87-FF09-26015DA86D64}"/>
              </a:ext>
            </a:extLst>
          </p:cNvPr>
          <p:cNvSpPr txBox="1"/>
          <p:nvPr/>
        </p:nvSpPr>
        <p:spPr>
          <a:xfrm>
            <a:off x="10605372" y="5306765"/>
            <a:ext cx="103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Rotating Stage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6893C-36BE-04DD-8E0D-219C385D88CA}"/>
              </a:ext>
            </a:extLst>
          </p:cNvPr>
          <p:cNvSpPr txBox="1"/>
          <p:nvPr/>
        </p:nvSpPr>
        <p:spPr>
          <a:xfrm>
            <a:off x="943429" y="1582056"/>
            <a:ext cx="5312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Rotational stage setup, so we can now test sensors at varying angles to see the effect of the tilt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Took 1D scans across the middle of the sensor at: 0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°</a:t>
            </a:r>
            <a:r>
              <a:rPr lang="en-US" sz="2400" dirty="0"/>
              <a:t>, 18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°</a:t>
            </a:r>
            <a:r>
              <a:rPr lang="en-US" sz="2400" dirty="0"/>
              <a:t>, 30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°</a:t>
            </a:r>
            <a:r>
              <a:rPr lang="en-US" sz="2400" dirty="0"/>
              <a:t> and 45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°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4CC82-4090-584C-DB34-D26AB4789515}"/>
              </a:ext>
            </a:extLst>
          </p:cNvPr>
          <p:cNvSpPr txBox="1"/>
          <p:nvPr/>
        </p:nvSpPr>
        <p:spPr>
          <a:xfrm>
            <a:off x="3327817" y="5682009"/>
            <a:ext cx="313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Setup for taking data at a 45</a:t>
            </a:r>
            <a:r>
              <a:rPr lang="en-US" b="0" i="0" dirty="0">
                <a:solidFill>
                  <a:srgbClr val="333333"/>
                </a:solidFill>
                <a:effectLst/>
              </a:rPr>
              <a:t>°</a:t>
            </a:r>
            <a:endParaRPr lang="en-US" i="0" dirty="0">
              <a:effectLst/>
              <a:hlinkClick r:id="rId3"/>
            </a:endParaRPr>
          </a:p>
          <a:p>
            <a:r>
              <a:rPr lang="en-US" dirty="0"/>
              <a:t> tilt (in this case, the angle was at 315</a:t>
            </a:r>
            <a:r>
              <a:rPr lang="en-US" b="0" i="0" dirty="0">
                <a:solidFill>
                  <a:srgbClr val="333333"/>
                </a:solidFill>
                <a:effectLst/>
              </a:rPr>
              <a:t>°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282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ADC7D-402D-22B5-5B29-BB823A22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CB1F-3688-D135-E2BC-46C745A2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652"/>
          </a:xfrm>
        </p:spPr>
        <p:txBody>
          <a:bodyPr>
            <a:normAutofit fontScale="90000"/>
          </a:bodyPr>
          <a:lstStyle/>
          <a:p>
            <a:r>
              <a:rPr lang="en-US" dirty="0"/>
              <a:t>Pmax Comparisons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0E3B4-DCF4-F0B5-D38A-9E2DD24EE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70" b="770"/>
          <a:stretch/>
        </p:blipFill>
        <p:spPr>
          <a:xfrm>
            <a:off x="1724025" y="973778"/>
            <a:ext cx="8743950" cy="5870010"/>
          </a:xfrm>
        </p:spPr>
      </p:pic>
    </p:spTree>
    <p:extLst>
      <p:ext uri="{BB962C8B-B14F-4D97-AF65-F5344CB8AC3E}">
        <p14:creationId xmlns:p14="http://schemas.microsoft.com/office/powerpoint/2010/main" val="285328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DD16A-376A-2B40-7C0E-CF0ED184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7270-4B95-68E5-715C-0AEFF24A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652"/>
          </a:xfrm>
        </p:spPr>
        <p:txBody>
          <a:bodyPr>
            <a:normAutofit fontScale="90000"/>
          </a:bodyPr>
          <a:lstStyle/>
          <a:p>
            <a:r>
              <a:rPr lang="en-US" dirty="0"/>
              <a:t>Pmax Comparisons (zoomed in)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BAF2C-AF5E-3150-936B-26D5C134E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66" b="866"/>
          <a:stretch/>
        </p:blipFill>
        <p:spPr>
          <a:xfrm>
            <a:off x="1724025" y="973778"/>
            <a:ext cx="8743950" cy="5870010"/>
          </a:xfrm>
        </p:spPr>
      </p:pic>
    </p:spTree>
    <p:extLst>
      <p:ext uri="{BB962C8B-B14F-4D97-AF65-F5344CB8AC3E}">
        <p14:creationId xmlns:p14="http://schemas.microsoft.com/office/powerpoint/2010/main" val="5928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C03E2-C458-1103-EA7D-C3FA02B2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A784A-0210-5169-21DE-C1A9D5F8D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07" b="907"/>
          <a:stretch/>
        </p:blipFill>
        <p:spPr>
          <a:xfrm>
            <a:off x="1698841" y="973778"/>
            <a:ext cx="8794317" cy="588422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D5BB70-4581-FEEC-EF5F-A9664A84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652"/>
          </a:xfrm>
        </p:spPr>
        <p:txBody>
          <a:bodyPr>
            <a:normAutofit fontScale="90000"/>
          </a:bodyPr>
          <a:lstStyle/>
          <a:p>
            <a:r>
              <a:rPr lang="en-US" dirty="0"/>
              <a:t>Rise Time Comparisons</a:t>
            </a:r>
          </a:p>
        </p:txBody>
      </p:sp>
    </p:spTree>
    <p:extLst>
      <p:ext uri="{BB962C8B-B14F-4D97-AF65-F5344CB8AC3E}">
        <p14:creationId xmlns:p14="http://schemas.microsoft.com/office/powerpoint/2010/main" val="391825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AB58B-45AD-3957-BCAA-34C70531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5314D7-5B0C-226B-B13C-7BE80A7A0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60" b="960"/>
          <a:stretch/>
        </p:blipFill>
        <p:spPr>
          <a:xfrm>
            <a:off x="1698841" y="973778"/>
            <a:ext cx="8794317" cy="588422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181923-8C67-397A-DA99-C3E9E1CE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65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Tmax</a:t>
            </a:r>
            <a:r>
              <a:rPr lang="en-US" dirty="0"/>
              <a:t> Comparisons</a:t>
            </a:r>
          </a:p>
        </p:txBody>
      </p:sp>
    </p:spTree>
    <p:extLst>
      <p:ext uri="{BB962C8B-B14F-4D97-AF65-F5344CB8AC3E}">
        <p14:creationId xmlns:p14="http://schemas.microsoft.com/office/powerpoint/2010/main" val="419968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87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1D scans of HPK17  with Rotating Stage</vt:lpstr>
      <vt:lpstr>Example of Setup</vt:lpstr>
      <vt:lpstr>Pmax Comparisons</vt:lpstr>
      <vt:lpstr>Pmax Comparisons (zoomed in)</vt:lpstr>
      <vt:lpstr>Rise Time Comparisons</vt:lpstr>
      <vt:lpstr>Tmax Comparisons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Jie Ding</dc:creator>
  <cp:lastModifiedBy>Jane Jie Ding</cp:lastModifiedBy>
  <cp:revision>5</cp:revision>
  <dcterms:created xsi:type="dcterms:W3CDTF">2024-10-25T18:17:29Z</dcterms:created>
  <dcterms:modified xsi:type="dcterms:W3CDTF">2024-10-28T19:37:41Z</dcterms:modified>
</cp:coreProperties>
</file>