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8" r:id="rId4"/>
    <p:sldId id="262" r:id="rId5"/>
    <p:sldId id="257" r:id="rId6"/>
    <p:sldId id="263" r:id="rId7"/>
    <p:sldId id="259"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94660"/>
  </p:normalViewPr>
  <p:slideViewPr>
    <p:cSldViewPr snapToGrid="0">
      <p:cViewPr varScale="1">
        <p:scale>
          <a:sx n="144" d="100"/>
          <a:sy n="144" d="100"/>
        </p:scale>
        <p:origin x="150"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ff Landgraf" userId="367c8676d18b2324" providerId="LiveId" clId="{AAABBA4C-CADD-45CA-B9AE-496DF863876F}"/>
    <pc:docChg chg="undo custSel addSld delSld modSld sldOrd">
      <pc:chgData name="Jeff Landgraf" userId="367c8676d18b2324" providerId="LiveId" clId="{AAABBA4C-CADD-45CA-B9AE-496DF863876F}" dt="2024-11-14T12:30:37.757" v="7200" actId="20577"/>
      <pc:docMkLst>
        <pc:docMk/>
      </pc:docMkLst>
      <pc:sldChg chg="modSp mod">
        <pc:chgData name="Jeff Landgraf" userId="367c8676d18b2324" providerId="LiveId" clId="{AAABBA4C-CADD-45CA-B9AE-496DF863876F}" dt="2024-11-06T16:32:47.177" v="4029" actId="20577"/>
        <pc:sldMkLst>
          <pc:docMk/>
          <pc:sldMk cId="10179981" sldId="256"/>
        </pc:sldMkLst>
        <pc:spChg chg="mod">
          <ac:chgData name="Jeff Landgraf" userId="367c8676d18b2324" providerId="LiveId" clId="{AAABBA4C-CADD-45CA-B9AE-496DF863876F}" dt="2024-11-06T16:32:47.177" v="4029" actId="20577"/>
          <ac:spMkLst>
            <pc:docMk/>
            <pc:sldMk cId="10179981" sldId="256"/>
            <ac:spMk id="56" creationId="{1E8F70A7-3C83-DFDE-E5F3-E859AE0F60C9}"/>
          </ac:spMkLst>
        </pc:spChg>
        <pc:spChg chg="mod">
          <ac:chgData name="Jeff Landgraf" userId="367c8676d18b2324" providerId="LiveId" clId="{AAABBA4C-CADD-45CA-B9AE-496DF863876F}" dt="2024-11-06T15:55:50.772" v="2676" actId="20577"/>
          <ac:spMkLst>
            <pc:docMk/>
            <pc:sldMk cId="10179981" sldId="256"/>
            <ac:spMk id="66" creationId="{168CFD16-D2AB-B17C-3535-F20DAD7F06B0}"/>
          </ac:spMkLst>
        </pc:spChg>
      </pc:sldChg>
      <pc:sldChg chg="modSp mod">
        <pc:chgData name="Jeff Landgraf" userId="367c8676d18b2324" providerId="LiveId" clId="{AAABBA4C-CADD-45CA-B9AE-496DF863876F}" dt="2024-11-06T16:32:12.661" v="3946" actId="20577"/>
        <pc:sldMkLst>
          <pc:docMk/>
          <pc:sldMk cId="3798362767" sldId="257"/>
        </pc:sldMkLst>
        <pc:spChg chg="mod">
          <ac:chgData name="Jeff Landgraf" userId="367c8676d18b2324" providerId="LiveId" clId="{AAABBA4C-CADD-45CA-B9AE-496DF863876F}" dt="2024-11-06T16:32:12.661" v="3946" actId="20577"/>
          <ac:spMkLst>
            <pc:docMk/>
            <pc:sldMk cId="3798362767" sldId="257"/>
            <ac:spMk id="56" creationId="{1E8F70A7-3C83-DFDE-E5F3-E859AE0F60C9}"/>
          </ac:spMkLst>
        </pc:spChg>
      </pc:sldChg>
      <pc:sldChg chg="delSp modSp mod">
        <pc:chgData name="Jeff Landgraf" userId="367c8676d18b2324" providerId="LiveId" clId="{AAABBA4C-CADD-45CA-B9AE-496DF863876F}" dt="2024-11-14T05:18:42.460" v="5373" actId="20577"/>
        <pc:sldMkLst>
          <pc:docMk/>
          <pc:sldMk cId="1122554182" sldId="258"/>
        </pc:sldMkLst>
        <pc:spChg chg="mod">
          <ac:chgData name="Jeff Landgraf" userId="367c8676d18b2324" providerId="LiveId" clId="{AAABBA4C-CADD-45CA-B9AE-496DF863876F}" dt="2024-11-14T04:57:48.644" v="5058" actId="20577"/>
          <ac:spMkLst>
            <pc:docMk/>
            <pc:sldMk cId="1122554182" sldId="258"/>
            <ac:spMk id="10" creationId="{29AE3414-7AF4-73DE-BEB2-8001C0B716EE}"/>
          </ac:spMkLst>
        </pc:spChg>
        <pc:spChg chg="mod">
          <ac:chgData name="Jeff Landgraf" userId="367c8676d18b2324" providerId="LiveId" clId="{AAABBA4C-CADD-45CA-B9AE-496DF863876F}" dt="2024-11-06T16:32:34.938" v="4006" actId="20577"/>
          <ac:spMkLst>
            <pc:docMk/>
            <pc:sldMk cId="1122554182" sldId="258"/>
            <ac:spMk id="56" creationId="{1E8F70A7-3C83-DFDE-E5F3-E859AE0F60C9}"/>
          </ac:spMkLst>
        </pc:spChg>
        <pc:spChg chg="mod">
          <ac:chgData name="Jeff Landgraf" userId="367c8676d18b2324" providerId="LiveId" clId="{AAABBA4C-CADD-45CA-B9AE-496DF863876F}" dt="2024-11-14T05:18:42.460" v="5373" actId="20577"/>
          <ac:spMkLst>
            <pc:docMk/>
            <pc:sldMk cId="1122554182" sldId="258"/>
            <ac:spMk id="67" creationId="{E29EF0D0-C120-B164-50B4-B15031CA25F6}"/>
          </ac:spMkLst>
        </pc:spChg>
        <pc:picChg chg="mod">
          <ac:chgData name="Jeff Landgraf" userId="367c8676d18b2324" providerId="LiveId" clId="{AAABBA4C-CADD-45CA-B9AE-496DF863876F}" dt="2024-11-06T16:28:10.554" v="3845" actId="1076"/>
          <ac:picMkLst>
            <pc:docMk/>
            <pc:sldMk cId="1122554182" sldId="258"/>
            <ac:picMk id="3" creationId="{DD1A3BBC-3E8F-FD81-4BEF-8E764E7E4323}"/>
          </ac:picMkLst>
        </pc:picChg>
        <pc:picChg chg="del mod">
          <ac:chgData name="Jeff Landgraf" userId="367c8676d18b2324" providerId="LiveId" clId="{AAABBA4C-CADD-45CA-B9AE-496DF863876F}" dt="2024-11-06T16:09:51.436" v="2952" actId="478"/>
          <ac:picMkLst>
            <pc:docMk/>
            <pc:sldMk cId="1122554182" sldId="258"/>
            <ac:picMk id="5" creationId="{9155536F-F182-697D-66F3-75A027CF90D0}"/>
          </ac:picMkLst>
        </pc:picChg>
      </pc:sldChg>
      <pc:sldChg chg="modSp mod">
        <pc:chgData name="Jeff Landgraf" userId="367c8676d18b2324" providerId="LiveId" clId="{AAABBA4C-CADD-45CA-B9AE-496DF863876F}" dt="2024-11-06T16:31:59.678" v="3918" actId="20577"/>
        <pc:sldMkLst>
          <pc:docMk/>
          <pc:sldMk cId="3038519904" sldId="259"/>
        </pc:sldMkLst>
        <pc:spChg chg="mod">
          <ac:chgData name="Jeff Landgraf" userId="367c8676d18b2324" providerId="LiveId" clId="{AAABBA4C-CADD-45CA-B9AE-496DF863876F}" dt="2024-11-06T16:31:59.678" v="3918" actId="20577"/>
          <ac:spMkLst>
            <pc:docMk/>
            <pc:sldMk cId="3038519904" sldId="259"/>
            <ac:spMk id="56" creationId="{1E8F70A7-3C83-DFDE-E5F3-E859AE0F60C9}"/>
          </ac:spMkLst>
        </pc:spChg>
      </pc:sldChg>
      <pc:sldChg chg="modSp mod">
        <pc:chgData name="Jeff Landgraf" userId="367c8676d18b2324" providerId="LiveId" clId="{AAABBA4C-CADD-45CA-B9AE-496DF863876F}" dt="2024-10-24T20:47:25.381" v="1364" actId="20577"/>
        <pc:sldMkLst>
          <pc:docMk/>
          <pc:sldMk cId="525572553" sldId="260"/>
        </pc:sldMkLst>
        <pc:spChg chg="mod">
          <ac:chgData name="Jeff Landgraf" userId="367c8676d18b2324" providerId="LiveId" clId="{AAABBA4C-CADD-45CA-B9AE-496DF863876F}" dt="2024-10-24T20:47:25.381" v="1364" actId="20577"/>
          <ac:spMkLst>
            <pc:docMk/>
            <pc:sldMk cId="525572553" sldId="260"/>
            <ac:spMk id="4" creationId="{8F9CACF6-C61B-D037-E6E0-2EEB134BA824}"/>
          </ac:spMkLst>
        </pc:spChg>
      </pc:sldChg>
      <pc:sldChg chg="addSp modSp new del mod">
        <pc:chgData name="Jeff Landgraf" userId="367c8676d18b2324" providerId="LiveId" clId="{AAABBA4C-CADD-45CA-B9AE-496DF863876F}" dt="2024-11-14T12:12:01.181" v="6656" actId="47"/>
        <pc:sldMkLst>
          <pc:docMk/>
          <pc:sldMk cId="3076959783" sldId="261"/>
        </pc:sldMkLst>
        <pc:spChg chg="add mod">
          <ac:chgData name="Jeff Landgraf" userId="367c8676d18b2324" providerId="LiveId" clId="{AAABBA4C-CADD-45CA-B9AE-496DF863876F}" dt="2024-11-06T16:55:08.325" v="5042" actId="20577"/>
          <ac:spMkLst>
            <pc:docMk/>
            <pc:sldMk cId="3076959783" sldId="261"/>
            <ac:spMk id="3" creationId="{E1D2EEBF-4C45-E7BE-F98F-32A3304E05E4}"/>
          </ac:spMkLst>
        </pc:spChg>
        <pc:graphicFrameChg chg="add mod modGraphic">
          <ac:chgData name="Jeff Landgraf" userId="367c8676d18b2324" providerId="LiveId" clId="{AAABBA4C-CADD-45CA-B9AE-496DF863876F}" dt="2024-11-14T04:59:25.840" v="5060" actId="207"/>
          <ac:graphicFrameMkLst>
            <pc:docMk/>
            <pc:sldMk cId="3076959783" sldId="261"/>
            <ac:graphicFrameMk id="2" creationId="{87B9EAF5-7B6D-35D2-31F8-484AE4BCDA35}"/>
          </ac:graphicFrameMkLst>
        </pc:graphicFrameChg>
      </pc:sldChg>
      <pc:sldChg chg="delSp modSp add mod">
        <pc:chgData name="Jeff Landgraf" userId="367c8676d18b2324" providerId="LiveId" clId="{AAABBA4C-CADD-45CA-B9AE-496DF863876F}" dt="2024-11-06T16:32:24.945" v="3975" actId="20577"/>
        <pc:sldMkLst>
          <pc:docMk/>
          <pc:sldMk cId="3886874394" sldId="262"/>
        </pc:sldMkLst>
        <pc:spChg chg="mod">
          <ac:chgData name="Jeff Landgraf" userId="367c8676d18b2324" providerId="LiveId" clId="{AAABBA4C-CADD-45CA-B9AE-496DF863876F}" dt="2024-11-06T16:32:24.945" v="3975" actId="20577"/>
          <ac:spMkLst>
            <pc:docMk/>
            <pc:sldMk cId="3886874394" sldId="262"/>
            <ac:spMk id="56" creationId="{561B9646-5E2E-98AD-235C-02D467D50F99}"/>
          </ac:spMkLst>
        </pc:spChg>
        <pc:spChg chg="mod">
          <ac:chgData name="Jeff Landgraf" userId="367c8676d18b2324" providerId="LiveId" clId="{AAABBA4C-CADD-45CA-B9AE-496DF863876F}" dt="2024-11-06T16:30:36.765" v="3892" actId="20577"/>
          <ac:spMkLst>
            <pc:docMk/>
            <pc:sldMk cId="3886874394" sldId="262"/>
            <ac:spMk id="67" creationId="{80C9C566-A84E-46CF-E314-2E7F4B7ABA39}"/>
          </ac:spMkLst>
        </pc:spChg>
        <pc:picChg chg="del">
          <ac:chgData name="Jeff Landgraf" userId="367c8676d18b2324" providerId="LiveId" clId="{AAABBA4C-CADD-45CA-B9AE-496DF863876F}" dt="2024-11-06T16:29:39.974" v="3862" actId="478"/>
          <ac:picMkLst>
            <pc:docMk/>
            <pc:sldMk cId="3886874394" sldId="262"/>
            <ac:picMk id="3" creationId="{35552F32-FF72-B912-9AB5-C74D126498A7}"/>
          </ac:picMkLst>
        </pc:picChg>
        <pc:picChg chg="mod">
          <ac:chgData name="Jeff Landgraf" userId="367c8676d18b2324" providerId="LiveId" clId="{AAABBA4C-CADD-45CA-B9AE-496DF863876F}" dt="2024-11-06T16:29:52.031" v="3865" actId="1076"/>
          <ac:picMkLst>
            <pc:docMk/>
            <pc:sldMk cId="3886874394" sldId="262"/>
            <ac:picMk id="5" creationId="{109CEBDD-4737-3E88-5335-552C58607A63}"/>
          </ac:picMkLst>
        </pc:picChg>
        <pc:cxnChg chg="mod">
          <ac:chgData name="Jeff Landgraf" userId="367c8676d18b2324" providerId="LiveId" clId="{AAABBA4C-CADD-45CA-B9AE-496DF863876F}" dt="2024-11-06T16:09:27.993" v="2924" actId="1038"/>
          <ac:cxnSpMkLst>
            <pc:docMk/>
            <pc:sldMk cId="3886874394" sldId="262"/>
            <ac:cxnSpMk id="59" creationId="{9E872D5F-CF5C-9EB1-EAD3-5B17AAD1EE93}"/>
          </ac:cxnSpMkLst>
        </pc:cxnChg>
      </pc:sldChg>
      <pc:sldChg chg="addSp delSp modSp add mod ord">
        <pc:chgData name="Jeff Landgraf" userId="367c8676d18b2324" providerId="LiveId" clId="{AAABBA4C-CADD-45CA-B9AE-496DF863876F}" dt="2024-11-06T16:49:20.334" v="5008" actId="20577"/>
        <pc:sldMkLst>
          <pc:docMk/>
          <pc:sldMk cId="1045341874" sldId="263"/>
        </pc:sldMkLst>
        <pc:spChg chg="add del mod">
          <ac:chgData name="Jeff Landgraf" userId="367c8676d18b2324" providerId="LiveId" clId="{AAABBA4C-CADD-45CA-B9AE-496DF863876F}" dt="2024-11-06T16:36:37.489" v="4108" actId="478"/>
          <ac:spMkLst>
            <pc:docMk/>
            <pc:sldMk cId="1045341874" sldId="263"/>
            <ac:spMk id="2" creationId="{847D4504-CEE1-31F7-6A85-63F0B5169468}"/>
          </ac:spMkLst>
        </pc:spChg>
        <pc:spChg chg="add del mod">
          <ac:chgData name="Jeff Landgraf" userId="367c8676d18b2324" providerId="LiveId" clId="{AAABBA4C-CADD-45CA-B9AE-496DF863876F}" dt="2024-11-06T16:36:57.558" v="4111" actId="478"/>
          <ac:spMkLst>
            <pc:docMk/>
            <pc:sldMk cId="1045341874" sldId="263"/>
            <ac:spMk id="3" creationId="{1F9AEB36-4FBC-8A6A-D2E0-2D19D1A2D1DE}"/>
          </ac:spMkLst>
        </pc:spChg>
        <pc:spChg chg="add del mod">
          <ac:chgData name="Jeff Landgraf" userId="367c8676d18b2324" providerId="LiveId" clId="{AAABBA4C-CADD-45CA-B9AE-496DF863876F}" dt="2024-11-06T16:37:55.429" v="4124" actId="478"/>
          <ac:spMkLst>
            <pc:docMk/>
            <pc:sldMk cId="1045341874" sldId="263"/>
            <ac:spMk id="4" creationId="{B8CD1F37-445D-4D02-43C1-424989C02111}"/>
          </ac:spMkLst>
        </pc:spChg>
        <pc:spChg chg="add del">
          <ac:chgData name="Jeff Landgraf" userId="367c8676d18b2324" providerId="LiveId" clId="{AAABBA4C-CADD-45CA-B9AE-496DF863876F}" dt="2024-11-06T16:38:08.411" v="4126" actId="478"/>
          <ac:spMkLst>
            <pc:docMk/>
            <pc:sldMk cId="1045341874" sldId="263"/>
            <ac:spMk id="6" creationId="{AC5454A4-BE28-4D8C-992A-F1B1702AECF5}"/>
          </ac:spMkLst>
        </pc:spChg>
        <pc:spChg chg="add del">
          <ac:chgData name="Jeff Landgraf" userId="367c8676d18b2324" providerId="LiveId" clId="{AAABBA4C-CADD-45CA-B9AE-496DF863876F}" dt="2024-11-06T16:38:28.030" v="4128" actId="478"/>
          <ac:spMkLst>
            <pc:docMk/>
            <pc:sldMk cId="1045341874" sldId="263"/>
            <ac:spMk id="8" creationId="{CBE6FCDF-3622-DA23-F986-FF8915DFAA0F}"/>
          </ac:spMkLst>
        </pc:spChg>
        <pc:spChg chg="add mod">
          <ac:chgData name="Jeff Landgraf" userId="367c8676d18b2324" providerId="LiveId" clId="{AAABBA4C-CADD-45CA-B9AE-496DF863876F}" dt="2024-11-06T16:39:35.674" v="4136" actId="692"/>
          <ac:spMkLst>
            <pc:docMk/>
            <pc:sldMk cId="1045341874" sldId="263"/>
            <ac:spMk id="9" creationId="{9E81B376-225A-1444-5A08-A012E81F5F07}"/>
          </ac:spMkLst>
        </pc:spChg>
        <pc:spChg chg="mod">
          <ac:chgData name="Jeff Landgraf" userId="367c8676d18b2324" providerId="LiveId" clId="{AAABBA4C-CADD-45CA-B9AE-496DF863876F}" dt="2024-11-06T16:37:34.100" v="4120" actId="1076"/>
          <ac:spMkLst>
            <pc:docMk/>
            <pc:sldMk cId="1045341874" sldId="263"/>
            <ac:spMk id="11" creationId="{E4C9C692-1522-B035-E838-66B4B1EB6604}"/>
          </ac:spMkLst>
        </pc:spChg>
        <pc:spChg chg="add mod">
          <ac:chgData name="Jeff Landgraf" userId="367c8676d18b2324" providerId="LiveId" clId="{AAABBA4C-CADD-45CA-B9AE-496DF863876F}" dt="2024-11-06T16:40:06.742" v="4143" actId="1076"/>
          <ac:spMkLst>
            <pc:docMk/>
            <pc:sldMk cId="1045341874" sldId="263"/>
            <ac:spMk id="12" creationId="{83EA5543-0E77-3B8D-0726-1AD91E0EC7E9}"/>
          </ac:spMkLst>
        </pc:spChg>
        <pc:spChg chg="add mod">
          <ac:chgData name="Jeff Landgraf" userId="367c8676d18b2324" providerId="LiveId" clId="{AAABBA4C-CADD-45CA-B9AE-496DF863876F}" dt="2024-11-06T16:49:07.716" v="4999" actId="1076"/>
          <ac:spMkLst>
            <pc:docMk/>
            <pc:sldMk cId="1045341874" sldId="263"/>
            <ac:spMk id="14" creationId="{BE7333C8-5CA0-E5A7-D435-417054038794}"/>
          </ac:spMkLst>
        </pc:spChg>
        <pc:spChg chg="add mod">
          <ac:chgData name="Jeff Landgraf" userId="367c8676d18b2324" providerId="LiveId" clId="{AAABBA4C-CADD-45CA-B9AE-496DF863876F}" dt="2024-11-06T16:49:00.067" v="4997" actId="571"/>
          <ac:spMkLst>
            <pc:docMk/>
            <pc:sldMk cId="1045341874" sldId="263"/>
            <ac:spMk id="15" creationId="{8A1FE408-59BD-D95C-CEF9-3E1D8ACAEE63}"/>
          </ac:spMkLst>
        </pc:spChg>
        <pc:spChg chg="mod">
          <ac:chgData name="Jeff Landgraf" userId="367c8676d18b2324" providerId="LiveId" clId="{AAABBA4C-CADD-45CA-B9AE-496DF863876F}" dt="2024-11-06T16:37:15.587" v="4115" actId="1076"/>
          <ac:spMkLst>
            <pc:docMk/>
            <pc:sldMk cId="1045341874" sldId="263"/>
            <ac:spMk id="54" creationId="{F312FE33-94AD-D799-7B94-1BE3071CE0F7}"/>
          </ac:spMkLst>
        </pc:spChg>
        <pc:spChg chg="mod">
          <ac:chgData name="Jeff Landgraf" userId="367c8676d18b2324" providerId="LiveId" clId="{AAABBA4C-CADD-45CA-B9AE-496DF863876F}" dt="2024-11-06T16:35:30.122" v="4099" actId="20577"/>
          <ac:spMkLst>
            <pc:docMk/>
            <pc:sldMk cId="1045341874" sldId="263"/>
            <ac:spMk id="56" creationId="{53B38B78-20E6-B515-AB75-0DD275D60C39}"/>
          </ac:spMkLst>
        </pc:spChg>
        <pc:spChg chg="mod">
          <ac:chgData name="Jeff Landgraf" userId="367c8676d18b2324" providerId="LiveId" clId="{AAABBA4C-CADD-45CA-B9AE-496DF863876F}" dt="2024-11-06T16:49:20.334" v="5008" actId="20577"/>
          <ac:spMkLst>
            <pc:docMk/>
            <pc:sldMk cId="1045341874" sldId="263"/>
            <ac:spMk id="67" creationId="{E3849A56-B12B-3165-2F5C-E80370D1A173}"/>
          </ac:spMkLst>
        </pc:spChg>
        <pc:picChg chg="del">
          <ac:chgData name="Jeff Landgraf" userId="367c8676d18b2324" providerId="LiveId" clId="{AAABBA4C-CADD-45CA-B9AE-496DF863876F}" dt="2024-11-06T16:40:27.798" v="4147" actId="478"/>
          <ac:picMkLst>
            <pc:docMk/>
            <pc:sldMk cId="1045341874" sldId="263"/>
            <ac:picMk id="5" creationId="{1677195A-9D3D-D2FE-2B06-1D477B4EE8FC}"/>
          </ac:picMkLst>
        </pc:picChg>
        <pc:cxnChg chg="del">
          <ac:chgData name="Jeff Landgraf" userId="367c8676d18b2324" providerId="LiveId" clId="{AAABBA4C-CADD-45CA-B9AE-496DF863876F}" dt="2024-11-06T16:35:35.994" v="4100" actId="478"/>
          <ac:cxnSpMkLst>
            <pc:docMk/>
            <pc:sldMk cId="1045341874" sldId="263"/>
            <ac:cxnSpMk id="59" creationId="{9DDA8DCF-24ED-2037-1805-D241C6D069BD}"/>
          </ac:cxnSpMkLst>
        </pc:cxnChg>
      </pc:sldChg>
      <pc:sldChg chg="addSp delSp modSp add mod">
        <pc:chgData name="Jeff Landgraf" userId="367c8676d18b2324" providerId="LiveId" clId="{AAABBA4C-CADD-45CA-B9AE-496DF863876F}" dt="2024-11-14T12:30:37.757" v="7200" actId="20577"/>
        <pc:sldMkLst>
          <pc:docMk/>
          <pc:sldMk cId="2326738084" sldId="264"/>
        </pc:sldMkLst>
        <pc:spChg chg="del">
          <ac:chgData name="Jeff Landgraf" userId="367c8676d18b2324" providerId="LiveId" clId="{AAABBA4C-CADD-45CA-B9AE-496DF863876F}" dt="2024-11-14T11:00:23.558" v="5385" actId="478"/>
          <ac:spMkLst>
            <pc:docMk/>
            <pc:sldMk cId="2326738084" sldId="264"/>
            <ac:spMk id="6" creationId="{8EDFB132-DD7D-3555-909E-D1BCFA019FEE}"/>
          </ac:spMkLst>
        </pc:spChg>
        <pc:spChg chg="mod">
          <ac:chgData name="Jeff Landgraf" userId="367c8676d18b2324" providerId="LiveId" clId="{AAABBA4C-CADD-45CA-B9AE-496DF863876F}" dt="2024-11-14T11:19:38.072" v="5885" actId="1076"/>
          <ac:spMkLst>
            <pc:docMk/>
            <pc:sldMk cId="2326738084" sldId="264"/>
            <ac:spMk id="7" creationId="{7A239CE0-C450-2DDF-3EF8-6C5D6C440692}"/>
          </ac:spMkLst>
        </pc:spChg>
        <pc:spChg chg="mod">
          <ac:chgData name="Jeff Landgraf" userId="367c8676d18b2324" providerId="LiveId" clId="{AAABBA4C-CADD-45CA-B9AE-496DF863876F}" dt="2024-11-14T11:19:38.072" v="5885" actId="1076"/>
          <ac:spMkLst>
            <pc:docMk/>
            <pc:sldMk cId="2326738084" sldId="264"/>
            <ac:spMk id="10" creationId="{53949B61-04AB-9698-9E4D-B6DF181BE302}"/>
          </ac:spMkLst>
        </pc:spChg>
        <pc:spChg chg="mod">
          <ac:chgData name="Jeff Landgraf" userId="367c8676d18b2324" providerId="LiveId" clId="{AAABBA4C-CADD-45CA-B9AE-496DF863876F}" dt="2024-11-14T11:19:38.072" v="5885" actId="1076"/>
          <ac:spMkLst>
            <pc:docMk/>
            <pc:sldMk cId="2326738084" sldId="264"/>
            <ac:spMk id="11" creationId="{02854835-4EF7-7729-80CA-1940A15CC713}"/>
          </ac:spMkLst>
        </pc:spChg>
        <pc:spChg chg="add mod">
          <ac:chgData name="Jeff Landgraf" userId="367c8676d18b2324" providerId="LiveId" clId="{AAABBA4C-CADD-45CA-B9AE-496DF863876F}" dt="2024-11-14T11:19:38.072" v="5885" actId="1076"/>
          <ac:spMkLst>
            <pc:docMk/>
            <pc:sldMk cId="2326738084" sldId="264"/>
            <ac:spMk id="14" creationId="{5CEA91F3-D244-C104-794E-44338C984EC6}"/>
          </ac:spMkLst>
        </pc:spChg>
        <pc:spChg chg="add mod">
          <ac:chgData name="Jeff Landgraf" userId="367c8676d18b2324" providerId="LiveId" clId="{AAABBA4C-CADD-45CA-B9AE-496DF863876F}" dt="2024-11-14T11:19:38.072" v="5885" actId="1076"/>
          <ac:spMkLst>
            <pc:docMk/>
            <pc:sldMk cId="2326738084" sldId="264"/>
            <ac:spMk id="15" creationId="{5C106390-02B0-FA96-F222-775A53D54488}"/>
          </ac:spMkLst>
        </pc:spChg>
        <pc:spChg chg="add del mod">
          <ac:chgData name="Jeff Landgraf" userId="367c8676d18b2324" providerId="LiveId" clId="{AAABBA4C-CADD-45CA-B9AE-496DF863876F}" dt="2024-11-14T11:12:58.952" v="5615" actId="478"/>
          <ac:spMkLst>
            <pc:docMk/>
            <pc:sldMk cId="2326738084" sldId="264"/>
            <ac:spMk id="29" creationId="{F0102951-5CBC-DF40-4A35-A42F5782943E}"/>
          </ac:spMkLst>
        </pc:spChg>
        <pc:spChg chg="add del mod">
          <ac:chgData name="Jeff Landgraf" userId="367c8676d18b2324" providerId="LiveId" clId="{AAABBA4C-CADD-45CA-B9AE-496DF863876F}" dt="2024-11-14T11:19:38.072" v="5885" actId="1076"/>
          <ac:spMkLst>
            <pc:docMk/>
            <pc:sldMk cId="2326738084" sldId="264"/>
            <ac:spMk id="33" creationId="{FB9C69CF-F694-6242-FC31-A4FDF308717F}"/>
          </ac:spMkLst>
        </pc:spChg>
        <pc:spChg chg="add del mod">
          <ac:chgData name="Jeff Landgraf" userId="367c8676d18b2324" providerId="LiveId" clId="{AAABBA4C-CADD-45CA-B9AE-496DF863876F}" dt="2024-11-14T11:19:38.072" v="5885" actId="1076"/>
          <ac:spMkLst>
            <pc:docMk/>
            <pc:sldMk cId="2326738084" sldId="264"/>
            <ac:spMk id="34" creationId="{F2357D4B-A80E-9E85-8241-708B332C03DB}"/>
          </ac:spMkLst>
        </pc:spChg>
        <pc:spChg chg="mod">
          <ac:chgData name="Jeff Landgraf" userId="367c8676d18b2324" providerId="LiveId" clId="{AAABBA4C-CADD-45CA-B9AE-496DF863876F}" dt="2024-11-14T11:19:38.072" v="5885" actId="1076"/>
          <ac:spMkLst>
            <pc:docMk/>
            <pc:sldMk cId="2326738084" sldId="264"/>
            <ac:spMk id="35" creationId="{7149FDF6-DCD8-5DFD-B9E2-016610870E6F}"/>
          </ac:spMkLst>
        </pc:spChg>
        <pc:spChg chg="mod">
          <ac:chgData name="Jeff Landgraf" userId="367c8676d18b2324" providerId="LiveId" clId="{AAABBA4C-CADD-45CA-B9AE-496DF863876F}" dt="2024-11-14T11:19:38.072" v="5885" actId="1076"/>
          <ac:spMkLst>
            <pc:docMk/>
            <pc:sldMk cId="2326738084" sldId="264"/>
            <ac:spMk id="36" creationId="{23C6384C-6CB8-888A-E24B-10E840864174}"/>
          </ac:spMkLst>
        </pc:spChg>
        <pc:spChg chg="mod">
          <ac:chgData name="Jeff Landgraf" userId="367c8676d18b2324" providerId="LiveId" clId="{AAABBA4C-CADD-45CA-B9AE-496DF863876F}" dt="2024-11-14T11:19:38.072" v="5885" actId="1076"/>
          <ac:spMkLst>
            <pc:docMk/>
            <pc:sldMk cId="2326738084" sldId="264"/>
            <ac:spMk id="37" creationId="{A4762FDA-0366-1E45-EE00-DC6E1EF4E9E7}"/>
          </ac:spMkLst>
        </pc:spChg>
        <pc:spChg chg="mod">
          <ac:chgData name="Jeff Landgraf" userId="367c8676d18b2324" providerId="LiveId" clId="{AAABBA4C-CADD-45CA-B9AE-496DF863876F}" dt="2024-11-14T11:19:38.072" v="5885" actId="1076"/>
          <ac:spMkLst>
            <pc:docMk/>
            <pc:sldMk cId="2326738084" sldId="264"/>
            <ac:spMk id="39" creationId="{17AB330F-0C6A-6CBF-38A4-A622DF84E65F}"/>
          </ac:spMkLst>
        </pc:spChg>
        <pc:spChg chg="mod">
          <ac:chgData name="Jeff Landgraf" userId="367c8676d18b2324" providerId="LiveId" clId="{AAABBA4C-CADD-45CA-B9AE-496DF863876F}" dt="2024-11-14T11:19:38.072" v="5885" actId="1076"/>
          <ac:spMkLst>
            <pc:docMk/>
            <pc:sldMk cId="2326738084" sldId="264"/>
            <ac:spMk id="52" creationId="{73DFB6D2-3E7A-33E6-56D6-159305440026}"/>
          </ac:spMkLst>
        </pc:spChg>
        <pc:spChg chg="mod">
          <ac:chgData name="Jeff Landgraf" userId="367c8676d18b2324" providerId="LiveId" clId="{AAABBA4C-CADD-45CA-B9AE-496DF863876F}" dt="2024-11-14T11:19:38.072" v="5885" actId="1076"/>
          <ac:spMkLst>
            <pc:docMk/>
            <pc:sldMk cId="2326738084" sldId="264"/>
            <ac:spMk id="53" creationId="{C228C209-05D0-2D80-4FF3-272EB85A6147}"/>
          </ac:spMkLst>
        </pc:spChg>
        <pc:spChg chg="mod">
          <ac:chgData name="Jeff Landgraf" userId="367c8676d18b2324" providerId="LiveId" clId="{AAABBA4C-CADD-45CA-B9AE-496DF863876F}" dt="2024-11-14T11:19:38.072" v="5885" actId="1076"/>
          <ac:spMkLst>
            <pc:docMk/>
            <pc:sldMk cId="2326738084" sldId="264"/>
            <ac:spMk id="54" creationId="{5009B679-D532-EDCA-2431-A66EAFD2F8AE}"/>
          </ac:spMkLst>
        </pc:spChg>
        <pc:spChg chg="mod">
          <ac:chgData name="Jeff Landgraf" userId="367c8676d18b2324" providerId="LiveId" clId="{AAABBA4C-CADD-45CA-B9AE-496DF863876F}" dt="2024-11-14T11:19:38.072" v="5885" actId="1076"/>
          <ac:spMkLst>
            <pc:docMk/>
            <pc:sldMk cId="2326738084" sldId="264"/>
            <ac:spMk id="55" creationId="{63DA8058-A4C7-0D85-D624-80F1BD3AADF3}"/>
          </ac:spMkLst>
        </pc:spChg>
        <pc:spChg chg="mod">
          <ac:chgData name="Jeff Landgraf" userId="367c8676d18b2324" providerId="LiveId" clId="{AAABBA4C-CADD-45CA-B9AE-496DF863876F}" dt="2024-11-14T11:14:48.579" v="5655" actId="1076"/>
          <ac:spMkLst>
            <pc:docMk/>
            <pc:sldMk cId="2326738084" sldId="264"/>
            <ac:spMk id="56" creationId="{518C0FCE-17D2-E3AD-2F48-A7ECCD498909}"/>
          </ac:spMkLst>
        </pc:spChg>
        <pc:spChg chg="add del mod">
          <ac:chgData name="Jeff Landgraf" userId="367c8676d18b2324" providerId="LiveId" clId="{AAABBA4C-CADD-45CA-B9AE-496DF863876F}" dt="2024-11-14T11:19:38.072" v="5885" actId="1076"/>
          <ac:spMkLst>
            <pc:docMk/>
            <pc:sldMk cId="2326738084" sldId="264"/>
            <ac:spMk id="65" creationId="{5E29DF8C-B48A-8608-EE60-85F260CFAE3C}"/>
          </ac:spMkLst>
        </pc:spChg>
        <pc:spChg chg="add del mod">
          <ac:chgData name="Jeff Landgraf" userId="367c8676d18b2324" providerId="LiveId" clId="{AAABBA4C-CADD-45CA-B9AE-496DF863876F}" dt="2024-11-14T11:19:38.072" v="5885" actId="1076"/>
          <ac:spMkLst>
            <pc:docMk/>
            <pc:sldMk cId="2326738084" sldId="264"/>
            <ac:spMk id="66" creationId="{3E9EFCB5-12C5-C287-769F-7731BAF12983}"/>
          </ac:spMkLst>
        </pc:spChg>
        <pc:spChg chg="del mod">
          <ac:chgData name="Jeff Landgraf" userId="367c8676d18b2324" providerId="LiveId" clId="{AAABBA4C-CADD-45CA-B9AE-496DF863876F}" dt="2024-11-14T11:00:18.721" v="5382" actId="478"/>
          <ac:spMkLst>
            <pc:docMk/>
            <pc:sldMk cId="2326738084" sldId="264"/>
            <ac:spMk id="67" creationId="{7FE3EC20-F1A9-D220-DB33-6C7E3E4332EB}"/>
          </ac:spMkLst>
        </pc:spChg>
        <pc:spChg chg="add del mod">
          <ac:chgData name="Jeff Landgraf" userId="367c8676d18b2324" providerId="LiveId" clId="{AAABBA4C-CADD-45CA-B9AE-496DF863876F}" dt="2024-11-14T11:19:38.072" v="5885" actId="1076"/>
          <ac:spMkLst>
            <pc:docMk/>
            <pc:sldMk cId="2326738084" sldId="264"/>
            <ac:spMk id="68" creationId="{D1D88E83-46C1-0022-723B-4700FFC3469E}"/>
          </ac:spMkLst>
        </pc:spChg>
        <pc:spChg chg="add mod">
          <ac:chgData name="Jeff Landgraf" userId="367c8676d18b2324" providerId="LiveId" clId="{AAABBA4C-CADD-45CA-B9AE-496DF863876F}" dt="2024-11-14T12:30:37.757" v="7200" actId="20577"/>
          <ac:spMkLst>
            <pc:docMk/>
            <pc:sldMk cId="2326738084" sldId="264"/>
            <ac:spMk id="73" creationId="{FC568BD7-DD5C-794F-7EAD-6CA1CC61F025}"/>
          </ac:spMkLst>
        </pc:spChg>
        <pc:spChg chg="add mod">
          <ac:chgData name="Jeff Landgraf" userId="367c8676d18b2324" providerId="LiveId" clId="{AAABBA4C-CADD-45CA-B9AE-496DF863876F}" dt="2024-11-14T11:19:38.072" v="5885" actId="1076"/>
          <ac:spMkLst>
            <pc:docMk/>
            <pc:sldMk cId="2326738084" sldId="264"/>
            <ac:spMk id="74" creationId="{85345F41-4894-C2CA-6F29-927CFD63FC6E}"/>
          </ac:spMkLst>
        </pc:spChg>
        <pc:spChg chg="add mod">
          <ac:chgData name="Jeff Landgraf" userId="367c8676d18b2324" providerId="LiveId" clId="{AAABBA4C-CADD-45CA-B9AE-496DF863876F}" dt="2024-11-14T11:19:38.072" v="5885" actId="1076"/>
          <ac:spMkLst>
            <pc:docMk/>
            <pc:sldMk cId="2326738084" sldId="264"/>
            <ac:spMk id="75" creationId="{994160E0-E551-29E3-F4D4-AB308F6DB652}"/>
          </ac:spMkLst>
        </pc:spChg>
        <pc:spChg chg="add mod">
          <ac:chgData name="Jeff Landgraf" userId="367c8676d18b2324" providerId="LiveId" clId="{AAABBA4C-CADD-45CA-B9AE-496DF863876F}" dt="2024-11-14T11:19:38.072" v="5885" actId="1076"/>
          <ac:spMkLst>
            <pc:docMk/>
            <pc:sldMk cId="2326738084" sldId="264"/>
            <ac:spMk id="76" creationId="{18F7B8D4-FBBB-18F1-2F5C-3F528DAA88AE}"/>
          </ac:spMkLst>
        </pc:spChg>
        <pc:spChg chg="add mod">
          <ac:chgData name="Jeff Landgraf" userId="367c8676d18b2324" providerId="LiveId" clId="{AAABBA4C-CADD-45CA-B9AE-496DF863876F}" dt="2024-11-14T11:19:38.072" v="5885" actId="1076"/>
          <ac:spMkLst>
            <pc:docMk/>
            <pc:sldMk cId="2326738084" sldId="264"/>
            <ac:spMk id="77" creationId="{454B7DD8-56F3-0DF4-4910-D5FF05F55E9D}"/>
          </ac:spMkLst>
        </pc:spChg>
        <pc:spChg chg="add mod">
          <ac:chgData name="Jeff Landgraf" userId="367c8676d18b2324" providerId="LiveId" clId="{AAABBA4C-CADD-45CA-B9AE-496DF863876F}" dt="2024-11-14T11:19:38.072" v="5885" actId="1076"/>
          <ac:spMkLst>
            <pc:docMk/>
            <pc:sldMk cId="2326738084" sldId="264"/>
            <ac:spMk id="78" creationId="{666308CE-2F9B-FF6D-F6F7-74662A638705}"/>
          </ac:spMkLst>
        </pc:spChg>
        <pc:spChg chg="add del mod">
          <ac:chgData name="Jeff Landgraf" userId="367c8676d18b2324" providerId="LiveId" clId="{AAABBA4C-CADD-45CA-B9AE-496DF863876F}" dt="2024-11-14T11:19:28.212" v="5884" actId="478"/>
          <ac:spMkLst>
            <pc:docMk/>
            <pc:sldMk cId="2326738084" sldId="264"/>
            <ac:spMk id="79" creationId="{B482E0A6-38AE-1D23-B697-B800803AEE4D}"/>
          </ac:spMkLst>
        </pc:spChg>
        <pc:spChg chg="add del mod">
          <ac:chgData name="Jeff Landgraf" userId="367c8676d18b2324" providerId="LiveId" clId="{AAABBA4C-CADD-45CA-B9AE-496DF863876F}" dt="2024-11-14T11:19:28.212" v="5884" actId="478"/>
          <ac:spMkLst>
            <pc:docMk/>
            <pc:sldMk cId="2326738084" sldId="264"/>
            <ac:spMk id="80" creationId="{6A3E3D30-B4CA-8C3B-11F0-2CC76485FD47}"/>
          </ac:spMkLst>
        </pc:spChg>
        <pc:spChg chg="add del mod">
          <ac:chgData name="Jeff Landgraf" userId="367c8676d18b2324" providerId="LiveId" clId="{AAABBA4C-CADD-45CA-B9AE-496DF863876F}" dt="2024-11-14T11:19:28.212" v="5884" actId="478"/>
          <ac:spMkLst>
            <pc:docMk/>
            <pc:sldMk cId="2326738084" sldId="264"/>
            <ac:spMk id="81" creationId="{DC7264A6-59DD-11CD-6880-50CA080A6DCD}"/>
          </ac:spMkLst>
        </pc:spChg>
        <pc:spChg chg="add del mod">
          <ac:chgData name="Jeff Landgraf" userId="367c8676d18b2324" providerId="LiveId" clId="{AAABBA4C-CADD-45CA-B9AE-496DF863876F}" dt="2024-11-14T11:19:28.212" v="5884" actId="478"/>
          <ac:spMkLst>
            <pc:docMk/>
            <pc:sldMk cId="2326738084" sldId="264"/>
            <ac:spMk id="90" creationId="{F2CF6E10-C679-A5F9-41F3-B212E6067FC0}"/>
          </ac:spMkLst>
        </pc:spChg>
        <pc:spChg chg="add del mod">
          <ac:chgData name="Jeff Landgraf" userId="367c8676d18b2324" providerId="LiveId" clId="{AAABBA4C-CADD-45CA-B9AE-496DF863876F}" dt="2024-11-14T11:19:28.212" v="5884" actId="478"/>
          <ac:spMkLst>
            <pc:docMk/>
            <pc:sldMk cId="2326738084" sldId="264"/>
            <ac:spMk id="91" creationId="{1D9FE621-C2F6-303E-3EFC-D416C5E675FA}"/>
          </ac:spMkLst>
        </pc:spChg>
        <pc:spChg chg="add del mod">
          <ac:chgData name="Jeff Landgraf" userId="367c8676d18b2324" providerId="LiveId" clId="{AAABBA4C-CADD-45CA-B9AE-496DF863876F}" dt="2024-11-14T11:19:28.212" v="5884" actId="478"/>
          <ac:spMkLst>
            <pc:docMk/>
            <pc:sldMk cId="2326738084" sldId="264"/>
            <ac:spMk id="92" creationId="{3081883B-F53C-F3CA-1A5F-1A625002E02B}"/>
          </ac:spMkLst>
        </pc:spChg>
        <pc:spChg chg="add del mod">
          <ac:chgData name="Jeff Landgraf" userId="367c8676d18b2324" providerId="LiveId" clId="{AAABBA4C-CADD-45CA-B9AE-496DF863876F}" dt="2024-11-14T11:19:28.212" v="5884" actId="478"/>
          <ac:spMkLst>
            <pc:docMk/>
            <pc:sldMk cId="2326738084" sldId="264"/>
            <ac:spMk id="93" creationId="{0C43BB77-BF13-E929-E490-4D4708CF7446}"/>
          </ac:spMkLst>
        </pc:spChg>
        <pc:spChg chg="add del mod">
          <ac:chgData name="Jeff Landgraf" userId="367c8676d18b2324" providerId="LiveId" clId="{AAABBA4C-CADD-45CA-B9AE-496DF863876F}" dt="2024-11-14T11:19:28.212" v="5884" actId="478"/>
          <ac:spMkLst>
            <pc:docMk/>
            <pc:sldMk cId="2326738084" sldId="264"/>
            <ac:spMk id="94" creationId="{7AD91AAB-086C-B744-56B9-8F31B4E6B995}"/>
          </ac:spMkLst>
        </pc:spChg>
        <pc:spChg chg="add del mod">
          <ac:chgData name="Jeff Landgraf" userId="367c8676d18b2324" providerId="LiveId" clId="{AAABBA4C-CADD-45CA-B9AE-496DF863876F}" dt="2024-11-14T11:19:28.212" v="5884" actId="478"/>
          <ac:spMkLst>
            <pc:docMk/>
            <pc:sldMk cId="2326738084" sldId="264"/>
            <ac:spMk id="95" creationId="{CB57A59D-E3DC-2817-EE5E-E64A2B382504}"/>
          </ac:spMkLst>
        </pc:spChg>
        <pc:spChg chg="add del mod">
          <ac:chgData name="Jeff Landgraf" userId="367c8676d18b2324" providerId="LiveId" clId="{AAABBA4C-CADD-45CA-B9AE-496DF863876F}" dt="2024-11-14T11:19:10.503" v="5883" actId="478"/>
          <ac:spMkLst>
            <pc:docMk/>
            <pc:sldMk cId="2326738084" sldId="264"/>
            <ac:spMk id="96" creationId="{8F2A2154-CE8B-E375-07E7-67D4783626C6}"/>
          </ac:spMkLst>
        </pc:spChg>
        <pc:spChg chg="add mod">
          <ac:chgData name="Jeff Landgraf" userId="367c8676d18b2324" providerId="LiveId" clId="{AAABBA4C-CADD-45CA-B9AE-496DF863876F}" dt="2024-11-14T12:30:33.629" v="7187" actId="14100"/>
          <ac:spMkLst>
            <pc:docMk/>
            <pc:sldMk cId="2326738084" sldId="264"/>
            <ac:spMk id="108" creationId="{B4CC881E-228C-EED0-6124-BEDC058A1672}"/>
          </ac:spMkLst>
        </pc:spChg>
        <pc:graphicFrameChg chg="add mod modGraphic">
          <ac:chgData name="Jeff Landgraf" userId="367c8676d18b2324" providerId="LiveId" clId="{AAABBA4C-CADD-45CA-B9AE-496DF863876F}" dt="2024-11-14T12:10:41.534" v="6648" actId="20577"/>
          <ac:graphicFrameMkLst>
            <pc:docMk/>
            <pc:sldMk cId="2326738084" sldId="264"/>
            <ac:graphicFrameMk id="2" creationId="{871C10CE-2795-3193-AF5D-3E5A38125191}"/>
          </ac:graphicFrameMkLst>
        </pc:graphicFrameChg>
        <pc:picChg chg="del">
          <ac:chgData name="Jeff Landgraf" userId="367c8676d18b2324" providerId="LiveId" clId="{AAABBA4C-CADD-45CA-B9AE-496DF863876F}" dt="2024-11-14T11:00:20.183" v="5383" actId="478"/>
          <ac:picMkLst>
            <pc:docMk/>
            <pc:sldMk cId="2326738084" sldId="264"/>
            <ac:picMk id="4" creationId="{8C7E996C-45DF-E478-03BE-B1B3DE91D7EA}"/>
          </ac:picMkLst>
        </pc:picChg>
        <pc:picChg chg="del">
          <ac:chgData name="Jeff Landgraf" userId="367c8676d18b2324" providerId="LiveId" clId="{AAABBA4C-CADD-45CA-B9AE-496DF863876F}" dt="2024-11-14T11:00:21.242" v="5384" actId="478"/>
          <ac:picMkLst>
            <pc:docMk/>
            <pc:sldMk cId="2326738084" sldId="264"/>
            <ac:picMk id="5" creationId="{22CF8BA7-9676-2BD5-C371-24F8CBF54F94}"/>
          </ac:picMkLst>
        </pc:picChg>
        <pc:cxnChg chg="add mod">
          <ac:chgData name="Jeff Landgraf" userId="367c8676d18b2324" providerId="LiveId" clId="{AAABBA4C-CADD-45CA-B9AE-496DF863876F}" dt="2024-11-14T12:06:17.621" v="6508" actId="1076"/>
          <ac:cxnSpMkLst>
            <pc:docMk/>
            <pc:sldMk cId="2326738084" sldId="264"/>
            <ac:cxnSpMk id="3" creationId="{F83100AB-BECE-3282-C682-733120191D11}"/>
          </ac:cxnSpMkLst>
        </pc:cxnChg>
        <pc:cxnChg chg="add mod">
          <ac:chgData name="Jeff Landgraf" userId="367c8676d18b2324" providerId="LiveId" clId="{AAABBA4C-CADD-45CA-B9AE-496DF863876F}" dt="2024-11-14T12:06:17.621" v="6508" actId="1076"/>
          <ac:cxnSpMkLst>
            <pc:docMk/>
            <pc:sldMk cId="2326738084" sldId="264"/>
            <ac:cxnSpMk id="8" creationId="{43285B01-4A98-62DA-8081-74D74E55F6BF}"/>
          </ac:cxnSpMkLst>
        </pc:cxnChg>
        <pc:cxnChg chg="add mod">
          <ac:chgData name="Jeff Landgraf" userId="367c8676d18b2324" providerId="LiveId" clId="{AAABBA4C-CADD-45CA-B9AE-496DF863876F}" dt="2024-11-14T12:11:17.150" v="6651" actId="14100"/>
          <ac:cxnSpMkLst>
            <pc:docMk/>
            <pc:sldMk cId="2326738084" sldId="264"/>
            <ac:cxnSpMk id="9" creationId="{4A592680-48B2-86C1-2FB8-7CF5C2F4AB41}"/>
          </ac:cxnSpMkLst>
        </pc:cxnChg>
        <pc:cxnChg chg="add mod">
          <ac:chgData name="Jeff Landgraf" userId="367c8676d18b2324" providerId="LiveId" clId="{AAABBA4C-CADD-45CA-B9AE-496DF863876F}" dt="2024-11-14T12:06:17.621" v="6508" actId="1076"/>
          <ac:cxnSpMkLst>
            <pc:docMk/>
            <pc:sldMk cId="2326738084" sldId="264"/>
            <ac:cxnSpMk id="12" creationId="{F25EDC44-1101-EBB3-0D22-C9E681D6E90A}"/>
          </ac:cxnSpMkLst>
        </pc:cxnChg>
        <pc:cxnChg chg="mod">
          <ac:chgData name="Jeff Landgraf" userId="367c8676d18b2324" providerId="LiveId" clId="{AAABBA4C-CADD-45CA-B9AE-496DF863876F}" dt="2024-11-14T11:19:38.072" v="5885" actId="1076"/>
          <ac:cxnSpMkLst>
            <pc:docMk/>
            <pc:sldMk cId="2326738084" sldId="264"/>
            <ac:cxnSpMk id="13" creationId="{C4C38726-1C09-42CD-DA52-A7C267D0B019}"/>
          </ac:cxnSpMkLst>
        </pc:cxnChg>
        <pc:cxnChg chg="mod">
          <ac:chgData name="Jeff Landgraf" userId="367c8676d18b2324" providerId="LiveId" clId="{AAABBA4C-CADD-45CA-B9AE-496DF863876F}" dt="2024-11-14T11:19:38.072" v="5885" actId="1076"/>
          <ac:cxnSpMkLst>
            <pc:docMk/>
            <pc:sldMk cId="2326738084" sldId="264"/>
            <ac:cxnSpMk id="16" creationId="{4B07C61F-3513-3488-C654-D4F71D0BDF89}"/>
          </ac:cxnSpMkLst>
        </pc:cxnChg>
        <pc:cxnChg chg="mod">
          <ac:chgData name="Jeff Landgraf" userId="367c8676d18b2324" providerId="LiveId" clId="{AAABBA4C-CADD-45CA-B9AE-496DF863876F}" dt="2024-11-14T11:19:38.072" v="5885" actId="1076"/>
          <ac:cxnSpMkLst>
            <pc:docMk/>
            <pc:sldMk cId="2326738084" sldId="264"/>
            <ac:cxnSpMk id="18" creationId="{9506C35B-FF2B-F533-93EB-FA576C4E6F34}"/>
          </ac:cxnSpMkLst>
        </pc:cxnChg>
        <pc:cxnChg chg="mod">
          <ac:chgData name="Jeff Landgraf" userId="367c8676d18b2324" providerId="LiveId" clId="{AAABBA4C-CADD-45CA-B9AE-496DF863876F}" dt="2024-11-14T11:19:38.072" v="5885" actId="1076"/>
          <ac:cxnSpMkLst>
            <pc:docMk/>
            <pc:sldMk cId="2326738084" sldId="264"/>
            <ac:cxnSpMk id="19" creationId="{0E800736-1AB3-1494-80C2-F11ED1C41D4B}"/>
          </ac:cxnSpMkLst>
        </pc:cxnChg>
        <pc:cxnChg chg="mod">
          <ac:chgData name="Jeff Landgraf" userId="367c8676d18b2324" providerId="LiveId" clId="{AAABBA4C-CADD-45CA-B9AE-496DF863876F}" dt="2024-11-14T11:19:38.072" v="5885" actId="1076"/>
          <ac:cxnSpMkLst>
            <pc:docMk/>
            <pc:sldMk cId="2326738084" sldId="264"/>
            <ac:cxnSpMk id="22" creationId="{34824ACB-E195-D910-3634-B79D88242518}"/>
          </ac:cxnSpMkLst>
        </pc:cxnChg>
        <pc:cxnChg chg="mod">
          <ac:chgData name="Jeff Landgraf" userId="367c8676d18b2324" providerId="LiveId" clId="{AAABBA4C-CADD-45CA-B9AE-496DF863876F}" dt="2024-11-14T11:19:38.072" v="5885" actId="1076"/>
          <ac:cxnSpMkLst>
            <pc:docMk/>
            <pc:sldMk cId="2326738084" sldId="264"/>
            <ac:cxnSpMk id="23" creationId="{CD4F7032-07B4-8B96-39C0-AC3B18FAB5F5}"/>
          </ac:cxnSpMkLst>
        </pc:cxnChg>
        <pc:cxnChg chg="mod">
          <ac:chgData name="Jeff Landgraf" userId="367c8676d18b2324" providerId="LiveId" clId="{AAABBA4C-CADD-45CA-B9AE-496DF863876F}" dt="2024-11-14T11:19:38.072" v="5885" actId="1076"/>
          <ac:cxnSpMkLst>
            <pc:docMk/>
            <pc:sldMk cId="2326738084" sldId="264"/>
            <ac:cxnSpMk id="24" creationId="{5FE73101-C2FB-C24F-5AC5-5ABA9744ED6D}"/>
          </ac:cxnSpMkLst>
        </pc:cxnChg>
        <pc:cxnChg chg="mod">
          <ac:chgData name="Jeff Landgraf" userId="367c8676d18b2324" providerId="LiveId" clId="{AAABBA4C-CADD-45CA-B9AE-496DF863876F}" dt="2024-11-14T11:19:38.072" v="5885" actId="1076"/>
          <ac:cxnSpMkLst>
            <pc:docMk/>
            <pc:sldMk cId="2326738084" sldId="264"/>
            <ac:cxnSpMk id="25" creationId="{EFFC3CCA-7332-3C24-0110-B4FB76013C17}"/>
          </ac:cxnSpMkLst>
        </pc:cxnChg>
        <pc:cxnChg chg="mod">
          <ac:chgData name="Jeff Landgraf" userId="367c8676d18b2324" providerId="LiveId" clId="{AAABBA4C-CADD-45CA-B9AE-496DF863876F}" dt="2024-11-14T11:19:38.072" v="5885" actId="1076"/>
          <ac:cxnSpMkLst>
            <pc:docMk/>
            <pc:sldMk cId="2326738084" sldId="264"/>
            <ac:cxnSpMk id="26" creationId="{C268C15C-954D-16A9-E3EA-FC863C8D5CB9}"/>
          </ac:cxnSpMkLst>
        </pc:cxnChg>
        <pc:cxnChg chg="add mod">
          <ac:chgData name="Jeff Landgraf" userId="367c8676d18b2324" providerId="LiveId" clId="{AAABBA4C-CADD-45CA-B9AE-496DF863876F}" dt="2024-11-14T12:06:17.621" v="6508" actId="1076"/>
          <ac:cxnSpMkLst>
            <pc:docMk/>
            <pc:sldMk cId="2326738084" sldId="264"/>
            <ac:cxnSpMk id="27" creationId="{67400009-7D2B-CBBB-9F71-29FB5AF65508}"/>
          </ac:cxnSpMkLst>
        </pc:cxnChg>
        <pc:cxnChg chg="mod">
          <ac:chgData name="Jeff Landgraf" userId="367c8676d18b2324" providerId="LiveId" clId="{AAABBA4C-CADD-45CA-B9AE-496DF863876F}" dt="2024-11-14T11:19:38.072" v="5885" actId="1076"/>
          <ac:cxnSpMkLst>
            <pc:docMk/>
            <pc:sldMk cId="2326738084" sldId="264"/>
            <ac:cxnSpMk id="30" creationId="{A3B9BF84-72BA-AEE9-A640-E54693E4C696}"/>
          </ac:cxnSpMkLst>
        </pc:cxnChg>
        <pc:cxnChg chg="mod">
          <ac:chgData name="Jeff Landgraf" userId="367c8676d18b2324" providerId="LiveId" clId="{AAABBA4C-CADD-45CA-B9AE-496DF863876F}" dt="2024-11-14T11:19:38.072" v="5885" actId="1076"/>
          <ac:cxnSpMkLst>
            <pc:docMk/>
            <pc:sldMk cId="2326738084" sldId="264"/>
            <ac:cxnSpMk id="31" creationId="{600ED4EF-470E-5A2B-348E-049EC5872A8D}"/>
          </ac:cxnSpMkLst>
        </pc:cxnChg>
        <pc:cxnChg chg="mod">
          <ac:chgData name="Jeff Landgraf" userId="367c8676d18b2324" providerId="LiveId" clId="{AAABBA4C-CADD-45CA-B9AE-496DF863876F}" dt="2024-11-14T11:19:38.072" v="5885" actId="1076"/>
          <ac:cxnSpMkLst>
            <pc:docMk/>
            <pc:sldMk cId="2326738084" sldId="264"/>
            <ac:cxnSpMk id="32" creationId="{98559415-446C-A3DB-FF13-381F82571799}"/>
          </ac:cxnSpMkLst>
        </pc:cxnChg>
        <pc:cxnChg chg="add del mod">
          <ac:chgData name="Jeff Landgraf" userId="367c8676d18b2324" providerId="LiveId" clId="{AAABBA4C-CADD-45CA-B9AE-496DF863876F}" dt="2024-11-14T11:19:38.072" v="5885" actId="1076"/>
          <ac:cxnSpMkLst>
            <pc:docMk/>
            <pc:sldMk cId="2326738084" sldId="264"/>
            <ac:cxnSpMk id="38" creationId="{5B3C95EF-F371-863A-D6E2-3DB8D4D54201}"/>
          </ac:cxnSpMkLst>
        </pc:cxnChg>
        <pc:cxnChg chg="add del mod">
          <ac:chgData name="Jeff Landgraf" userId="367c8676d18b2324" providerId="LiveId" clId="{AAABBA4C-CADD-45CA-B9AE-496DF863876F}" dt="2024-11-14T11:19:38.072" v="5885" actId="1076"/>
          <ac:cxnSpMkLst>
            <pc:docMk/>
            <pc:sldMk cId="2326738084" sldId="264"/>
            <ac:cxnSpMk id="40" creationId="{25C99BA1-E9AC-0469-D7C3-C77F90208318}"/>
          </ac:cxnSpMkLst>
        </pc:cxnChg>
        <pc:cxnChg chg="mod">
          <ac:chgData name="Jeff Landgraf" userId="367c8676d18b2324" providerId="LiveId" clId="{AAABBA4C-CADD-45CA-B9AE-496DF863876F}" dt="2024-11-14T11:19:38.072" v="5885" actId="1076"/>
          <ac:cxnSpMkLst>
            <pc:docMk/>
            <pc:sldMk cId="2326738084" sldId="264"/>
            <ac:cxnSpMk id="41" creationId="{B5618240-3159-E25B-7983-A888AB656A44}"/>
          </ac:cxnSpMkLst>
        </pc:cxnChg>
        <pc:cxnChg chg="mod">
          <ac:chgData name="Jeff Landgraf" userId="367c8676d18b2324" providerId="LiveId" clId="{AAABBA4C-CADD-45CA-B9AE-496DF863876F}" dt="2024-11-14T11:19:38.072" v="5885" actId="1076"/>
          <ac:cxnSpMkLst>
            <pc:docMk/>
            <pc:sldMk cId="2326738084" sldId="264"/>
            <ac:cxnSpMk id="42" creationId="{D3655F34-D9CE-5AF6-D9C0-37BBF76E03E5}"/>
          </ac:cxnSpMkLst>
        </pc:cxnChg>
        <pc:cxnChg chg="mod">
          <ac:chgData name="Jeff Landgraf" userId="367c8676d18b2324" providerId="LiveId" clId="{AAABBA4C-CADD-45CA-B9AE-496DF863876F}" dt="2024-11-14T11:19:38.072" v="5885" actId="1076"/>
          <ac:cxnSpMkLst>
            <pc:docMk/>
            <pc:sldMk cId="2326738084" sldId="264"/>
            <ac:cxnSpMk id="43" creationId="{F8F033C6-6C2C-799B-70BC-25ECE4A025FF}"/>
          </ac:cxnSpMkLst>
        </pc:cxnChg>
        <pc:cxnChg chg="mod">
          <ac:chgData name="Jeff Landgraf" userId="367c8676d18b2324" providerId="LiveId" clId="{AAABBA4C-CADD-45CA-B9AE-496DF863876F}" dt="2024-11-14T11:19:38.072" v="5885" actId="1076"/>
          <ac:cxnSpMkLst>
            <pc:docMk/>
            <pc:sldMk cId="2326738084" sldId="264"/>
            <ac:cxnSpMk id="44" creationId="{76F0E0C4-541B-EC7D-F560-5E3705ADE69E}"/>
          </ac:cxnSpMkLst>
        </pc:cxnChg>
        <pc:cxnChg chg="mod">
          <ac:chgData name="Jeff Landgraf" userId="367c8676d18b2324" providerId="LiveId" clId="{AAABBA4C-CADD-45CA-B9AE-496DF863876F}" dt="2024-11-14T11:19:38.072" v="5885" actId="1076"/>
          <ac:cxnSpMkLst>
            <pc:docMk/>
            <pc:sldMk cId="2326738084" sldId="264"/>
            <ac:cxnSpMk id="45" creationId="{B02EA117-3F7A-9613-EEF8-E1FD18716480}"/>
          </ac:cxnSpMkLst>
        </pc:cxnChg>
        <pc:cxnChg chg="mod">
          <ac:chgData name="Jeff Landgraf" userId="367c8676d18b2324" providerId="LiveId" clId="{AAABBA4C-CADD-45CA-B9AE-496DF863876F}" dt="2024-11-14T11:19:38.072" v="5885" actId="1076"/>
          <ac:cxnSpMkLst>
            <pc:docMk/>
            <pc:sldMk cId="2326738084" sldId="264"/>
            <ac:cxnSpMk id="46" creationId="{BBFE595C-7276-3FC9-50A1-014FBA54BD5A}"/>
          </ac:cxnSpMkLst>
        </pc:cxnChg>
        <pc:cxnChg chg="mod">
          <ac:chgData name="Jeff Landgraf" userId="367c8676d18b2324" providerId="LiveId" clId="{AAABBA4C-CADD-45CA-B9AE-496DF863876F}" dt="2024-11-14T11:19:38.072" v="5885" actId="1076"/>
          <ac:cxnSpMkLst>
            <pc:docMk/>
            <pc:sldMk cId="2326738084" sldId="264"/>
            <ac:cxnSpMk id="47" creationId="{EBBC8AAD-9555-5114-3B74-48542567214A}"/>
          </ac:cxnSpMkLst>
        </pc:cxnChg>
        <pc:cxnChg chg="mod">
          <ac:chgData name="Jeff Landgraf" userId="367c8676d18b2324" providerId="LiveId" clId="{AAABBA4C-CADD-45CA-B9AE-496DF863876F}" dt="2024-11-14T11:19:38.072" v="5885" actId="1076"/>
          <ac:cxnSpMkLst>
            <pc:docMk/>
            <pc:sldMk cId="2326738084" sldId="264"/>
            <ac:cxnSpMk id="48" creationId="{824A50D4-DB53-7B2F-FD12-29A234872F70}"/>
          </ac:cxnSpMkLst>
        </pc:cxnChg>
        <pc:cxnChg chg="add del mod">
          <ac:chgData name="Jeff Landgraf" userId="367c8676d18b2324" providerId="LiveId" clId="{AAABBA4C-CADD-45CA-B9AE-496DF863876F}" dt="2024-11-14T11:13:01.095" v="5616" actId="478"/>
          <ac:cxnSpMkLst>
            <pc:docMk/>
            <pc:sldMk cId="2326738084" sldId="264"/>
            <ac:cxnSpMk id="49" creationId="{35D8AFE9-B9D7-AD59-4077-5F1F0BE96ADE}"/>
          </ac:cxnSpMkLst>
        </pc:cxnChg>
        <pc:cxnChg chg="add del mod">
          <ac:chgData name="Jeff Landgraf" userId="367c8676d18b2324" providerId="LiveId" clId="{AAABBA4C-CADD-45CA-B9AE-496DF863876F}" dt="2024-11-14T11:19:38.072" v="5885" actId="1076"/>
          <ac:cxnSpMkLst>
            <pc:docMk/>
            <pc:sldMk cId="2326738084" sldId="264"/>
            <ac:cxnSpMk id="50" creationId="{4A840423-F80A-D025-A60E-62F0C06DFDE4}"/>
          </ac:cxnSpMkLst>
        </pc:cxnChg>
        <pc:cxnChg chg="add del mod">
          <ac:chgData name="Jeff Landgraf" userId="367c8676d18b2324" providerId="LiveId" clId="{AAABBA4C-CADD-45CA-B9AE-496DF863876F}" dt="2024-11-14T11:19:38.072" v="5885" actId="1076"/>
          <ac:cxnSpMkLst>
            <pc:docMk/>
            <pc:sldMk cId="2326738084" sldId="264"/>
            <ac:cxnSpMk id="51" creationId="{13A2FAC8-CA0F-E4AF-F8AF-0CB6298B3C3B}"/>
          </ac:cxnSpMkLst>
        </pc:cxnChg>
        <pc:cxnChg chg="add del mod">
          <ac:chgData name="Jeff Landgraf" userId="367c8676d18b2324" providerId="LiveId" clId="{AAABBA4C-CADD-45CA-B9AE-496DF863876F}" dt="2024-11-14T11:19:38.072" v="5885" actId="1076"/>
          <ac:cxnSpMkLst>
            <pc:docMk/>
            <pc:sldMk cId="2326738084" sldId="264"/>
            <ac:cxnSpMk id="57" creationId="{F3B77DAA-4D0B-E6F1-686F-C13B310C6F28}"/>
          </ac:cxnSpMkLst>
        </pc:cxnChg>
        <pc:cxnChg chg="add del mod">
          <ac:chgData name="Jeff Landgraf" userId="367c8676d18b2324" providerId="LiveId" clId="{AAABBA4C-CADD-45CA-B9AE-496DF863876F}" dt="2024-11-14T11:19:38.072" v="5885" actId="1076"/>
          <ac:cxnSpMkLst>
            <pc:docMk/>
            <pc:sldMk cId="2326738084" sldId="264"/>
            <ac:cxnSpMk id="58" creationId="{F8A4571A-D3DF-7E3A-02ED-6634AF0B43D0}"/>
          </ac:cxnSpMkLst>
        </pc:cxnChg>
        <pc:cxnChg chg="add del mod">
          <ac:chgData name="Jeff Landgraf" userId="367c8676d18b2324" providerId="LiveId" clId="{AAABBA4C-CADD-45CA-B9AE-496DF863876F}" dt="2024-11-14T11:19:38.072" v="5885" actId="1076"/>
          <ac:cxnSpMkLst>
            <pc:docMk/>
            <pc:sldMk cId="2326738084" sldId="264"/>
            <ac:cxnSpMk id="59" creationId="{E5C95723-AD97-853A-BD3C-11720BDEFA0B}"/>
          </ac:cxnSpMkLst>
        </pc:cxnChg>
        <pc:cxnChg chg="add del mod">
          <ac:chgData name="Jeff Landgraf" userId="367c8676d18b2324" providerId="LiveId" clId="{AAABBA4C-CADD-45CA-B9AE-496DF863876F}" dt="2024-11-14T11:19:38.072" v="5885" actId="1076"/>
          <ac:cxnSpMkLst>
            <pc:docMk/>
            <pc:sldMk cId="2326738084" sldId="264"/>
            <ac:cxnSpMk id="60" creationId="{CFB42901-EE92-F19A-A556-CF468CCEEBAD}"/>
          </ac:cxnSpMkLst>
        </pc:cxnChg>
        <pc:cxnChg chg="add del mod">
          <ac:chgData name="Jeff Landgraf" userId="367c8676d18b2324" providerId="LiveId" clId="{AAABBA4C-CADD-45CA-B9AE-496DF863876F}" dt="2024-11-14T11:19:38.072" v="5885" actId="1076"/>
          <ac:cxnSpMkLst>
            <pc:docMk/>
            <pc:sldMk cId="2326738084" sldId="264"/>
            <ac:cxnSpMk id="61" creationId="{CF9932F9-A347-811F-B606-7C2AA9975BC9}"/>
          </ac:cxnSpMkLst>
        </pc:cxnChg>
        <pc:cxnChg chg="del">
          <ac:chgData name="Jeff Landgraf" userId="367c8676d18b2324" providerId="LiveId" clId="{AAABBA4C-CADD-45CA-B9AE-496DF863876F}" dt="2024-11-14T11:00:15.708" v="5380" actId="478"/>
          <ac:cxnSpMkLst>
            <pc:docMk/>
            <pc:sldMk cId="2326738084" sldId="264"/>
            <ac:cxnSpMk id="62" creationId="{8F47EEA6-B154-3724-0143-D98614D5C1C4}"/>
          </ac:cxnSpMkLst>
        </pc:cxnChg>
        <pc:cxnChg chg="add del mod">
          <ac:chgData name="Jeff Landgraf" userId="367c8676d18b2324" providerId="LiveId" clId="{AAABBA4C-CADD-45CA-B9AE-496DF863876F}" dt="2024-11-14T11:19:38.072" v="5885" actId="1076"/>
          <ac:cxnSpMkLst>
            <pc:docMk/>
            <pc:sldMk cId="2326738084" sldId="264"/>
            <ac:cxnSpMk id="63" creationId="{87621A9C-AD47-36DE-18A2-D4D6430C6877}"/>
          </ac:cxnSpMkLst>
        </pc:cxnChg>
        <pc:cxnChg chg="add del mod">
          <ac:chgData name="Jeff Landgraf" userId="367c8676d18b2324" providerId="LiveId" clId="{AAABBA4C-CADD-45CA-B9AE-496DF863876F}" dt="2024-11-14T11:19:38.072" v="5885" actId="1076"/>
          <ac:cxnSpMkLst>
            <pc:docMk/>
            <pc:sldMk cId="2326738084" sldId="264"/>
            <ac:cxnSpMk id="64" creationId="{16CEAAC3-A635-B32F-8611-EAC25ACA08E0}"/>
          </ac:cxnSpMkLst>
        </pc:cxnChg>
        <pc:cxnChg chg="add del mod">
          <ac:chgData name="Jeff Landgraf" userId="367c8676d18b2324" providerId="LiveId" clId="{AAABBA4C-CADD-45CA-B9AE-496DF863876F}" dt="2024-11-14T11:19:28.212" v="5884" actId="478"/>
          <ac:cxnSpMkLst>
            <pc:docMk/>
            <pc:sldMk cId="2326738084" sldId="264"/>
            <ac:cxnSpMk id="82" creationId="{C09ED9C5-F5A1-E109-50AF-C01D8ADA1A6D}"/>
          </ac:cxnSpMkLst>
        </pc:cxnChg>
        <pc:cxnChg chg="add del mod">
          <ac:chgData name="Jeff Landgraf" userId="367c8676d18b2324" providerId="LiveId" clId="{AAABBA4C-CADD-45CA-B9AE-496DF863876F}" dt="2024-11-14T11:19:28.212" v="5884" actId="478"/>
          <ac:cxnSpMkLst>
            <pc:docMk/>
            <pc:sldMk cId="2326738084" sldId="264"/>
            <ac:cxnSpMk id="83" creationId="{D2EBB863-CBC8-A020-42B7-7FCF807EE3A8}"/>
          </ac:cxnSpMkLst>
        </pc:cxnChg>
        <pc:cxnChg chg="add del mod">
          <ac:chgData name="Jeff Landgraf" userId="367c8676d18b2324" providerId="LiveId" clId="{AAABBA4C-CADD-45CA-B9AE-496DF863876F}" dt="2024-11-14T11:19:28.212" v="5884" actId="478"/>
          <ac:cxnSpMkLst>
            <pc:docMk/>
            <pc:sldMk cId="2326738084" sldId="264"/>
            <ac:cxnSpMk id="84" creationId="{68216873-D551-EB9F-8B3B-01D2486722A2}"/>
          </ac:cxnSpMkLst>
        </pc:cxnChg>
        <pc:cxnChg chg="add del mod">
          <ac:chgData name="Jeff Landgraf" userId="367c8676d18b2324" providerId="LiveId" clId="{AAABBA4C-CADD-45CA-B9AE-496DF863876F}" dt="2024-11-14T11:19:28.212" v="5884" actId="478"/>
          <ac:cxnSpMkLst>
            <pc:docMk/>
            <pc:sldMk cId="2326738084" sldId="264"/>
            <ac:cxnSpMk id="85" creationId="{12482E35-D18F-1BEB-10D6-257E46B2C43B}"/>
          </ac:cxnSpMkLst>
        </pc:cxnChg>
        <pc:cxnChg chg="add del mod">
          <ac:chgData name="Jeff Landgraf" userId="367c8676d18b2324" providerId="LiveId" clId="{AAABBA4C-CADD-45CA-B9AE-496DF863876F}" dt="2024-11-14T11:19:28.212" v="5884" actId="478"/>
          <ac:cxnSpMkLst>
            <pc:docMk/>
            <pc:sldMk cId="2326738084" sldId="264"/>
            <ac:cxnSpMk id="86" creationId="{21A1CB0A-44E8-5676-1A56-84A24629C323}"/>
          </ac:cxnSpMkLst>
        </pc:cxnChg>
        <pc:cxnChg chg="add del mod">
          <ac:chgData name="Jeff Landgraf" userId="367c8676d18b2324" providerId="LiveId" clId="{AAABBA4C-CADD-45CA-B9AE-496DF863876F}" dt="2024-11-14T11:19:28.212" v="5884" actId="478"/>
          <ac:cxnSpMkLst>
            <pc:docMk/>
            <pc:sldMk cId="2326738084" sldId="264"/>
            <ac:cxnSpMk id="87" creationId="{7326CF5F-6878-1028-CFD3-E9329FA89025}"/>
          </ac:cxnSpMkLst>
        </pc:cxnChg>
        <pc:cxnChg chg="add del mod">
          <ac:chgData name="Jeff Landgraf" userId="367c8676d18b2324" providerId="LiveId" clId="{AAABBA4C-CADD-45CA-B9AE-496DF863876F}" dt="2024-11-14T11:19:28.212" v="5884" actId="478"/>
          <ac:cxnSpMkLst>
            <pc:docMk/>
            <pc:sldMk cId="2326738084" sldId="264"/>
            <ac:cxnSpMk id="88" creationId="{F8B8F0DF-F68B-BA75-0A79-FC4295D2E95F}"/>
          </ac:cxnSpMkLst>
        </pc:cxnChg>
        <pc:cxnChg chg="add del mod">
          <ac:chgData name="Jeff Landgraf" userId="367c8676d18b2324" providerId="LiveId" clId="{AAABBA4C-CADD-45CA-B9AE-496DF863876F}" dt="2024-11-14T11:19:28.212" v="5884" actId="478"/>
          <ac:cxnSpMkLst>
            <pc:docMk/>
            <pc:sldMk cId="2326738084" sldId="264"/>
            <ac:cxnSpMk id="89" creationId="{47C9731F-51D2-44C4-A80F-7DE5DDA08EA0}"/>
          </ac:cxnSpMkLst>
        </pc:cxnChg>
        <pc:cxnChg chg="add mod">
          <ac:chgData name="Jeff Landgraf" userId="367c8676d18b2324" providerId="LiveId" clId="{AAABBA4C-CADD-45CA-B9AE-496DF863876F}" dt="2024-11-14T12:11:32.060" v="6655" actId="14100"/>
          <ac:cxnSpMkLst>
            <pc:docMk/>
            <pc:sldMk cId="2326738084" sldId="264"/>
            <ac:cxnSpMk id="105" creationId="{FA688E32-496C-3CCE-C65A-8CB3AD84774A}"/>
          </ac:cxnSpMkLst>
        </pc:cxnChg>
      </pc:sldChg>
      <pc:sldChg chg="addSp modSp add mod">
        <pc:chgData name="Jeff Landgraf" userId="367c8676d18b2324" providerId="LiveId" clId="{AAABBA4C-CADD-45CA-B9AE-496DF863876F}" dt="2024-11-14T12:27:31.102" v="7179" actId="20577"/>
        <pc:sldMkLst>
          <pc:docMk/>
          <pc:sldMk cId="919737010" sldId="265"/>
        </pc:sldMkLst>
        <pc:spChg chg="add mod">
          <ac:chgData name="Jeff Landgraf" userId="367c8676d18b2324" providerId="LiveId" clId="{AAABBA4C-CADD-45CA-B9AE-496DF863876F}" dt="2024-11-14T12:17:37.763" v="6947" actId="20577"/>
          <ac:spMkLst>
            <pc:docMk/>
            <pc:sldMk cId="919737010" sldId="265"/>
            <ac:spMk id="4" creationId="{1398EEE6-B328-781B-8125-D381CDD07BB7}"/>
          </ac:spMkLst>
        </pc:spChg>
        <pc:spChg chg="add mod">
          <ac:chgData name="Jeff Landgraf" userId="367c8676d18b2324" providerId="LiveId" clId="{AAABBA4C-CADD-45CA-B9AE-496DF863876F}" dt="2024-11-14T12:24:13.499" v="7140" actId="20577"/>
          <ac:spMkLst>
            <pc:docMk/>
            <pc:sldMk cId="919737010" sldId="265"/>
            <ac:spMk id="17" creationId="{435C5003-0A62-BCF5-CCA0-4A2B27D5AAAE}"/>
          </ac:spMkLst>
        </pc:spChg>
        <pc:spChg chg="add mod">
          <ac:chgData name="Jeff Landgraf" userId="367c8676d18b2324" providerId="LiveId" clId="{AAABBA4C-CADD-45CA-B9AE-496DF863876F}" dt="2024-11-14T12:22:20.527" v="7076" actId="20577"/>
          <ac:spMkLst>
            <pc:docMk/>
            <pc:sldMk cId="919737010" sldId="265"/>
            <ac:spMk id="28" creationId="{25E39A94-2B78-8D8F-933E-B5BD4643FB0E}"/>
          </ac:spMkLst>
        </pc:spChg>
        <pc:graphicFrameChg chg="modGraphic">
          <ac:chgData name="Jeff Landgraf" userId="367c8676d18b2324" providerId="LiveId" clId="{AAABBA4C-CADD-45CA-B9AE-496DF863876F}" dt="2024-11-14T12:27:31.102" v="7179" actId="20577"/>
          <ac:graphicFrameMkLst>
            <pc:docMk/>
            <pc:sldMk cId="919737010" sldId="265"/>
            <ac:graphicFrameMk id="2" creationId="{CA79554F-721A-841B-751D-2BCC6F40CE77}"/>
          </ac:graphicFrameMkLst>
        </pc:graphicFrameChg>
        <pc:cxnChg chg="add mod">
          <ac:chgData name="Jeff Landgraf" userId="367c8676d18b2324" providerId="LiveId" clId="{AAABBA4C-CADD-45CA-B9AE-496DF863876F}" dt="2024-11-14T12:13:37.083" v="6673" actId="692"/>
          <ac:cxnSpMkLst>
            <pc:docMk/>
            <pc:sldMk cId="919737010" sldId="265"/>
            <ac:cxnSpMk id="6" creationId="{DB0D7BD1-7461-F519-D98E-2014283FD96C}"/>
          </ac:cxnSpMkLst>
        </pc:cxnChg>
        <pc:cxnChg chg="add mod">
          <ac:chgData name="Jeff Landgraf" userId="367c8676d18b2324" providerId="LiveId" clId="{AAABBA4C-CADD-45CA-B9AE-496DF863876F}" dt="2024-11-14T12:14:03.237" v="6685" actId="14100"/>
          <ac:cxnSpMkLst>
            <pc:docMk/>
            <pc:sldMk cId="919737010" sldId="265"/>
            <ac:cxnSpMk id="20" creationId="{0FF39E51-DD1A-2ABC-59CC-87B8895F5A42}"/>
          </ac:cxnSpMkLst>
        </pc:cxnChg>
        <pc:cxnChg chg="add mod">
          <ac:chgData name="Jeff Landgraf" userId="367c8676d18b2324" providerId="LiveId" clId="{AAABBA4C-CADD-45CA-B9AE-496DF863876F}" dt="2024-11-14T12:18:39.615" v="6959" actId="14100"/>
          <ac:cxnSpMkLst>
            <pc:docMk/>
            <pc:sldMk cId="919737010" sldId="265"/>
            <ac:cxnSpMk id="29" creationId="{DE960585-F583-C066-B9E1-6B25B0745402}"/>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91230-497B-4AC8-91E2-9B4F6C997A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94DCEB-9CFD-B9B2-5992-889ED57190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EEEF16-5EC8-4892-EAB6-4512866F4CE4}"/>
              </a:ext>
            </a:extLst>
          </p:cNvPr>
          <p:cNvSpPr>
            <a:spLocks noGrp="1"/>
          </p:cNvSpPr>
          <p:nvPr>
            <p:ph type="dt" sz="half" idx="10"/>
          </p:nvPr>
        </p:nvSpPr>
        <p:spPr/>
        <p:txBody>
          <a:bodyPr/>
          <a:lstStyle/>
          <a:p>
            <a:fld id="{ABF02A52-0064-4183-ADD1-E7C598445903}" type="datetimeFigureOut">
              <a:rPr lang="en-US" smtClean="0"/>
              <a:t>11/13/2024</a:t>
            </a:fld>
            <a:endParaRPr lang="en-US"/>
          </a:p>
        </p:txBody>
      </p:sp>
      <p:sp>
        <p:nvSpPr>
          <p:cNvPr id="5" name="Footer Placeholder 4">
            <a:extLst>
              <a:ext uri="{FF2B5EF4-FFF2-40B4-BE49-F238E27FC236}">
                <a16:creationId xmlns:a16="http://schemas.microsoft.com/office/drawing/2014/main" id="{98C2C0CA-05DE-823D-BE5C-D6A0BA84B7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5FB13B-1270-DE0F-F3D3-C44D8D50714C}"/>
              </a:ext>
            </a:extLst>
          </p:cNvPr>
          <p:cNvSpPr>
            <a:spLocks noGrp="1"/>
          </p:cNvSpPr>
          <p:nvPr>
            <p:ph type="sldNum" sz="quarter" idx="12"/>
          </p:nvPr>
        </p:nvSpPr>
        <p:spPr/>
        <p:txBody>
          <a:bodyPr/>
          <a:lstStyle/>
          <a:p>
            <a:fld id="{DCF8C84B-A28C-4F4C-A792-F1D98E92155D}" type="slidenum">
              <a:rPr lang="en-US" smtClean="0"/>
              <a:t>‹#›</a:t>
            </a:fld>
            <a:endParaRPr lang="en-US"/>
          </a:p>
        </p:txBody>
      </p:sp>
    </p:spTree>
    <p:extLst>
      <p:ext uri="{BB962C8B-B14F-4D97-AF65-F5344CB8AC3E}">
        <p14:creationId xmlns:p14="http://schemas.microsoft.com/office/powerpoint/2010/main" val="3178977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C5AF3-DF84-988D-3C04-E051A43D159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511AB4-7BD4-CB6A-15E6-C2BD9A4A39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4F01F5-F7D7-62F0-ADDF-2531D798C7AF}"/>
              </a:ext>
            </a:extLst>
          </p:cNvPr>
          <p:cNvSpPr>
            <a:spLocks noGrp="1"/>
          </p:cNvSpPr>
          <p:nvPr>
            <p:ph type="dt" sz="half" idx="10"/>
          </p:nvPr>
        </p:nvSpPr>
        <p:spPr/>
        <p:txBody>
          <a:bodyPr/>
          <a:lstStyle/>
          <a:p>
            <a:fld id="{ABF02A52-0064-4183-ADD1-E7C598445903}" type="datetimeFigureOut">
              <a:rPr lang="en-US" smtClean="0"/>
              <a:t>11/13/2024</a:t>
            </a:fld>
            <a:endParaRPr lang="en-US"/>
          </a:p>
        </p:txBody>
      </p:sp>
      <p:sp>
        <p:nvSpPr>
          <p:cNvPr id="5" name="Footer Placeholder 4">
            <a:extLst>
              <a:ext uri="{FF2B5EF4-FFF2-40B4-BE49-F238E27FC236}">
                <a16:creationId xmlns:a16="http://schemas.microsoft.com/office/drawing/2014/main" id="{32929360-9FB3-FED5-95CF-22096A4F89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646144-CD26-1E6B-908E-B30986DB80F0}"/>
              </a:ext>
            </a:extLst>
          </p:cNvPr>
          <p:cNvSpPr>
            <a:spLocks noGrp="1"/>
          </p:cNvSpPr>
          <p:nvPr>
            <p:ph type="sldNum" sz="quarter" idx="12"/>
          </p:nvPr>
        </p:nvSpPr>
        <p:spPr/>
        <p:txBody>
          <a:bodyPr/>
          <a:lstStyle/>
          <a:p>
            <a:fld id="{DCF8C84B-A28C-4F4C-A792-F1D98E92155D}" type="slidenum">
              <a:rPr lang="en-US" smtClean="0"/>
              <a:t>‹#›</a:t>
            </a:fld>
            <a:endParaRPr lang="en-US"/>
          </a:p>
        </p:txBody>
      </p:sp>
    </p:spTree>
    <p:extLst>
      <p:ext uri="{BB962C8B-B14F-4D97-AF65-F5344CB8AC3E}">
        <p14:creationId xmlns:p14="http://schemas.microsoft.com/office/powerpoint/2010/main" val="38843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0D13A2-3C44-C49D-64B5-36891D99B9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075331-D4AE-53C6-09B0-C163CEFD8C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5BB455-FA56-C8C5-BCF9-BBB5CBFBB79D}"/>
              </a:ext>
            </a:extLst>
          </p:cNvPr>
          <p:cNvSpPr>
            <a:spLocks noGrp="1"/>
          </p:cNvSpPr>
          <p:nvPr>
            <p:ph type="dt" sz="half" idx="10"/>
          </p:nvPr>
        </p:nvSpPr>
        <p:spPr/>
        <p:txBody>
          <a:bodyPr/>
          <a:lstStyle/>
          <a:p>
            <a:fld id="{ABF02A52-0064-4183-ADD1-E7C598445903}" type="datetimeFigureOut">
              <a:rPr lang="en-US" smtClean="0"/>
              <a:t>11/13/2024</a:t>
            </a:fld>
            <a:endParaRPr lang="en-US"/>
          </a:p>
        </p:txBody>
      </p:sp>
      <p:sp>
        <p:nvSpPr>
          <p:cNvPr id="5" name="Footer Placeholder 4">
            <a:extLst>
              <a:ext uri="{FF2B5EF4-FFF2-40B4-BE49-F238E27FC236}">
                <a16:creationId xmlns:a16="http://schemas.microsoft.com/office/drawing/2014/main" id="{6FC4341C-1849-9017-B62E-D970C53399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5A1BF9-C736-2251-3C49-0C8FB8EEF8F7}"/>
              </a:ext>
            </a:extLst>
          </p:cNvPr>
          <p:cNvSpPr>
            <a:spLocks noGrp="1"/>
          </p:cNvSpPr>
          <p:nvPr>
            <p:ph type="sldNum" sz="quarter" idx="12"/>
          </p:nvPr>
        </p:nvSpPr>
        <p:spPr/>
        <p:txBody>
          <a:bodyPr/>
          <a:lstStyle/>
          <a:p>
            <a:fld id="{DCF8C84B-A28C-4F4C-A792-F1D98E92155D}" type="slidenum">
              <a:rPr lang="en-US" smtClean="0"/>
              <a:t>‹#›</a:t>
            </a:fld>
            <a:endParaRPr lang="en-US"/>
          </a:p>
        </p:txBody>
      </p:sp>
    </p:spTree>
    <p:extLst>
      <p:ext uri="{BB962C8B-B14F-4D97-AF65-F5344CB8AC3E}">
        <p14:creationId xmlns:p14="http://schemas.microsoft.com/office/powerpoint/2010/main" val="1789251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2280C-CD9E-E8B6-E583-49015A2C99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6311A3-C9B8-8D00-A143-A9374B7FFE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45D2DE-5562-62C4-FB20-670AAA0EFBCB}"/>
              </a:ext>
            </a:extLst>
          </p:cNvPr>
          <p:cNvSpPr>
            <a:spLocks noGrp="1"/>
          </p:cNvSpPr>
          <p:nvPr>
            <p:ph type="dt" sz="half" idx="10"/>
          </p:nvPr>
        </p:nvSpPr>
        <p:spPr/>
        <p:txBody>
          <a:bodyPr/>
          <a:lstStyle/>
          <a:p>
            <a:fld id="{ABF02A52-0064-4183-ADD1-E7C598445903}" type="datetimeFigureOut">
              <a:rPr lang="en-US" smtClean="0"/>
              <a:t>11/13/2024</a:t>
            </a:fld>
            <a:endParaRPr lang="en-US"/>
          </a:p>
        </p:txBody>
      </p:sp>
      <p:sp>
        <p:nvSpPr>
          <p:cNvPr id="5" name="Footer Placeholder 4">
            <a:extLst>
              <a:ext uri="{FF2B5EF4-FFF2-40B4-BE49-F238E27FC236}">
                <a16:creationId xmlns:a16="http://schemas.microsoft.com/office/drawing/2014/main" id="{15FFD141-4D87-E445-FD37-03DF3E011D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72DED0-F2B1-A26E-9F92-3175C28B060E}"/>
              </a:ext>
            </a:extLst>
          </p:cNvPr>
          <p:cNvSpPr>
            <a:spLocks noGrp="1"/>
          </p:cNvSpPr>
          <p:nvPr>
            <p:ph type="sldNum" sz="quarter" idx="12"/>
          </p:nvPr>
        </p:nvSpPr>
        <p:spPr/>
        <p:txBody>
          <a:bodyPr/>
          <a:lstStyle/>
          <a:p>
            <a:fld id="{DCF8C84B-A28C-4F4C-A792-F1D98E92155D}" type="slidenum">
              <a:rPr lang="en-US" smtClean="0"/>
              <a:t>‹#›</a:t>
            </a:fld>
            <a:endParaRPr lang="en-US"/>
          </a:p>
        </p:txBody>
      </p:sp>
    </p:spTree>
    <p:extLst>
      <p:ext uri="{BB962C8B-B14F-4D97-AF65-F5344CB8AC3E}">
        <p14:creationId xmlns:p14="http://schemas.microsoft.com/office/powerpoint/2010/main" val="2483663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05561-6D13-9BE0-D71D-CE74DC2F7A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C87246-44E4-7077-1A29-F3D4BDA168B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9A2319-3C01-4E62-34A6-F133B538D1E4}"/>
              </a:ext>
            </a:extLst>
          </p:cNvPr>
          <p:cNvSpPr>
            <a:spLocks noGrp="1"/>
          </p:cNvSpPr>
          <p:nvPr>
            <p:ph type="dt" sz="half" idx="10"/>
          </p:nvPr>
        </p:nvSpPr>
        <p:spPr/>
        <p:txBody>
          <a:bodyPr/>
          <a:lstStyle/>
          <a:p>
            <a:fld id="{ABF02A52-0064-4183-ADD1-E7C598445903}" type="datetimeFigureOut">
              <a:rPr lang="en-US" smtClean="0"/>
              <a:t>11/13/2024</a:t>
            </a:fld>
            <a:endParaRPr lang="en-US"/>
          </a:p>
        </p:txBody>
      </p:sp>
      <p:sp>
        <p:nvSpPr>
          <p:cNvPr id="5" name="Footer Placeholder 4">
            <a:extLst>
              <a:ext uri="{FF2B5EF4-FFF2-40B4-BE49-F238E27FC236}">
                <a16:creationId xmlns:a16="http://schemas.microsoft.com/office/drawing/2014/main" id="{B89087CA-2619-0F14-0831-74CB33B373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55BAFD-E8D4-C724-E174-E07C1180516C}"/>
              </a:ext>
            </a:extLst>
          </p:cNvPr>
          <p:cNvSpPr>
            <a:spLocks noGrp="1"/>
          </p:cNvSpPr>
          <p:nvPr>
            <p:ph type="sldNum" sz="quarter" idx="12"/>
          </p:nvPr>
        </p:nvSpPr>
        <p:spPr/>
        <p:txBody>
          <a:bodyPr/>
          <a:lstStyle/>
          <a:p>
            <a:fld id="{DCF8C84B-A28C-4F4C-A792-F1D98E92155D}" type="slidenum">
              <a:rPr lang="en-US" smtClean="0"/>
              <a:t>‹#›</a:t>
            </a:fld>
            <a:endParaRPr lang="en-US"/>
          </a:p>
        </p:txBody>
      </p:sp>
    </p:spTree>
    <p:extLst>
      <p:ext uri="{BB962C8B-B14F-4D97-AF65-F5344CB8AC3E}">
        <p14:creationId xmlns:p14="http://schemas.microsoft.com/office/powerpoint/2010/main" val="2658962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FA983-A085-38B3-285B-2AEFBDE47C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478AB7-D8CE-F657-EB97-5F45583A6C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EB60155-B551-4A42-6B61-37013E2F98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E13EE6F-2778-3F36-B969-4DE4CAFE148F}"/>
              </a:ext>
            </a:extLst>
          </p:cNvPr>
          <p:cNvSpPr>
            <a:spLocks noGrp="1"/>
          </p:cNvSpPr>
          <p:nvPr>
            <p:ph type="dt" sz="half" idx="10"/>
          </p:nvPr>
        </p:nvSpPr>
        <p:spPr/>
        <p:txBody>
          <a:bodyPr/>
          <a:lstStyle/>
          <a:p>
            <a:fld id="{ABF02A52-0064-4183-ADD1-E7C598445903}" type="datetimeFigureOut">
              <a:rPr lang="en-US" smtClean="0"/>
              <a:t>11/13/2024</a:t>
            </a:fld>
            <a:endParaRPr lang="en-US"/>
          </a:p>
        </p:txBody>
      </p:sp>
      <p:sp>
        <p:nvSpPr>
          <p:cNvPr id="6" name="Footer Placeholder 5">
            <a:extLst>
              <a:ext uri="{FF2B5EF4-FFF2-40B4-BE49-F238E27FC236}">
                <a16:creationId xmlns:a16="http://schemas.microsoft.com/office/drawing/2014/main" id="{672AA2CE-A118-9AC0-5234-62F18BC2A7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1901E2-BF3C-3509-EFF8-A54BE96EA6EA}"/>
              </a:ext>
            </a:extLst>
          </p:cNvPr>
          <p:cNvSpPr>
            <a:spLocks noGrp="1"/>
          </p:cNvSpPr>
          <p:nvPr>
            <p:ph type="sldNum" sz="quarter" idx="12"/>
          </p:nvPr>
        </p:nvSpPr>
        <p:spPr/>
        <p:txBody>
          <a:bodyPr/>
          <a:lstStyle/>
          <a:p>
            <a:fld id="{DCF8C84B-A28C-4F4C-A792-F1D98E92155D}" type="slidenum">
              <a:rPr lang="en-US" smtClean="0"/>
              <a:t>‹#›</a:t>
            </a:fld>
            <a:endParaRPr lang="en-US"/>
          </a:p>
        </p:txBody>
      </p:sp>
    </p:spTree>
    <p:extLst>
      <p:ext uri="{BB962C8B-B14F-4D97-AF65-F5344CB8AC3E}">
        <p14:creationId xmlns:p14="http://schemas.microsoft.com/office/powerpoint/2010/main" val="248975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DE46F-8C96-26DC-AE1D-FD4ABCB4938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79B406-9D43-2E87-555E-9020462A99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F61413-43BF-F883-2333-7169A1C544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2D7B94-74DE-0989-F50C-04EDD117FB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235823-9862-4AEE-20C0-7A1B176706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A307661-D7B4-8CBD-7123-8137EEA37D4A}"/>
              </a:ext>
            </a:extLst>
          </p:cNvPr>
          <p:cNvSpPr>
            <a:spLocks noGrp="1"/>
          </p:cNvSpPr>
          <p:nvPr>
            <p:ph type="dt" sz="half" idx="10"/>
          </p:nvPr>
        </p:nvSpPr>
        <p:spPr/>
        <p:txBody>
          <a:bodyPr/>
          <a:lstStyle/>
          <a:p>
            <a:fld id="{ABF02A52-0064-4183-ADD1-E7C598445903}" type="datetimeFigureOut">
              <a:rPr lang="en-US" smtClean="0"/>
              <a:t>11/13/2024</a:t>
            </a:fld>
            <a:endParaRPr lang="en-US"/>
          </a:p>
        </p:txBody>
      </p:sp>
      <p:sp>
        <p:nvSpPr>
          <p:cNvPr id="8" name="Footer Placeholder 7">
            <a:extLst>
              <a:ext uri="{FF2B5EF4-FFF2-40B4-BE49-F238E27FC236}">
                <a16:creationId xmlns:a16="http://schemas.microsoft.com/office/drawing/2014/main" id="{DA09CABC-BEC2-F364-45D7-258294A508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F5CE4D-ACD9-D3F6-95CF-92AA01FC144A}"/>
              </a:ext>
            </a:extLst>
          </p:cNvPr>
          <p:cNvSpPr>
            <a:spLocks noGrp="1"/>
          </p:cNvSpPr>
          <p:nvPr>
            <p:ph type="sldNum" sz="quarter" idx="12"/>
          </p:nvPr>
        </p:nvSpPr>
        <p:spPr/>
        <p:txBody>
          <a:bodyPr/>
          <a:lstStyle/>
          <a:p>
            <a:fld id="{DCF8C84B-A28C-4F4C-A792-F1D98E92155D}" type="slidenum">
              <a:rPr lang="en-US" smtClean="0"/>
              <a:t>‹#›</a:t>
            </a:fld>
            <a:endParaRPr lang="en-US"/>
          </a:p>
        </p:txBody>
      </p:sp>
    </p:spTree>
    <p:extLst>
      <p:ext uri="{BB962C8B-B14F-4D97-AF65-F5344CB8AC3E}">
        <p14:creationId xmlns:p14="http://schemas.microsoft.com/office/powerpoint/2010/main" val="3848585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9EFD5-4D5B-67E6-B433-11903A74BE4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DF306F-E0F4-B2F3-9213-53AE1C2C03EC}"/>
              </a:ext>
            </a:extLst>
          </p:cNvPr>
          <p:cNvSpPr>
            <a:spLocks noGrp="1"/>
          </p:cNvSpPr>
          <p:nvPr>
            <p:ph type="dt" sz="half" idx="10"/>
          </p:nvPr>
        </p:nvSpPr>
        <p:spPr/>
        <p:txBody>
          <a:bodyPr/>
          <a:lstStyle/>
          <a:p>
            <a:fld id="{ABF02A52-0064-4183-ADD1-E7C598445903}" type="datetimeFigureOut">
              <a:rPr lang="en-US" smtClean="0"/>
              <a:t>11/13/2024</a:t>
            </a:fld>
            <a:endParaRPr lang="en-US"/>
          </a:p>
        </p:txBody>
      </p:sp>
      <p:sp>
        <p:nvSpPr>
          <p:cNvPr id="4" name="Footer Placeholder 3">
            <a:extLst>
              <a:ext uri="{FF2B5EF4-FFF2-40B4-BE49-F238E27FC236}">
                <a16:creationId xmlns:a16="http://schemas.microsoft.com/office/drawing/2014/main" id="{3CE59E64-A775-E55A-E57B-AC126A7337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66E1933-9EF8-FE58-BA03-B96BD2A2EC70}"/>
              </a:ext>
            </a:extLst>
          </p:cNvPr>
          <p:cNvSpPr>
            <a:spLocks noGrp="1"/>
          </p:cNvSpPr>
          <p:nvPr>
            <p:ph type="sldNum" sz="quarter" idx="12"/>
          </p:nvPr>
        </p:nvSpPr>
        <p:spPr/>
        <p:txBody>
          <a:bodyPr/>
          <a:lstStyle/>
          <a:p>
            <a:fld id="{DCF8C84B-A28C-4F4C-A792-F1D98E92155D}" type="slidenum">
              <a:rPr lang="en-US" smtClean="0"/>
              <a:t>‹#›</a:t>
            </a:fld>
            <a:endParaRPr lang="en-US"/>
          </a:p>
        </p:txBody>
      </p:sp>
    </p:spTree>
    <p:extLst>
      <p:ext uri="{BB962C8B-B14F-4D97-AF65-F5344CB8AC3E}">
        <p14:creationId xmlns:p14="http://schemas.microsoft.com/office/powerpoint/2010/main" val="2165252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C3E079-A9F9-8216-50CA-77AA789E37D7}"/>
              </a:ext>
            </a:extLst>
          </p:cNvPr>
          <p:cNvSpPr>
            <a:spLocks noGrp="1"/>
          </p:cNvSpPr>
          <p:nvPr>
            <p:ph type="dt" sz="half" idx="10"/>
          </p:nvPr>
        </p:nvSpPr>
        <p:spPr/>
        <p:txBody>
          <a:bodyPr/>
          <a:lstStyle/>
          <a:p>
            <a:fld id="{ABF02A52-0064-4183-ADD1-E7C598445903}" type="datetimeFigureOut">
              <a:rPr lang="en-US" smtClean="0"/>
              <a:t>11/13/2024</a:t>
            </a:fld>
            <a:endParaRPr lang="en-US"/>
          </a:p>
        </p:txBody>
      </p:sp>
      <p:sp>
        <p:nvSpPr>
          <p:cNvPr id="3" name="Footer Placeholder 2">
            <a:extLst>
              <a:ext uri="{FF2B5EF4-FFF2-40B4-BE49-F238E27FC236}">
                <a16:creationId xmlns:a16="http://schemas.microsoft.com/office/drawing/2014/main" id="{8A2E75A9-94C6-D468-3CBD-C4DB3045BA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4249583-F675-CA92-D866-ECDE261F602A}"/>
              </a:ext>
            </a:extLst>
          </p:cNvPr>
          <p:cNvSpPr>
            <a:spLocks noGrp="1"/>
          </p:cNvSpPr>
          <p:nvPr>
            <p:ph type="sldNum" sz="quarter" idx="12"/>
          </p:nvPr>
        </p:nvSpPr>
        <p:spPr/>
        <p:txBody>
          <a:bodyPr/>
          <a:lstStyle/>
          <a:p>
            <a:fld id="{DCF8C84B-A28C-4F4C-A792-F1D98E92155D}" type="slidenum">
              <a:rPr lang="en-US" smtClean="0"/>
              <a:t>‹#›</a:t>
            </a:fld>
            <a:endParaRPr lang="en-US"/>
          </a:p>
        </p:txBody>
      </p:sp>
    </p:spTree>
    <p:extLst>
      <p:ext uri="{BB962C8B-B14F-4D97-AF65-F5344CB8AC3E}">
        <p14:creationId xmlns:p14="http://schemas.microsoft.com/office/powerpoint/2010/main" val="17700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9A0D4-4803-9E1D-06A7-93164B1B1F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40DAD6-4DB8-C7F4-3F74-DD914C1EA6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2F4461-7D63-875C-0BE1-C096044276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A1C23B-7594-3615-D1A4-68EDD113240D}"/>
              </a:ext>
            </a:extLst>
          </p:cNvPr>
          <p:cNvSpPr>
            <a:spLocks noGrp="1"/>
          </p:cNvSpPr>
          <p:nvPr>
            <p:ph type="dt" sz="half" idx="10"/>
          </p:nvPr>
        </p:nvSpPr>
        <p:spPr/>
        <p:txBody>
          <a:bodyPr/>
          <a:lstStyle/>
          <a:p>
            <a:fld id="{ABF02A52-0064-4183-ADD1-E7C598445903}" type="datetimeFigureOut">
              <a:rPr lang="en-US" smtClean="0"/>
              <a:t>11/13/2024</a:t>
            </a:fld>
            <a:endParaRPr lang="en-US"/>
          </a:p>
        </p:txBody>
      </p:sp>
      <p:sp>
        <p:nvSpPr>
          <p:cNvPr id="6" name="Footer Placeholder 5">
            <a:extLst>
              <a:ext uri="{FF2B5EF4-FFF2-40B4-BE49-F238E27FC236}">
                <a16:creationId xmlns:a16="http://schemas.microsoft.com/office/drawing/2014/main" id="{AA75EEF4-331F-B3BB-5488-BE66977FFF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30549A-E80D-4432-2505-356537ACBE42}"/>
              </a:ext>
            </a:extLst>
          </p:cNvPr>
          <p:cNvSpPr>
            <a:spLocks noGrp="1"/>
          </p:cNvSpPr>
          <p:nvPr>
            <p:ph type="sldNum" sz="quarter" idx="12"/>
          </p:nvPr>
        </p:nvSpPr>
        <p:spPr/>
        <p:txBody>
          <a:bodyPr/>
          <a:lstStyle/>
          <a:p>
            <a:fld id="{DCF8C84B-A28C-4F4C-A792-F1D98E92155D}" type="slidenum">
              <a:rPr lang="en-US" smtClean="0"/>
              <a:t>‹#›</a:t>
            </a:fld>
            <a:endParaRPr lang="en-US"/>
          </a:p>
        </p:txBody>
      </p:sp>
    </p:spTree>
    <p:extLst>
      <p:ext uri="{BB962C8B-B14F-4D97-AF65-F5344CB8AC3E}">
        <p14:creationId xmlns:p14="http://schemas.microsoft.com/office/powerpoint/2010/main" val="2073865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ECFC7-CFE1-0AB6-F1BB-F0EE8EE911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AF69E2-456F-F406-30DB-B879BE4BAA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62D90C-9071-A2B9-D4E5-BEEF0FEEC4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29E227-8BA0-39C6-E67C-CEA52CCDB127}"/>
              </a:ext>
            </a:extLst>
          </p:cNvPr>
          <p:cNvSpPr>
            <a:spLocks noGrp="1"/>
          </p:cNvSpPr>
          <p:nvPr>
            <p:ph type="dt" sz="half" idx="10"/>
          </p:nvPr>
        </p:nvSpPr>
        <p:spPr/>
        <p:txBody>
          <a:bodyPr/>
          <a:lstStyle/>
          <a:p>
            <a:fld id="{ABF02A52-0064-4183-ADD1-E7C598445903}" type="datetimeFigureOut">
              <a:rPr lang="en-US" smtClean="0"/>
              <a:t>11/13/2024</a:t>
            </a:fld>
            <a:endParaRPr lang="en-US"/>
          </a:p>
        </p:txBody>
      </p:sp>
      <p:sp>
        <p:nvSpPr>
          <p:cNvPr id="6" name="Footer Placeholder 5">
            <a:extLst>
              <a:ext uri="{FF2B5EF4-FFF2-40B4-BE49-F238E27FC236}">
                <a16:creationId xmlns:a16="http://schemas.microsoft.com/office/drawing/2014/main" id="{ABF00332-B3B6-8F4F-198B-118E60ABDD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5BAF47-7924-10E5-4BBF-67BCC74503EE}"/>
              </a:ext>
            </a:extLst>
          </p:cNvPr>
          <p:cNvSpPr>
            <a:spLocks noGrp="1"/>
          </p:cNvSpPr>
          <p:nvPr>
            <p:ph type="sldNum" sz="quarter" idx="12"/>
          </p:nvPr>
        </p:nvSpPr>
        <p:spPr/>
        <p:txBody>
          <a:bodyPr/>
          <a:lstStyle/>
          <a:p>
            <a:fld id="{DCF8C84B-A28C-4F4C-A792-F1D98E92155D}" type="slidenum">
              <a:rPr lang="en-US" smtClean="0"/>
              <a:t>‹#›</a:t>
            </a:fld>
            <a:endParaRPr lang="en-US"/>
          </a:p>
        </p:txBody>
      </p:sp>
    </p:spTree>
    <p:extLst>
      <p:ext uri="{BB962C8B-B14F-4D97-AF65-F5344CB8AC3E}">
        <p14:creationId xmlns:p14="http://schemas.microsoft.com/office/powerpoint/2010/main" val="424171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B5DE89-56C1-21DC-1C01-1D1ED3EBE2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556DB8-809A-48BB-146B-D11632081B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0C7637-FB7A-2B37-1C1B-8DC54C96A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BF02A52-0064-4183-ADD1-E7C598445903}" type="datetimeFigureOut">
              <a:rPr lang="en-US" smtClean="0"/>
              <a:t>11/13/2024</a:t>
            </a:fld>
            <a:endParaRPr lang="en-US"/>
          </a:p>
        </p:txBody>
      </p:sp>
      <p:sp>
        <p:nvSpPr>
          <p:cNvPr id="5" name="Footer Placeholder 4">
            <a:extLst>
              <a:ext uri="{FF2B5EF4-FFF2-40B4-BE49-F238E27FC236}">
                <a16:creationId xmlns:a16="http://schemas.microsoft.com/office/drawing/2014/main" id="{1D14BF04-DC88-072B-C031-3748EFC23F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E018006-64B9-B2BD-F75E-24945DB790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CF8C84B-A28C-4F4C-A792-F1D98E92155D}" type="slidenum">
              <a:rPr lang="en-US" smtClean="0"/>
              <a:t>‹#›</a:t>
            </a:fld>
            <a:endParaRPr lang="en-US"/>
          </a:p>
        </p:txBody>
      </p:sp>
    </p:spTree>
    <p:extLst>
      <p:ext uri="{BB962C8B-B14F-4D97-AF65-F5344CB8AC3E}">
        <p14:creationId xmlns:p14="http://schemas.microsoft.com/office/powerpoint/2010/main" val="3216033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9CACF6-C61B-D037-E6E0-2EEB134BA824}"/>
              </a:ext>
            </a:extLst>
          </p:cNvPr>
          <p:cNvSpPr txBox="1"/>
          <p:nvPr/>
        </p:nvSpPr>
        <p:spPr>
          <a:xfrm>
            <a:off x="1179443" y="576470"/>
            <a:ext cx="10210800" cy="4801314"/>
          </a:xfrm>
          <a:prstGeom prst="rect">
            <a:avLst/>
          </a:prstGeom>
          <a:noFill/>
        </p:spPr>
        <p:txBody>
          <a:bodyPr wrap="square" rtlCol="0">
            <a:spAutoFit/>
          </a:bodyPr>
          <a:lstStyle/>
          <a:p>
            <a:r>
              <a:rPr lang="en-US" dirty="0"/>
              <a:t>Clocks In the ASICs:</a:t>
            </a:r>
          </a:p>
          <a:p>
            <a:endParaRPr lang="en-US" dirty="0"/>
          </a:p>
          <a:p>
            <a:r>
              <a:rPr lang="en-US" dirty="0"/>
              <a:t>The question discussed on 10/9/24 referred to changing the clock on the CALOROC from 200 MHz to 320 MHz to support the </a:t>
            </a:r>
            <a:r>
              <a:rPr lang="en-US" dirty="0" err="1"/>
              <a:t>lpGBT</a:t>
            </a:r>
            <a:r>
              <a:rPr lang="en-US" dirty="0"/>
              <a:t> operation.</a:t>
            </a:r>
          </a:p>
          <a:p>
            <a:endParaRPr lang="en-US" dirty="0"/>
          </a:p>
          <a:p>
            <a:r>
              <a:rPr lang="en-US" dirty="0"/>
              <a:t>I think this was confusing to some of us because the we have talked about the ASIC clocks as being either the EIC/Synced CERN bunch clock (39.4 MHz) or the EIC clock (98.5 MHz).   The 200 MHz, 320 MHz are the potential source clocks for the CALOROC, but in any case there are multiple internal clocks.</a:t>
            </a:r>
          </a:p>
          <a:p>
            <a:endParaRPr lang="en-US" dirty="0"/>
          </a:p>
          <a:p>
            <a:r>
              <a:rPr lang="en-US" dirty="0"/>
              <a:t>The reason for a 200 MHz input clock was that (pre-</a:t>
            </a:r>
            <a:r>
              <a:rPr lang="en-US" dirty="0" err="1"/>
              <a:t>lpGBT</a:t>
            </a:r>
            <a:r>
              <a:rPr lang="en-US" dirty="0"/>
              <a:t>) the EIC RDO was going to provide a multiple of the EIC clock and leave the clocking issues to the ASICs, so this was one of the changes the CALOROC was going to make for us.   With the </a:t>
            </a:r>
            <a:r>
              <a:rPr lang="en-US" dirty="0" err="1"/>
              <a:t>lpGBT</a:t>
            </a:r>
            <a:r>
              <a:rPr lang="en-US" dirty="0"/>
              <a:t> based detectors, though, we will provide 39.4 MHz clocks from the RDOs.   This makes the 200 MHz unneeded so it gets rid of one of the complicating changes that would need to be implemented!</a:t>
            </a:r>
          </a:p>
          <a:p>
            <a:endParaRPr lang="en-US" dirty="0"/>
          </a:p>
          <a:p>
            <a:r>
              <a:rPr lang="en-US" dirty="0"/>
              <a:t>The following pages describe the various clocks and how they are related:</a:t>
            </a:r>
          </a:p>
        </p:txBody>
      </p:sp>
    </p:spTree>
    <p:extLst>
      <p:ext uri="{BB962C8B-B14F-4D97-AF65-F5344CB8AC3E}">
        <p14:creationId xmlns:p14="http://schemas.microsoft.com/office/powerpoint/2010/main" val="525572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54ACA1D5-8BC9-1252-E9B9-82E0A48509DC}"/>
              </a:ext>
            </a:extLst>
          </p:cNvPr>
          <p:cNvSpPr/>
          <p:nvPr/>
        </p:nvSpPr>
        <p:spPr>
          <a:xfrm>
            <a:off x="3349210" y="1844262"/>
            <a:ext cx="3653807" cy="620639"/>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566CB29-505F-833C-A21E-0AF4B710375D}"/>
              </a:ext>
            </a:extLst>
          </p:cNvPr>
          <p:cNvSpPr/>
          <p:nvPr/>
        </p:nvSpPr>
        <p:spPr>
          <a:xfrm>
            <a:off x="7728230" y="83930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RDO</a:t>
            </a:r>
          </a:p>
        </p:txBody>
      </p:sp>
      <p:sp>
        <p:nvSpPr>
          <p:cNvPr id="10" name="Rectangle 9">
            <a:extLst>
              <a:ext uri="{FF2B5EF4-FFF2-40B4-BE49-F238E27FC236}">
                <a16:creationId xmlns:a16="http://schemas.microsoft.com/office/drawing/2014/main" id="{29AE3414-7AF4-73DE-BEB2-8001C0B716EE}"/>
              </a:ext>
            </a:extLst>
          </p:cNvPr>
          <p:cNvSpPr/>
          <p:nvPr/>
        </p:nvSpPr>
        <p:spPr>
          <a:xfrm>
            <a:off x="5530435" y="83930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FEB</a:t>
            </a:r>
          </a:p>
          <a:p>
            <a:pPr algn="ctr"/>
            <a:r>
              <a:rPr lang="en-US" sz="1200" dirty="0"/>
              <a:t>(</a:t>
            </a:r>
            <a:r>
              <a:rPr lang="en-US" sz="1200" dirty="0" err="1"/>
              <a:t>lpGBT</a:t>
            </a:r>
            <a:r>
              <a:rPr lang="en-US" sz="1200" dirty="0"/>
              <a:t>)</a:t>
            </a:r>
          </a:p>
        </p:txBody>
      </p:sp>
      <p:sp>
        <p:nvSpPr>
          <p:cNvPr id="11" name="Rectangle 10">
            <a:extLst>
              <a:ext uri="{FF2B5EF4-FFF2-40B4-BE49-F238E27FC236}">
                <a16:creationId xmlns:a16="http://schemas.microsoft.com/office/drawing/2014/main" id="{C82A8DC9-7FC9-C024-C8CC-0E18AC8A7F1F}"/>
              </a:ext>
            </a:extLst>
          </p:cNvPr>
          <p:cNvSpPr/>
          <p:nvPr/>
        </p:nvSpPr>
        <p:spPr>
          <a:xfrm>
            <a:off x="3349210" y="839303"/>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13" name="Straight Connector 12">
            <a:extLst>
              <a:ext uri="{FF2B5EF4-FFF2-40B4-BE49-F238E27FC236}">
                <a16:creationId xmlns:a16="http://schemas.microsoft.com/office/drawing/2014/main" id="{92A8173A-37BB-FA8F-895E-4A0E240621A3}"/>
              </a:ext>
            </a:extLst>
          </p:cNvPr>
          <p:cNvCxnSpPr>
            <a:cxnSpLocks/>
          </p:cNvCxnSpPr>
          <p:nvPr/>
        </p:nvCxnSpPr>
        <p:spPr>
          <a:xfrm flipH="1">
            <a:off x="4803360" y="99253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59C44FB5-14A1-14D5-F025-D9808DE9A66D}"/>
              </a:ext>
            </a:extLst>
          </p:cNvPr>
          <p:cNvCxnSpPr>
            <a:cxnSpLocks/>
          </p:cNvCxnSpPr>
          <p:nvPr/>
        </p:nvCxnSpPr>
        <p:spPr>
          <a:xfrm flipH="1">
            <a:off x="6984585" y="992534"/>
            <a:ext cx="745301" cy="0"/>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45806929-7038-7CAB-EF67-226F3EF1E041}"/>
              </a:ext>
            </a:extLst>
          </p:cNvPr>
          <p:cNvCxnSpPr/>
          <p:nvPr/>
        </p:nvCxnSpPr>
        <p:spPr>
          <a:xfrm flipH="1">
            <a:off x="9182380" y="1111803"/>
            <a:ext cx="1317901" cy="0"/>
          </a:xfrm>
          <a:prstGeom prst="straightConnector1">
            <a:avLst/>
          </a:prstGeom>
          <a:ln>
            <a:solidFill>
              <a:srgbClr val="FFC000"/>
            </a:solidFill>
            <a:headEnd type="stealth"/>
            <a:tailEnd type="triangle"/>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9D38F8AC-3619-DFD0-831E-73BEA412E31A}"/>
              </a:ext>
            </a:extLst>
          </p:cNvPr>
          <p:cNvCxnSpPr>
            <a:cxnSpLocks/>
          </p:cNvCxnSpPr>
          <p:nvPr/>
        </p:nvCxnSpPr>
        <p:spPr>
          <a:xfrm>
            <a:off x="2610119" y="104554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555A7A04-B696-572D-7BD3-38A34C42F3EB}"/>
              </a:ext>
            </a:extLst>
          </p:cNvPr>
          <p:cNvCxnSpPr>
            <a:cxnSpLocks/>
          </p:cNvCxnSpPr>
          <p:nvPr/>
        </p:nvCxnSpPr>
        <p:spPr>
          <a:xfrm>
            <a:off x="2610121" y="1118432"/>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62A57181-A1DB-281A-CA84-035BD7A14C92}"/>
              </a:ext>
            </a:extLst>
          </p:cNvPr>
          <p:cNvCxnSpPr>
            <a:cxnSpLocks/>
          </p:cNvCxnSpPr>
          <p:nvPr/>
        </p:nvCxnSpPr>
        <p:spPr>
          <a:xfrm>
            <a:off x="2610123" y="118469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2FDCBA6-1EFE-8E6A-710D-785DAAA3A0FA}"/>
              </a:ext>
            </a:extLst>
          </p:cNvPr>
          <p:cNvCxnSpPr>
            <a:cxnSpLocks/>
          </p:cNvCxnSpPr>
          <p:nvPr/>
        </p:nvCxnSpPr>
        <p:spPr>
          <a:xfrm>
            <a:off x="7003225" y="1184692"/>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4156FDC1-B9E8-5A70-C671-EF75F9AC199C}"/>
              </a:ext>
            </a:extLst>
          </p:cNvPr>
          <p:cNvCxnSpPr>
            <a:cxnSpLocks/>
          </p:cNvCxnSpPr>
          <p:nvPr/>
        </p:nvCxnSpPr>
        <p:spPr>
          <a:xfrm>
            <a:off x="7003227" y="1257580"/>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61D49D34-38C0-AF2D-C0A9-54C7A05285ED}"/>
              </a:ext>
            </a:extLst>
          </p:cNvPr>
          <p:cNvCxnSpPr>
            <a:cxnSpLocks/>
          </p:cNvCxnSpPr>
          <p:nvPr/>
        </p:nvCxnSpPr>
        <p:spPr>
          <a:xfrm>
            <a:off x="7003229" y="1323842"/>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97E3C66-5061-1130-66C8-C17627FDA24B}"/>
              </a:ext>
            </a:extLst>
          </p:cNvPr>
          <p:cNvCxnSpPr>
            <a:cxnSpLocks/>
          </p:cNvCxnSpPr>
          <p:nvPr/>
        </p:nvCxnSpPr>
        <p:spPr>
          <a:xfrm>
            <a:off x="4803360" y="117806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7F8E879B-7E74-9500-0325-5E857EF472A1}"/>
              </a:ext>
            </a:extLst>
          </p:cNvPr>
          <p:cNvCxnSpPr>
            <a:cxnSpLocks/>
          </p:cNvCxnSpPr>
          <p:nvPr/>
        </p:nvCxnSpPr>
        <p:spPr>
          <a:xfrm>
            <a:off x="4803362" y="125095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7A6C25BA-CA54-5553-F988-DCA499F04177}"/>
              </a:ext>
            </a:extLst>
          </p:cNvPr>
          <p:cNvCxnSpPr>
            <a:cxnSpLocks/>
          </p:cNvCxnSpPr>
          <p:nvPr/>
        </p:nvCxnSpPr>
        <p:spPr>
          <a:xfrm>
            <a:off x="4803364" y="131721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35" name="Right Brace 34">
            <a:extLst>
              <a:ext uri="{FF2B5EF4-FFF2-40B4-BE49-F238E27FC236}">
                <a16:creationId xmlns:a16="http://schemas.microsoft.com/office/drawing/2014/main" id="{5BCAD20C-D515-8205-D4E5-DC62174184CF}"/>
              </a:ext>
            </a:extLst>
          </p:cNvPr>
          <p:cNvSpPr/>
          <p:nvPr/>
        </p:nvSpPr>
        <p:spPr>
          <a:xfrm>
            <a:off x="2305878" y="854911"/>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TextBox 35">
            <a:extLst>
              <a:ext uri="{FF2B5EF4-FFF2-40B4-BE49-F238E27FC236}">
                <a16:creationId xmlns:a16="http://schemas.microsoft.com/office/drawing/2014/main" id="{11CC4B0E-96A4-EC23-A61D-7C224BB515A7}"/>
              </a:ext>
            </a:extLst>
          </p:cNvPr>
          <p:cNvSpPr txBox="1"/>
          <p:nvPr/>
        </p:nvSpPr>
        <p:spPr>
          <a:xfrm>
            <a:off x="1669607" y="964326"/>
            <a:ext cx="723403" cy="276999"/>
          </a:xfrm>
          <a:prstGeom prst="rect">
            <a:avLst/>
          </a:prstGeom>
          <a:noFill/>
        </p:spPr>
        <p:txBody>
          <a:bodyPr wrap="none" rtlCol="0">
            <a:spAutoFit/>
          </a:bodyPr>
          <a:lstStyle/>
          <a:p>
            <a:r>
              <a:rPr lang="en-US" sz="1200" dirty="0"/>
              <a:t>Sensors</a:t>
            </a:r>
          </a:p>
        </p:txBody>
      </p:sp>
      <p:sp>
        <p:nvSpPr>
          <p:cNvPr id="37" name="Rectangle 36">
            <a:extLst>
              <a:ext uri="{FF2B5EF4-FFF2-40B4-BE49-F238E27FC236}">
                <a16:creationId xmlns:a16="http://schemas.microsoft.com/office/drawing/2014/main" id="{47D19794-7753-4090-3DDE-3D510A3269F5}"/>
              </a:ext>
            </a:extLst>
          </p:cNvPr>
          <p:cNvSpPr/>
          <p:nvPr/>
        </p:nvSpPr>
        <p:spPr>
          <a:xfrm>
            <a:off x="7746870" y="186649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RDO</a:t>
            </a:r>
          </a:p>
        </p:txBody>
      </p:sp>
      <p:sp>
        <p:nvSpPr>
          <p:cNvPr id="39" name="Rectangle 38">
            <a:extLst>
              <a:ext uri="{FF2B5EF4-FFF2-40B4-BE49-F238E27FC236}">
                <a16:creationId xmlns:a16="http://schemas.microsoft.com/office/drawing/2014/main" id="{905E8391-287C-4C8E-447B-80DB8D9A7F63}"/>
              </a:ext>
            </a:extLst>
          </p:cNvPr>
          <p:cNvSpPr/>
          <p:nvPr/>
        </p:nvSpPr>
        <p:spPr>
          <a:xfrm>
            <a:off x="4388268" y="1885791"/>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41" name="Straight Arrow Connector 40">
            <a:extLst>
              <a:ext uri="{FF2B5EF4-FFF2-40B4-BE49-F238E27FC236}">
                <a16:creationId xmlns:a16="http://schemas.microsoft.com/office/drawing/2014/main" id="{7B311E83-AD97-2B6C-C767-A3FF877D9B5F}"/>
              </a:ext>
            </a:extLst>
          </p:cNvPr>
          <p:cNvCxnSpPr>
            <a:cxnSpLocks/>
          </p:cNvCxnSpPr>
          <p:nvPr/>
        </p:nvCxnSpPr>
        <p:spPr>
          <a:xfrm flipH="1">
            <a:off x="7003225" y="2019724"/>
            <a:ext cx="745301" cy="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4530590-72B6-1A3D-B087-F6D3398EEC81}"/>
              </a:ext>
            </a:extLst>
          </p:cNvPr>
          <p:cNvCxnSpPr/>
          <p:nvPr/>
        </p:nvCxnSpPr>
        <p:spPr>
          <a:xfrm flipH="1">
            <a:off x="9201020" y="2138993"/>
            <a:ext cx="1317901" cy="0"/>
          </a:xfrm>
          <a:prstGeom prst="straightConnector1">
            <a:avLst/>
          </a:prstGeom>
          <a:ln>
            <a:solidFill>
              <a:srgbClr val="FFC000"/>
            </a:solidFill>
            <a:headEnd type="stealth"/>
            <a:tailEnd type="triangle"/>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18CF6E45-3246-423A-151A-3A907D3DF25B}"/>
              </a:ext>
            </a:extLst>
          </p:cNvPr>
          <p:cNvCxnSpPr>
            <a:cxnSpLocks/>
          </p:cNvCxnSpPr>
          <p:nvPr/>
        </p:nvCxnSpPr>
        <p:spPr>
          <a:xfrm>
            <a:off x="2608881" y="207273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163DE03E-7E7E-25DF-51B4-9AC078113953}"/>
              </a:ext>
            </a:extLst>
          </p:cNvPr>
          <p:cNvCxnSpPr>
            <a:cxnSpLocks/>
          </p:cNvCxnSpPr>
          <p:nvPr/>
        </p:nvCxnSpPr>
        <p:spPr>
          <a:xfrm>
            <a:off x="2608883" y="2145622"/>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E6B1F633-EF7C-DE17-D9A5-266C686642E8}"/>
              </a:ext>
            </a:extLst>
          </p:cNvPr>
          <p:cNvCxnSpPr>
            <a:cxnSpLocks/>
          </p:cNvCxnSpPr>
          <p:nvPr/>
        </p:nvCxnSpPr>
        <p:spPr>
          <a:xfrm>
            <a:off x="2608885" y="221188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7FA30B58-DA40-7CC2-F950-4BF2249B440F}"/>
              </a:ext>
            </a:extLst>
          </p:cNvPr>
          <p:cNvCxnSpPr>
            <a:cxnSpLocks/>
          </p:cNvCxnSpPr>
          <p:nvPr/>
        </p:nvCxnSpPr>
        <p:spPr>
          <a:xfrm>
            <a:off x="7021865" y="221188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07C9558A-A98A-4D1B-6A01-6992263B6F37}"/>
              </a:ext>
            </a:extLst>
          </p:cNvPr>
          <p:cNvCxnSpPr>
            <a:cxnSpLocks/>
          </p:cNvCxnSpPr>
          <p:nvPr/>
        </p:nvCxnSpPr>
        <p:spPr>
          <a:xfrm>
            <a:off x="7021867" y="2284770"/>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8" name="Straight Connector 47">
            <a:extLst>
              <a:ext uri="{FF2B5EF4-FFF2-40B4-BE49-F238E27FC236}">
                <a16:creationId xmlns:a16="http://schemas.microsoft.com/office/drawing/2014/main" id="{9836247F-3F9A-B87F-2DFA-0BB23C827366}"/>
              </a:ext>
            </a:extLst>
          </p:cNvPr>
          <p:cNvCxnSpPr>
            <a:cxnSpLocks/>
          </p:cNvCxnSpPr>
          <p:nvPr/>
        </p:nvCxnSpPr>
        <p:spPr>
          <a:xfrm>
            <a:off x="7021869" y="235103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52" name="Right Brace 51">
            <a:extLst>
              <a:ext uri="{FF2B5EF4-FFF2-40B4-BE49-F238E27FC236}">
                <a16:creationId xmlns:a16="http://schemas.microsoft.com/office/drawing/2014/main" id="{23D4D131-627F-1FCB-B448-72EC685051C6}"/>
              </a:ext>
            </a:extLst>
          </p:cNvPr>
          <p:cNvSpPr/>
          <p:nvPr/>
        </p:nvSpPr>
        <p:spPr>
          <a:xfrm>
            <a:off x="2324518" y="1882101"/>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3" name="TextBox 52">
            <a:extLst>
              <a:ext uri="{FF2B5EF4-FFF2-40B4-BE49-F238E27FC236}">
                <a16:creationId xmlns:a16="http://schemas.microsoft.com/office/drawing/2014/main" id="{80E14E86-ED03-E940-F132-CCEFB382D84A}"/>
              </a:ext>
            </a:extLst>
          </p:cNvPr>
          <p:cNvSpPr txBox="1"/>
          <p:nvPr/>
        </p:nvSpPr>
        <p:spPr>
          <a:xfrm>
            <a:off x="1688247" y="1991516"/>
            <a:ext cx="723403" cy="276999"/>
          </a:xfrm>
          <a:prstGeom prst="rect">
            <a:avLst/>
          </a:prstGeom>
          <a:noFill/>
        </p:spPr>
        <p:txBody>
          <a:bodyPr wrap="none" rtlCol="0">
            <a:spAutoFit/>
          </a:bodyPr>
          <a:lstStyle/>
          <a:p>
            <a:r>
              <a:rPr lang="en-US" sz="1200" dirty="0"/>
              <a:t>Sensors</a:t>
            </a:r>
          </a:p>
        </p:txBody>
      </p:sp>
      <p:sp>
        <p:nvSpPr>
          <p:cNvPr id="55" name="TextBox 54">
            <a:extLst>
              <a:ext uri="{FF2B5EF4-FFF2-40B4-BE49-F238E27FC236}">
                <a16:creationId xmlns:a16="http://schemas.microsoft.com/office/drawing/2014/main" id="{353D59CF-F4D2-A401-1DC2-7A74BE0868FA}"/>
              </a:ext>
            </a:extLst>
          </p:cNvPr>
          <p:cNvSpPr txBox="1"/>
          <p:nvPr/>
        </p:nvSpPr>
        <p:spPr>
          <a:xfrm>
            <a:off x="6141108" y="1852404"/>
            <a:ext cx="961472" cy="646331"/>
          </a:xfrm>
          <a:prstGeom prst="rect">
            <a:avLst/>
          </a:prstGeom>
          <a:noFill/>
        </p:spPr>
        <p:txBody>
          <a:bodyPr wrap="square" rtlCol="0">
            <a:spAutoFit/>
          </a:bodyPr>
          <a:lstStyle/>
          <a:p>
            <a:r>
              <a:rPr lang="en-US" sz="1200" dirty="0"/>
              <a:t>FEB</a:t>
            </a:r>
          </a:p>
          <a:p>
            <a:r>
              <a:rPr lang="en-US" sz="1200" dirty="0"/>
              <a:t>(Stave)</a:t>
            </a:r>
          </a:p>
          <a:p>
            <a:r>
              <a:rPr lang="en-US" sz="1200" dirty="0"/>
              <a:t>(Module)</a:t>
            </a:r>
          </a:p>
        </p:txBody>
      </p:sp>
      <p:sp>
        <p:nvSpPr>
          <p:cNvPr id="56" name="TextBox 55">
            <a:extLst>
              <a:ext uri="{FF2B5EF4-FFF2-40B4-BE49-F238E27FC236}">
                <a16:creationId xmlns:a16="http://schemas.microsoft.com/office/drawing/2014/main" id="{1E8F70A7-3C83-DFDE-E5F3-E859AE0F60C9}"/>
              </a:ext>
            </a:extLst>
          </p:cNvPr>
          <p:cNvSpPr txBox="1"/>
          <p:nvPr/>
        </p:nvSpPr>
        <p:spPr>
          <a:xfrm>
            <a:off x="576469" y="152400"/>
            <a:ext cx="2061846" cy="369332"/>
          </a:xfrm>
          <a:prstGeom prst="rect">
            <a:avLst/>
          </a:prstGeom>
          <a:noFill/>
        </p:spPr>
        <p:txBody>
          <a:bodyPr wrap="none" rtlCol="0">
            <a:spAutoFit/>
          </a:bodyPr>
          <a:lstStyle/>
          <a:p>
            <a:r>
              <a:rPr lang="en-US" dirty="0"/>
              <a:t>Digitization clocks:</a:t>
            </a:r>
          </a:p>
        </p:txBody>
      </p:sp>
      <p:cxnSp>
        <p:nvCxnSpPr>
          <p:cNvPr id="64" name="Straight Connector 63">
            <a:extLst>
              <a:ext uri="{FF2B5EF4-FFF2-40B4-BE49-F238E27FC236}">
                <a16:creationId xmlns:a16="http://schemas.microsoft.com/office/drawing/2014/main" id="{879C18ED-1FEE-D5F0-EE39-673B0CDD5B42}"/>
              </a:ext>
            </a:extLst>
          </p:cNvPr>
          <p:cNvCxnSpPr>
            <a:cxnSpLocks/>
          </p:cNvCxnSpPr>
          <p:nvPr/>
        </p:nvCxnSpPr>
        <p:spPr>
          <a:xfrm>
            <a:off x="1288046" y="3321716"/>
            <a:ext cx="550446"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sp>
        <p:nvSpPr>
          <p:cNvPr id="66" name="TextBox 65">
            <a:extLst>
              <a:ext uri="{FF2B5EF4-FFF2-40B4-BE49-F238E27FC236}">
                <a16:creationId xmlns:a16="http://schemas.microsoft.com/office/drawing/2014/main" id="{168CFD16-D2AB-B17C-3535-F20DAD7F06B0}"/>
              </a:ext>
            </a:extLst>
          </p:cNvPr>
          <p:cNvSpPr txBox="1"/>
          <p:nvPr/>
        </p:nvSpPr>
        <p:spPr>
          <a:xfrm>
            <a:off x="2068588" y="3191619"/>
            <a:ext cx="9352309" cy="3046988"/>
          </a:xfrm>
          <a:prstGeom prst="rect">
            <a:avLst/>
          </a:prstGeom>
          <a:noFill/>
        </p:spPr>
        <p:txBody>
          <a:bodyPr wrap="square" rtlCol="0">
            <a:spAutoFit/>
          </a:bodyPr>
          <a:lstStyle/>
          <a:p>
            <a:r>
              <a:rPr lang="en-US" sz="1200" b="1" dirty="0"/>
              <a:t>Sensor Digitization:</a:t>
            </a:r>
          </a:p>
          <a:p>
            <a:pPr lvl="1"/>
            <a:r>
              <a:rPr lang="en-US" sz="1200" dirty="0"/>
              <a:t>This clock is only relevant for time-binned ADC data.   The digitization clock is built into sensor/ASIC.   For the most part, these numbers are not under current discussion. </a:t>
            </a:r>
          </a:p>
          <a:p>
            <a:pPr lvl="1"/>
            <a:r>
              <a:rPr lang="en-US" sz="1200" dirty="0"/>
              <a:t>	EICROC: 39.4 MHz,  CALOROC: 39.4 MHz,  ALCOR: N/A, SALSA: 49.75MHz,  FCFD: ?(N/A) MHz</a:t>
            </a:r>
          </a:p>
          <a:p>
            <a:endParaRPr lang="en-US" sz="1200" dirty="0"/>
          </a:p>
          <a:p>
            <a:r>
              <a:rPr lang="en-US" sz="1200" b="1" dirty="0"/>
              <a:t>Ramifications:</a:t>
            </a:r>
          </a:p>
          <a:p>
            <a:pPr marL="685800" lvl="1" indent="-228600">
              <a:buFont typeface="+mj-lt"/>
              <a:buAutoNum type="arabicPeriod"/>
            </a:pPr>
            <a:r>
              <a:rPr lang="en-US" sz="1200" dirty="0"/>
              <a:t>For TOA/TOT the time is defined by discriminating the input voltage, not from integrated ADC values, so this clock is not directly related to time resolution for CALOROC/EICROC… but for mixed TOA/TOT + ADC modes the ADC part is relevant</a:t>
            </a:r>
          </a:p>
          <a:p>
            <a:pPr marL="685800" lvl="1" indent="-228600">
              <a:buFont typeface="+mj-lt"/>
              <a:buAutoNum type="arabicPeriod"/>
            </a:pPr>
            <a:r>
              <a:rPr lang="en-US" sz="1200" dirty="0"/>
              <a:t>If the shaping time is longer than the digitization clock the time resolution comes from an average(fit) of ADCs, and can be much better than the time step, so a clock slower than 98.5 </a:t>
            </a:r>
            <a:r>
              <a:rPr lang="en-US" sz="1200" dirty="0" err="1"/>
              <a:t>Mhz</a:t>
            </a:r>
            <a:r>
              <a:rPr lang="en-US" sz="1200" dirty="0"/>
              <a:t> can still resolve times to a bunch crossing level using ADCs</a:t>
            </a:r>
          </a:p>
          <a:p>
            <a:pPr marL="685800" lvl="1" indent="-228600">
              <a:buFont typeface="+mj-lt"/>
              <a:buAutoNum type="arabicPeriod"/>
            </a:pPr>
            <a:r>
              <a:rPr lang="en-US" sz="1200" dirty="0"/>
              <a:t>A clock different from the EIC Clock prevents the use of timing windows to separate collision data from backgrounds (as expected for ALCOR)</a:t>
            </a:r>
          </a:p>
          <a:p>
            <a:pPr marL="685800" lvl="1" indent="-228600">
              <a:buFont typeface="+mj-lt"/>
              <a:buAutoNum type="arabicPeriod"/>
            </a:pPr>
            <a:r>
              <a:rPr lang="en-US" sz="1200" dirty="0"/>
              <a:t>When the clock edges start at a different time with respect to the collision, there could be subtle effects (the shape of the pulses, slewing, </a:t>
            </a:r>
            <a:r>
              <a:rPr lang="en-US" sz="1200" dirty="0" err="1"/>
              <a:t>etc</a:t>
            </a:r>
            <a:r>
              <a:rPr lang="en-US" sz="1200" dirty="0"/>
              <a:t>…)   So there might need to be 5 different calibrations one for each potential collision phase for sampled ADCs @ 40MHz</a:t>
            </a:r>
          </a:p>
          <a:p>
            <a:pPr marL="685800" lvl="1" indent="-228600">
              <a:buFont typeface="+mj-lt"/>
              <a:buAutoNum type="arabicPeriod"/>
            </a:pPr>
            <a:endParaRPr lang="en-US" sz="1200" b="1" dirty="0"/>
          </a:p>
        </p:txBody>
      </p:sp>
    </p:spTree>
    <p:extLst>
      <p:ext uri="{BB962C8B-B14F-4D97-AF65-F5344CB8AC3E}">
        <p14:creationId xmlns:p14="http://schemas.microsoft.com/office/powerpoint/2010/main" val="10179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54ACA1D5-8BC9-1252-E9B9-82E0A48509DC}"/>
              </a:ext>
            </a:extLst>
          </p:cNvPr>
          <p:cNvSpPr/>
          <p:nvPr/>
        </p:nvSpPr>
        <p:spPr>
          <a:xfrm>
            <a:off x="3349210" y="1844262"/>
            <a:ext cx="3653807" cy="620639"/>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566CB29-505F-833C-A21E-0AF4B710375D}"/>
              </a:ext>
            </a:extLst>
          </p:cNvPr>
          <p:cNvSpPr/>
          <p:nvPr/>
        </p:nvSpPr>
        <p:spPr>
          <a:xfrm>
            <a:off x="7728230" y="83930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RDO</a:t>
            </a:r>
          </a:p>
        </p:txBody>
      </p:sp>
      <p:sp>
        <p:nvSpPr>
          <p:cNvPr id="10" name="Rectangle 9">
            <a:extLst>
              <a:ext uri="{FF2B5EF4-FFF2-40B4-BE49-F238E27FC236}">
                <a16:creationId xmlns:a16="http://schemas.microsoft.com/office/drawing/2014/main" id="{29AE3414-7AF4-73DE-BEB2-8001C0B716EE}"/>
              </a:ext>
            </a:extLst>
          </p:cNvPr>
          <p:cNvSpPr/>
          <p:nvPr/>
        </p:nvSpPr>
        <p:spPr>
          <a:xfrm>
            <a:off x="5530435" y="83930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err="1"/>
              <a:t>lpGBT</a:t>
            </a:r>
            <a:r>
              <a:rPr lang="en-US" sz="1200" dirty="0"/>
              <a:t> based FEB</a:t>
            </a:r>
          </a:p>
        </p:txBody>
      </p:sp>
      <p:sp>
        <p:nvSpPr>
          <p:cNvPr id="11" name="Rectangle 10">
            <a:extLst>
              <a:ext uri="{FF2B5EF4-FFF2-40B4-BE49-F238E27FC236}">
                <a16:creationId xmlns:a16="http://schemas.microsoft.com/office/drawing/2014/main" id="{C82A8DC9-7FC9-C024-C8CC-0E18AC8A7F1F}"/>
              </a:ext>
            </a:extLst>
          </p:cNvPr>
          <p:cNvSpPr/>
          <p:nvPr/>
        </p:nvSpPr>
        <p:spPr>
          <a:xfrm>
            <a:off x="3349210" y="839303"/>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13" name="Straight Connector 12">
            <a:extLst>
              <a:ext uri="{FF2B5EF4-FFF2-40B4-BE49-F238E27FC236}">
                <a16:creationId xmlns:a16="http://schemas.microsoft.com/office/drawing/2014/main" id="{92A8173A-37BB-FA8F-895E-4A0E240621A3}"/>
              </a:ext>
            </a:extLst>
          </p:cNvPr>
          <p:cNvCxnSpPr>
            <a:cxnSpLocks/>
          </p:cNvCxnSpPr>
          <p:nvPr/>
        </p:nvCxnSpPr>
        <p:spPr>
          <a:xfrm flipH="1">
            <a:off x="4803360" y="99253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59C44FB5-14A1-14D5-F025-D9808DE9A66D}"/>
              </a:ext>
            </a:extLst>
          </p:cNvPr>
          <p:cNvCxnSpPr>
            <a:cxnSpLocks/>
          </p:cNvCxnSpPr>
          <p:nvPr/>
        </p:nvCxnSpPr>
        <p:spPr>
          <a:xfrm flipH="1">
            <a:off x="6984585" y="992534"/>
            <a:ext cx="745301" cy="0"/>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45806929-7038-7CAB-EF67-226F3EF1E041}"/>
              </a:ext>
            </a:extLst>
          </p:cNvPr>
          <p:cNvCxnSpPr/>
          <p:nvPr/>
        </p:nvCxnSpPr>
        <p:spPr>
          <a:xfrm flipH="1">
            <a:off x="9182380" y="1111803"/>
            <a:ext cx="1317901" cy="0"/>
          </a:xfrm>
          <a:prstGeom prst="straightConnector1">
            <a:avLst/>
          </a:prstGeom>
          <a:ln>
            <a:solidFill>
              <a:srgbClr val="FFC000"/>
            </a:solidFill>
            <a:headEnd type="stealth"/>
            <a:tailEnd type="triangle"/>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9D38F8AC-3619-DFD0-831E-73BEA412E31A}"/>
              </a:ext>
            </a:extLst>
          </p:cNvPr>
          <p:cNvCxnSpPr>
            <a:cxnSpLocks/>
          </p:cNvCxnSpPr>
          <p:nvPr/>
        </p:nvCxnSpPr>
        <p:spPr>
          <a:xfrm>
            <a:off x="2610119" y="104554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555A7A04-B696-572D-7BD3-38A34C42F3EB}"/>
              </a:ext>
            </a:extLst>
          </p:cNvPr>
          <p:cNvCxnSpPr>
            <a:cxnSpLocks/>
          </p:cNvCxnSpPr>
          <p:nvPr/>
        </p:nvCxnSpPr>
        <p:spPr>
          <a:xfrm>
            <a:off x="2610121" y="1118432"/>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62A57181-A1DB-281A-CA84-035BD7A14C92}"/>
              </a:ext>
            </a:extLst>
          </p:cNvPr>
          <p:cNvCxnSpPr>
            <a:cxnSpLocks/>
          </p:cNvCxnSpPr>
          <p:nvPr/>
        </p:nvCxnSpPr>
        <p:spPr>
          <a:xfrm>
            <a:off x="2610123" y="118469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2FDCBA6-1EFE-8E6A-710D-785DAAA3A0FA}"/>
              </a:ext>
            </a:extLst>
          </p:cNvPr>
          <p:cNvCxnSpPr>
            <a:cxnSpLocks/>
          </p:cNvCxnSpPr>
          <p:nvPr/>
        </p:nvCxnSpPr>
        <p:spPr>
          <a:xfrm>
            <a:off x="7003225" y="1184692"/>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4156FDC1-B9E8-5A70-C671-EF75F9AC199C}"/>
              </a:ext>
            </a:extLst>
          </p:cNvPr>
          <p:cNvCxnSpPr>
            <a:cxnSpLocks/>
          </p:cNvCxnSpPr>
          <p:nvPr/>
        </p:nvCxnSpPr>
        <p:spPr>
          <a:xfrm>
            <a:off x="7003227" y="1257580"/>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61D49D34-38C0-AF2D-C0A9-54C7A05285ED}"/>
              </a:ext>
            </a:extLst>
          </p:cNvPr>
          <p:cNvCxnSpPr>
            <a:cxnSpLocks/>
          </p:cNvCxnSpPr>
          <p:nvPr/>
        </p:nvCxnSpPr>
        <p:spPr>
          <a:xfrm>
            <a:off x="7003229" y="1323842"/>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97E3C66-5061-1130-66C8-C17627FDA24B}"/>
              </a:ext>
            </a:extLst>
          </p:cNvPr>
          <p:cNvCxnSpPr>
            <a:cxnSpLocks/>
          </p:cNvCxnSpPr>
          <p:nvPr/>
        </p:nvCxnSpPr>
        <p:spPr>
          <a:xfrm>
            <a:off x="4803360" y="117806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7F8E879B-7E74-9500-0325-5E857EF472A1}"/>
              </a:ext>
            </a:extLst>
          </p:cNvPr>
          <p:cNvCxnSpPr>
            <a:cxnSpLocks/>
          </p:cNvCxnSpPr>
          <p:nvPr/>
        </p:nvCxnSpPr>
        <p:spPr>
          <a:xfrm>
            <a:off x="4803362" y="125095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7A6C25BA-CA54-5553-F988-DCA499F04177}"/>
              </a:ext>
            </a:extLst>
          </p:cNvPr>
          <p:cNvCxnSpPr>
            <a:cxnSpLocks/>
          </p:cNvCxnSpPr>
          <p:nvPr/>
        </p:nvCxnSpPr>
        <p:spPr>
          <a:xfrm>
            <a:off x="4803364" y="131721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35" name="Right Brace 34">
            <a:extLst>
              <a:ext uri="{FF2B5EF4-FFF2-40B4-BE49-F238E27FC236}">
                <a16:creationId xmlns:a16="http://schemas.microsoft.com/office/drawing/2014/main" id="{5BCAD20C-D515-8205-D4E5-DC62174184CF}"/>
              </a:ext>
            </a:extLst>
          </p:cNvPr>
          <p:cNvSpPr/>
          <p:nvPr/>
        </p:nvSpPr>
        <p:spPr>
          <a:xfrm>
            <a:off x="2305878" y="854911"/>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TextBox 35">
            <a:extLst>
              <a:ext uri="{FF2B5EF4-FFF2-40B4-BE49-F238E27FC236}">
                <a16:creationId xmlns:a16="http://schemas.microsoft.com/office/drawing/2014/main" id="{11CC4B0E-96A4-EC23-A61D-7C224BB515A7}"/>
              </a:ext>
            </a:extLst>
          </p:cNvPr>
          <p:cNvSpPr txBox="1"/>
          <p:nvPr/>
        </p:nvSpPr>
        <p:spPr>
          <a:xfrm>
            <a:off x="1669607" y="964326"/>
            <a:ext cx="723403" cy="276999"/>
          </a:xfrm>
          <a:prstGeom prst="rect">
            <a:avLst/>
          </a:prstGeom>
          <a:noFill/>
        </p:spPr>
        <p:txBody>
          <a:bodyPr wrap="none" rtlCol="0">
            <a:spAutoFit/>
          </a:bodyPr>
          <a:lstStyle/>
          <a:p>
            <a:r>
              <a:rPr lang="en-US" sz="1200" dirty="0"/>
              <a:t>Sensors</a:t>
            </a:r>
          </a:p>
        </p:txBody>
      </p:sp>
      <p:sp>
        <p:nvSpPr>
          <p:cNvPr id="37" name="Rectangle 36">
            <a:extLst>
              <a:ext uri="{FF2B5EF4-FFF2-40B4-BE49-F238E27FC236}">
                <a16:creationId xmlns:a16="http://schemas.microsoft.com/office/drawing/2014/main" id="{47D19794-7753-4090-3DDE-3D510A3269F5}"/>
              </a:ext>
            </a:extLst>
          </p:cNvPr>
          <p:cNvSpPr/>
          <p:nvPr/>
        </p:nvSpPr>
        <p:spPr>
          <a:xfrm>
            <a:off x="7746870" y="186649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RDO</a:t>
            </a:r>
          </a:p>
        </p:txBody>
      </p:sp>
      <p:sp>
        <p:nvSpPr>
          <p:cNvPr id="39" name="Rectangle 38">
            <a:extLst>
              <a:ext uri="{FF2B5EF4-FFF2-40B4-BE49-F238E27FC236}">
                <a16:creationId xmlns:a16="http://schemas.microsoft.com/office/drawing/2014/main" id="{905E8391-287C-4C8E-447B-80DB8D9A7F63}"/>
              </a:ext>
            </a:extLst>
          </p:cNvPr>
          <p:cNvSpPr/>
          <p:nvPr/>
        </p:nvSpPr>
        <p:spPr>
          <a:xfrm>
            <a:off x="4388268" y="1885791"/>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41" name="Straight Arrow Connector 40">
            <a:extLst>
              <a:ext uri="{FF2B5EF4-FFF2-40B4-BE49-F238E27FC236}">
                <a16:creationId xmlns:a16="http://schemas.microsoft.com/office/drawing/2014/main" id="{7B311E83-AD97-2B6C-C767-A3FF877D9B5F}"/>
              </a:ext>
            </a:extLst>
          </p:cNvPr>
          <p:cNvCxnSpPr>
            <a:cxnSpLocks/>
          </p:cNvCxnSpPr>
          <p:nvPr/>
        </p:nvCxnSpPr>
        <p:spPr>
          <a:xfrm flipH="1">
            <a:off x="7003225" y="2019724"/>
            <a:ext cx="745301" cy="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4530590-72B6-1A3D-B087-F6D3398EEC81}"/>
              </a:ext>
            </a:extLst>
          </p:cNvPr>
          <p:cNvCxnSpPr/>
          <p:nvPr/>
        </p:nvCxnSpPr>
        <p:spPr>
          <a:xfrm flipH="1">
            <a:off x="9201020" y="2138993"/>
            <a:ext cx="1317901" cy="0"/>
          </a:xfrm>
          <a:prstGeom prst="straightConnector1">
            <a:avLst/>
          </a:prstGeom>
          <a:ln>
            <a:solidFill>
              <a:srgbClr val="FFC000"/>
            </a:solidFill>
            <a:headEnd type="stealth"/>
            <a:tailEnd type="triangle"/>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18CF6E45-3246-423A-151A-3A907D3DF25B}"/>
              </a:ext>
            </a:extLst>
          </p:cNvPr>
          <p:cNvCxnSpPr>
            <a:cxnSpLocks/>
          </p:cNvCxnSpPr>
          <p:nvPr/>
        </p:nvCxnSpPr>
        <p:spPr>
          <a:xfrm>
            <a:off x="2608881" y="207273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163DE03E-7E7E-25DF-51B4-9AC078113953}"/>
              </a:ext>
            </a:extLst>
          </p:cNvPr>
          <p:cNvCxnSpPr>
            <a:cxnSpLocks/>
          </p:cNvCxnSpPr>
          <p:nvPr/>
        </p:nvCxnSpPr>
        <p:spPr>
          <a:xfrm>
            <a:off x="2608883" y="2145622"/>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E6B1F633-EF7C-DE17-D9A5-266C686642E8}"/>
              </a:ext>
            </a:extLst>
          </p:cNvPr>
          <p:cNvCxnSpPr>
            <a:cxnSpLocks/>
          </p:cNvCxnSpPr>
          <p:nvPr/>
        </p:nvCxnSpPr>
        <p:spPr>
          <a:xfrm>
            <a:off x="2608885" y="221188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7FA30B58-DA40-7CC2-F950-4BF2249B440F}"/>
              </a:ext>
            </a:extLst>
          </p:cNvPr>
          <p:cNvCxnSpPr>
            <a:cxnSpLocks/>
          </p:cNvCxnSpPr>
          <p:nvPr/>
        </p:nvCxnSpPr>
        <p:spPr>
          <a:xfrm>
            <a:off x="7021865" y="221188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07C9558A-A98A-4D1B-6A01-6992263B6F37}"/>
              </a:ext>
            </a:extLst>
          </p:cNvPr>
          <p:cNvCxnSpPr>
            <a:cxnSpLocks/>
          </p:cNvCxnSpPr>
          <p:nvPr/>
        </p:nvCxnSpPr>
        <p:spPr>
          <a:xfrm>
            <a:off x="7021867" y="2284770"/>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8" name="Straight Connector 47">
            <a:extLst>
              <a:ext uri="{FF2B5EF4-FFF2-40B4-BE49-F238E27FC236}">
                <a16:creationId xmlns:a16="http://schemas.microsoft.com/office/drawing/2014/main" id="{9836247F-3F9A-B87F-2DFA-0BB23C827366}"/>
              </a:ext>
            </a:extLst>
          </p:cNvPr>
          <p:cNvCxnSpPr>
            <a:cxnSpLocks/>
          </p:cNvCxnSpPr>
          <p:nvPr/>
        </p:nvCxnSpPr>
        <p:spPr>
          <a:xfrm>
            <a:off x="7021869" y="235103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52" name="Right Brace 51">
            <a:extLst>
              <a:ext uri="{FF2B5EF4-FFF2-40B4-BE49-F238E27FC236}">
                <a16:creationId xmlns:a16="http://schemas.microsoft.com/office/drawing/2014/main" id="{23D4D131-627F-1FCB-B448-72EC685051C6}"/>
              </a:ext>
            </a:extLst>
          </p:cNvPr>
          <p:cNvSpPr/>
          <p:nvPr/>
        </p:nvSpPr>
        <p:spPr>
          <a:xfrm>
            <a:off x="2324518" y="1882101"/>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3" name="TextBox 52">
            <a:extLst>
              <a:ext uri="{FF2B5EF4-FFF2-40B4-BE49-F238E27FC236}">
                <a16:creationId xmlns:a16="http://schemas.microsoft.com/office/drawing/2014/main" id="{80E14E86-ED03-E940-F132-CCEFB382D84A}"/>
              </a:ext>
            </a:extLst>
          </p:cNvPr>
          <p:cNvSpPr txBox="1"/>
          <p:nvPr/>
        </p:nvSpPr>
        <p:spPr>
          <a:xfrm>
            <a:off x="1688247" y="1991516"/>
            <a:ext cx="723403" cy="276999"/>
          </a:xfrm>
          <a:prstGeom prst="rect">
            <a:avLst/>
          </a:prstGeom>
          <a:noFill/>
        </p:spPr>
        <p:txBody>
          <a:bodyPr wrap="none" rtlCol="0">
            <a:spAutoFit/>
          </a:bodyPr>
          <a:lstStyle/>
          <a:p>
            <a:r>
              <a:rPr lang="en-US" sz="1200" dirty="0"/>
              <a:t>Sensors</a:t>
            </a:r>
          </a:p>
        </p:txBody>
      </p:sp>
      <p:sp>
        <p:nvSpPr>
          <p:cNvPr id="55" name="TextBox 54">
            <a:extLst>
              <a:ext uri="{FF2B5EF4-FFF2-40B4-BE49-F238E27FC236}">
                <a16:creationId xmlns:a16="http://schemas.microsoft.com/office/drawing/2014/main" id="{353D59CF-F4D2-A401-1DC2-7A74BE0868FA}"/>
              </a:ext>
            </a:extLst>
          </p:cNvPr>
          <p:cNvSpPr txBox="1"/>
          <p:nvPr/>
        </p:nvSpPr>
        <p:spPr>
          <a:xfrm>
            <a:off x="6141108" y="1852404"/>
            <a:ext cx="961472" cy="646331"/>
          </a:xfrm>
          <a:prstGeom prst="rect">
            <a:avLst/>
          </a:prstGeom>
          <a:noFill/>
        </p:spPr>
        <p:txBody>
          <a:bodyPr wrap="square" rtlCol="0">
            <a:spAutoFit/>
          </a:bodyPr>
          <a:lstStyle/>
          <a:p>
            <a:r>
              <a:rPr lang="en-US" sz="1200" dirty="0"/>
              <a:t>FEB</a:t>
            </a:r>
          </a:p>
          <a:p>
            <a:r>
              <a:rPr lang="en-US" sz="1200" dirty="0"/>
              <a:t>(Stave)</a:t>
            </a:r>
          </a:p>
          <a:p>
            <a:r>
              <a:rPr lang="en-US" sz="1200" dirty="0"/>
              <a:t>(Module)</a:t>
            </a:r>
          </a:p>
        </p:txBody>
      </p:sp>
      <p:sp>
        <p:nvSpPr>
          <p:cNvPr id="56" name="TextBox 55">
            <a:extLst>
              <a:ext uri="{FF2B5EF4-FFF2-40B4-BE49-F238E27FC236}">
                <a16:creationId xmlns:a16="http://schemas.microsoft.com/office/drawing/2014/main" id="{1E8F70A7-3C83-DFDE-E5F3-E859AE0F60C9}"/>
              </a:ext>
            </a:extLst>
          </p:cNvPr>
          <p:cNvSpPr txBox="1"/>
          <p:nvPr/>
        </p:nvSpPr>
        <p:spPr>
          <a:xfrm>
            <a:off x="576469" y="152400"/>
            <a:ext cx="2969787" cy="369332"/>
          </a:xfrm>
          <a:prstGeom prst="rect">
            <a:avLst/>
          </a:prstGeom>
          <a:noFill/>
        </p:spPr>
        <p:txBody>
          <a:bodyPr wrap="none" rtlCol="0">
            <a:spAutoFit/>
          </a:bodyPr>
          <a:lstStyle/>
          <a:p>
            <a:r>
              <a:rPr lang="en-US" dirty="0"/>
              <a:t>ASIC downlink connections:</a:t>
            </a:r>
          </a:p>
        </p:txBody>
      </p:sp>
      <p:cxnSp>
        <p:nvCxnSpPr>
          <p:cNvPr id="59" name="Straight Arrow Connector 58">
            <a:extLst>
              <a:ext uri="{FF2B5EF4-FFF2-40B4-BE49-F238E27FC236}">
                <a16:creationId xmlns:a16="http://schemas.microsoft.com/office/drawing/2014/main" id="{4C1A4A93-7B45-1066-D278-2EA935492997}"/>
              </a:ext>
            </a:extLst>
          </p:cNvPr>
          <p:cNvCxnSpPr>
            <a:cxnSpLocks/>
          </p:cNvCxnSpPr>
          <p:nvPr/>
        </p:nvCxnSpPr>
        <p:spPr>
          <a:xfrm flipH="1">
            <a:off x="1332350" y="2821480"/>
            <a:ext cx="550446" cy="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67" name="TextBox 66">
            <a:extLst>
              <a:ext uri="{FF2B5EF4-FFF2-40B4-BE49-F238E27FC236}">
                <a16:creationId xmlns:a16="http://schemas.microsoft.com/office/drawing/2014/main" id="{E29EF0D0-C120-B164-50B4-B15031CA25F6}"/>
              </a:ext>
            </a:extLst>
          </p:cNvPr>
          <p:cNvSpPr txBox="1"/>
          <p:nvPr/>
        </p:nvSpPr>
        <p:spPr>
          <a:xfrm>
            <a:off x="2049948" y="2692580"/>
            <a:ext cx="9352309" cy="4154984"/>
          </a:xfrm>
          <a:prstGeom prst="rect">
            <a:avLst/>
          </a:prstGeom>
          <a:noFill/>
        </p:spPr>
        <p:txBody>
          <a:bodyPr wrap="square" rtlCol="0">
            <a:spAutoFit/>
          </a:bodyPr>
          <a:lstStyle/>
          <a:p>
            <a:r>
              <a:rPr lang="en-US" sz="1200" b="1" dirty="0"/>
              <a:t>Supplied Downlink Clock:</a:t>
            </a:r>
          </a:p>
          <a:p>
            <a:pPr lvl="1"/>
            <a:r>
              <a:rPr lang="en-US" sz="1200" dirty="0"/>
              <a:t>The supplied clock also doubles as the bit rate for the serial communication, so it is correlated to the fast commands available.</a:t>
            </a:r>
          </a:p>
          <a:p>
            <a:pPr lvl="1"/>
            <a:r>
              <a:rPr lang="en-US" sz="1200" dirty="0"/>
              <a:t>Typically, there is 1 downlink per ASIC and 1 </a:t>
            </a:r>
            <a:r>
              <a:rPr lang="en-US" sz="1200" b="1" i="1" dirty="0"/>
              <a:t>or more </a:t>
            </a:r>
            <a:r>
              <a:rPr lang="en-US" sz="1200" dirty="0"/>
              <a:t>uplinks per ASIC. The uplink/downlink are not necessarily at the same speed.  </a:t>
            </a:r>
          </a:p>
          <a:p>
            <a:r>
              <a:rPr lang="en-US" sz="1200" dirty="0"/>
              <a:t>	</a:t>
            </a:r>
            <a:r>
              <a:rPr lang="en-US" sz="1200" dirty="0" err="1"/>
              <a:t>lpGBT</a:t>
            </a:r>
            <a:r>
              <a:rPr lang="en-US" sz="1200" dirty="0"/>
              <a:t> supports:  80 MHz, 160 MHz, or 320 MHz downlinks</a:t>
            </a:r>
          </a:p>
          <a:p>
            <a:r>
              <a:rPr lang="en-US" sz="1200" dirty="0"/>
              <a:t>	downlink supplied:        EICROC: ? , CALOROC: (old 200 MHz, new 320 MHz), ALCOR: 394 MHz, SALSA: ?, FCFD: ?</a:t>
            </a:r>
          </a:p>
          <a:p>
            <a:pPr lvl="2"/>
            <a:r>
              <a:rPr lang="en-US" sz="1200" dirty="0"/>
              <a:t>Downlink frame rate:    EICROC 39.4 MHz, CALOROC 39.4MHz, ALCOR 98.5MHz, SALSA: 98.5MHz, FCFD: ?</a:t>
            </a:r>
          </a:p>
          <a:p>
            <a:pPr lvl="2"/>
            <a:endParaRPr lang="en-US" sz="1200" dirty="0"/>
          </a:p>
          <a:p>
            <a:r>
              <a:rPr lang="en-US" sz="1200" b="1" dirty="0"/>
              <a:t>Ramifications:</a:t>
            </a:r>
          </a:p>
          <a:p>
            <a:pPr marL="685800" lvl="1" indent="-228600">
              <a:buFont typeface="+mj-lt"/>
              <a:buAutoNum type="arabicPeriod"/>
            </a:pPr>
            <a:r>
              <a:rPr lang="en-US" sz="1200" dirty="0"/>
              <a:t>The relationship between the internal ASIC clocks and supplied clocks is complex but not critical to the interfaces.  They might affect the external specs, but the external specs are what matters, not the internal clocks.</a:t>
            </a:r>
          </a:p>
          <a:p>
            <a:pPr marL="685800" lvl="1" indent="-228600">
              <a:buFont typeface="+mj-lt"/>
              <a:buAutoNum type="arabicPeriod"/>
            </a:pPr>
            <a:r>
              <a:rPr lang="en-US" sz="1200" dirty="0"/>
              <a:t>The downlink serial interfaces use this clock, so it defines bandwidth of synchronous commands available</a:t>
            </a:r>
          </a:p>
          <a:p>
            <a:pPr marL="685800" lvl="1" indent="-228600">
              <a:buFont typeface="+mj-lt"/>
              <a:buAutoNum type="arabicPeriod"/>
            </a:pPr>
            <a:r>
              <a:rPr lang="en-US" sz="1200" dirty="0" err="1"/>
              <a:t>lpGBT</a:t>
            </a:r>
            <a:r>
              <a:rPr lang="en-US" sz="1200" dirty="0"/>
              <a:t> only supports specific rates </a:t>
            </a:r>
            <a:r>
              <a:rPr lang="en-US" sz="1200" b="1" i="1" dirty="0"/>
              <a:t>and</a:t>
            </a:r>
            <a:r>
              <a:rPr lang="en-US" sz="1200" dirty="0"/>
              <a:t> the number of distinct connections allowed depends upon the rates</a:t>
            </a:r>
          </a:p>
          <a:p>
            <a:pPr marL="1143000" lvl="2" indent="-228600">
              <a:buFont typeface="Arial" panose="020B0604020202020204" pitchFamily="34" charset="0"/>
              <a:buChar char="•"/>
            </a:pPr>
            <a:r>
              <a:rPr lang="en-US" sz="1200" dirty="0"/>
              <a:t>Downlinks: </a:t>
            </a:r>
          </a:p>
          <a:p>
            <a:pPr marL="1143000" lvl="2" indent="-228600">
              <a:buFont typeface="Arial" panose="020B0604020202020204" pitchFamily="34" charset="0"/>
              <a:buChar char="•"/>
            </a:pPr>
            <a:endParaRPr lang="en-US" sz="1200" dirty="0"/>
          </a:p>
          <a:p>
            <a:pPr lvl="2"/>
            <a:endParaRPr lang="en-US" sz="1200" dirty="0"/>
          </a:p>
          <a:p>
            <a:pPr marL="1143000" lvl="2" indent="-228600">
              <a:buFont typeface="Arial" panose="020B0604020202020204" pitchFamily="34" charset="0"/>
              <a:buChar char="•"/>
            </a:pPr>
            <a:r>
              <a:rPr lang="en-US" sz="1200" dirty="0"/>
              <a:t>The only clocks provided to the ASICs by </a:t>
            </a:r>
            <a:r>
              <a:rPr lang="en-US" sz="1200" dirty="0" err="1"/>
              <a:t>lpGBT</a:t>
            </a:r>
            <a:r>
              <a:rPr lang="en-US" sz="1200" dirty="0"/>
              <a:t> are the uplink/downlink clocks, so the ASIC </a:t>
            </a:r>
            <a:r>
              <a:rPr lang="en-US" sz="1200" b="1" i="1" dirty="0"/>
              <a:t>must </a:t>
            </a:r>
            <a:r>
              <a:rPr lang="en-US" sz="1200" dirty="0"/>
              <a:t>derive any internal/digitization clocks from the uplink or downlink clock.    For ASIC based RDOs one could imagine separate clocks for the ASIC supply and the serial link rates.</a:t>
            </a:r>
          </a:p>
          <a:p>
            <a:pPr marL="685800" lvl="1" indent="-228600">
              <a:buFont typeface="+mj-lt"/>
              <a:buAutoNum type="arabicPeriod"/>
            </a:pPr>
            <a:r>
              <a:rPr lang="en-US" sz="1200" dirty="0"/>
              <a:t>When we are talking about the RDO clock we usually mean the frame rate for this clock.  This clock/number of bits per synchronous command.   This is always going to be 40 MHz for </a:t>
            </a:r>
            <a:r>
              <a:rPr lang="en-US" sz="1200" dirty="0" err="1"/>
              <a:t>lpGBT</a:t>
            </a:r>
            <a:r>
              <a:rPr lang="en-US" sz="1200" dirty="0"/>
              <a:t>.   </a:t>
            </a:r>
          </a:p>
          <a:p>
            <a:pPr marL="685800" lvl="1" indent="-228600">
              <a:buFont typeface="+mj-lt"/>
              <a:buAutoNum type="arabicPeriod"/>
            </a:pPr>
            <a:r>
              <a:rPr lang="en-US" sz="1200" dirty="0"/>
              <a:t>We should consider the idea of ALL synchronous command delivery to be oriented towards 50.76 ns (5 x BX time)  (Note that 1260 BX / revolution including abort gaps, divides 5)</a:t>
            </a:r>
          </a:p>
        </p:txBody>
      </p:sp>
      <p:pic>
        <p:nvPicPr>
          <p:cNvPr id="3" name="Picture 2">
            <a:extLst>
              <a:ext uri="{FF2B5EF4-FFF2-40B4-BE49-F238E27FC236}">
                <a16:creationId xmlns:a16="http://schemas.microsoft.com/office/drawing/2014/main" id="{DD1A3BBC-3E8F-FD81-4BEF-8E764E7E4323}"/>
              </a:ext>
            </a:extLst>
          </p:cNvPr>
          <p:cNvPicPr>
            <a:picLocks noChangeAspect="1"/>
          </p:cNvPicPr>
          <p:nvPr/>
        </p:nvPicPr>
        <p:blipFill>
          <a:blip r:embed="rId2"/>
          <a:stretch>
            <a:fillRect/>
          </a:stretch>
        </p:blipFill>
        <p:spPr>
          <a:xfrm>
            <a:off x="4218955" y="4933985"/>
            <a:ext cx="2622132" cy="496962"/>
          </a:xfrm>
          <a:prstGeom prst="rect">
            <a:avLst/>
          </a:prstGeom>
        </p:spPr>
      </p:pic>
    </p:spTree>
    <p:extLst>
      <p:ext uri="{BB962C8B-B14F-4D97-AF65-F5344CB8AC3E}">
        <p14:creationId xmlns:p14="http://schemas.microsoft.com/office/powerpoint/2010/main" val="112255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BD7F67-4009-2323-8892-D7E6785DA410}"/>
            </a:ext>
          </a:extLst>
        </p:cNvPr>
        <p:cNvGrpSpPr/>
        <p:nvPr/>
      </p:nvGrpSpPr>
      <p:grpSpPr>
        <a:xfrm>
          <a:off x="0" y="0"/>
          <a:ext cx="0" cy="0"/>
          <a:chOff x="0" y="0"/>
          <a:chExt cx="0" cy="0"/>
        </a:xfrm>
      </p:grpSpPr>
      <p:sp>
        <p:nvSpPr>
          <p:cNvPr id="54" name="Rectangle 53">
            <a:extLst>
              <a:ext uri="{FF2B5EF4-FFF2-40B4-BE49-F238E27FC236}">
                <a16:creationId xmlns:a16="http://schemas.microsoft.com/office/drawing/2014/main" id="{A6CC69E5-2201-6EFE-99CE-A839985EF912}"/>
              </a:ext>
            </a:extLst>
          </p:cNvPr>
          <p:cNvSpPr/>
          <p:nvPr/>
        </p:nvSpPr>
        <p:spPr>
          <a:xfrm>
            <a:off x="3349210" y="1844262"/>
            <a:ext cx="3653807" cy="620639"/>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83E686F0-9F75-165D-8005-8C8309ABA473}"/>
              </a:ext>
            </a:extLst>
          </p:cNvPr>
          <p:cNvSpPr/>
          <p:nvPr/>
        </p:nvSpPr>
        <p:spPr>
          <a:xfrm>
            <a:off x="7728230" y="83930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RDO</a:t>
            </a:r>
          </a:p>
        </p:txBody>
      </p:sp>
      <p:sp>
        <p:nvSpPr>
          <p:cNvPr id="10" name="Rectangle 9">
            <a:extLst>
              <a:ext uri="{FF2B5EF4-FFF2-40B4-BE49-F238E27FC236}">
                <a16:creationId xmlns:a16="http://schemas.microsoft.com/office/drawing/2014/main" id="{567359A3-E1C2-EF5D-DF9E-BB8C0EDB699E}"/>
              </a:ext>
            </a:extLst>
          </p:cNvPr>
          <p:cNvSpPr/>
          <p:nvPr/>
        </p:nvSpPr>
        <p:spPr>
          <a:xfrm>
            <a:off x="5530435" y="83930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FEB</a:t>
            </a:r>
          </a:p>
          <a:p>
            <a:pPr algn="ctr"/>
            <a:r>
              <a:rPr lang="en-US" sz="1200" dirty="0"/>
              <a:t>(</a:t>
            </a:r>
            <a:r>
              <a:rPr lang="en-US" sz="1200" dirty="0" err="1"/>
              <a:t>lpGBT</a:t>
            </a:r>
            <a:r>
              <a:rPr lang="en-US" sz="1200" dirty="0"/>
              <a:t>)</a:t>
            </a:r>
          </a:p>
        </p:txBody>
      </p:sp>
      <p:sp>
        <p:nvSpPr>
          <p:cNvPr id="11" name="Rectangle 10">
            <a:extLst>
              <a:ext uri="{FF2B5EF4-FFF2-40B4-BE49-F238E27FC236}">
                <a16:creationId xmlns:a16="http://schemas.microsoft.com/office/drawing/2014/main" id="{5D3EB0E7-65F7-36F1-7A32-96B401842CC1}"/>
              </a:ext>
            </a:extLst>
          </p:cNvPr>
          <p:cNvSpPr/>
          <p:nvPr/>
        </p:nvSpPr>
        <p:spPr>
          <a:xfrm>
            <a:off x="3349210" y="839303"/>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13" name="Straight Connector 12">
            <a:extLst>
              <a:ext uri="{FF2B5EF4-FFF2-40B4-BE49-F238E27FC236}">
                <a16:creationId xmlns:a16="http://schemas.microsoft.com/office/drawing/2014/main" id="{ACAA054E-042C-567A-CDBD-15ACE1077EA9}"/>
              </a:ext>
            </a:extLst>
          </p:cNvPr>
          <p:cNvCxnSpPr>
            <a:cxnSpLocks/>
          </p:cNvCxnSpPr>
          <p:nvPr/>
        </p:nvCxnSpPr>
        <p:spPr>
          <a:xfrm flipH="1">
            <a:off x="4803360" y="99253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DB602F2B-A13F-F54D-14A0-4B3F8A2B5C3B}"/>
              </a:ext>
            </a:extLst>
          </p:cNvPr>
          <p:cNvCxnSpPr>
            <a:cxnSpLocks/>
          </p:cNvCxnSpPr>
          <p:nvPr/>
        </p:nvCxnSpPr>
        <p:spPr>
          <a:xfrm flipH="1">
            <a:off x="6984585" y="992534"/>
            <a:ext cx="745301" cy="0"/>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EB2A8F73-4C73-150E-EA28-C14FCA8F0904}"/>
              </a:ext>
            </a:extLst>
          </p:cNvPr>
          <p:cNvCxnSpPr/>
          <p:nvPr/>
        </p:nvCxnSpPr>
        <p:spPr>
          <a:xfrm flipH="1">
            <a:off x="9182380" y="1111803"/>
            <a:ext cx="1317901" cy="0"/>
          </a:xfrm>
          <a:prstGeom prst="straightConnector1">
            <a:avLst/>
          </a:prstGeom>
          <a:ln>
            <a:solidFill>
              <a:srgbClr val="FFC000"/>
            </a:solidFill>
            <a:headEnd type="stealth"/>
            <a:tailEnd type="triangle"/>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DCCAA2B6-E520-DF8F-B273-6B659CC21CE1}"/>
              </a:ext>
            </a:extLst>
          </p:cNvPr>
          <p:cNvCxnSpPr>
            <a:cxnSpLocks/>
          </p:cNvCxnSpPr>
          <p:nvPr/>
        </p:nvCxnSpPr>
        <p:spPr>
          <a:xfrm>
            <a:off x="2610119" y="104554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AFAE61AC-BBBA-C970-5AB1-662800AC2BA1}"/>
              </a:ext>
            </a:extLst>
          </p:cNvPr>
          <p:cNvCxnSpPr>
            <a:cxnSpLocks/>
          </p:cNvCxnSpPr>
          <p:nvPr/>
        </p:nvCxnSpPr>
        <p:spPr>
          <a:xfrm>
            <a:off x="2610121" y="1118432"/>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4E9A75B5-FD00-A14B-2DC9-9F825D28E82E}"/>
              </a:ext>
            </a:extLst>
          </p:cNvPr>
          <p:cNvCxnSpPr>
            <a:cxnSpLocks/>
          </p:cNvCxnSpPr>
          <p:nvPr/>
        </p:nvCxnSpPr>
        <p:spPr>
          <a:xfrm>
            <a:off x="2610123" y="118469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D1082B31-246C-12DC-4D61-E1AD0A98C613}"/>
              </a:ext>
            </a:extLst>
          </p:cNvPr>
          <p:cNvCxnSpPr>
            <a:cxnSpLocks/>
          </p:cNvCxnSpPr>
          <p:nvPr/>
        </p:nvCxnSpPr>
        <p:spPr>
          <a:xfrm>
            <a:off x="7003225" y="1184692"/>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B4309BC9-8922-C954-86BA-E2B841C6B759}"/>
              </a:ext>
            </a:extLst>
          </p:cNvPr>
          <p:cNvCxnSpPr>
            <a:cxnSpLocks/>
          </p:cNvCxnSpPr>
          <p:nvPr/>
        </p:nvCxnSpPr>
        <p:spPr>
          <a:xfrm>
            <a:off x="7003227" y="1257580"/>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19FCD476-606C-935D-0439-3534B040812A}"/>
              </a:ext>
            </a:extLst>
          </p:cNvPr>
          <p:cNvCxnSpPr>
            <a:cxnSpLocks/>
          </p:cNvCxnSpPr>
          <p:nvPr/>
        </p:nvCxnSpPr>
        <p:spPr>
          <a:xfrm>
            <a:off x="7003229" y="1323842"/>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8DC39A16-FC26-48DA-EAF5-8BB4BAC045D4}"/>
              </a:ext>
            </a:extLst>
          </p:cNvPr>
          <p:cNvCxnSpPr>
            <a:cxnSpLocks/>
          </p:cNvCxnSpPr>
          <p:nvPr/>
        </p:nvCxnSpPr>
        <p:spPr>
          <a:xfrm>
            <a:off x="4803360" y="117806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A4573329-8276-2CBF-8D2C-AE3053F3CC2C}"/>
              </a:ext>
            </a:extLst>
          </p:cNvPr>
          <p:cNvCxnSpPr>
            <a:cxnSpLocks/>
          </p:cNvCxnSpPr>
          <p:nvPr/>
        </p:nvCxnSpPr>
        <p:spPr>
          <a:xfrm>
            <a:off x="4803362" y="125095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44A29777-9935-3321-B329-8CFB852B7729}"/>
              </a:ext>
            </a:extLst>
          </p:cNvPr>
          <p:cNvCxnSpPr>
            <a:cxnSpLocks/>
          </p:cNvCxnSpPr>
          <p:nvPr/>
        </p:nvCxnSpPr>
        <p:spPr>
          <a:xfrm>
            <a:off x="4803364" y="131721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35" name="Right Brace 34">
            <a:extLst>
              <a:ext uri="{FF2B5EF4-FFF2-40B4-BE49-F238E27FC236}">
                <a16:creationId xmlns:a16="http://schemas.microsoft.com/office/drawing/2014/main" id="{D07DA6C4-E530-E3B8-136A-3F3E0673AF12}"/>
              </a:ext>
            </a:extLst>
          </p:cNvPr>
          <p:cNvSpPr/>
          <p:nvPr/>
        </p:nvSpPr>
        <p:spPr>
          <a:xfrm>
            <a:off x="2305878" y="854911"/>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TextBox 35">
            <a:extLst>
              <a:ext uri="{FF2B5EF4-FFF2-40B4-BE49-F238E27FC236}">
                <a16:creationId xmlns:a16="http://schemas.microsoft.com/office/drawing/2014/main" id="{6E3B0D4B-5B11-8A39-587A-B15E750CD686}"/>
              </a:ext>
            </a:extLst>
          </p:cNvPr>
          <p:cNvSpPr txBox="1"/>
          <p:nvPr/>
        </p:nvSpPr>
        <p:spPr>
          <a:xfrm>
            <a:off x="1669607" y="964326"/>
            <a:ext cx="723403" cy="276999"/>
          </a:xfrm>
          <a:prstGeom prst="rect">
            <a:avLst/>
          </a:prstGeom>
          <a:noFill/>
        </p:spPr>
        <p:txBody>
          <a:bodyPr wrap="none" rtlCol="0">
            <a:spAutoFit/>
          </a:bodyPr>
          <a:lstStyle/>
          <a:p>
            <a:r>
              <a:rPr lang="en-US" sz="1200" dirty="0"/>
              <a:t>Sensors</a:t>
            </a:r>
          </a:p>
        </p:txBody>
      </p:sp>
      <p:sp>
        <p:nvSpPr>
          <p:cNvPr id="37" name="Rectangle 36">
            <a:extLst>
              <a:ext uri="{FF2B5EF4-FFF2-40B4-BE49-F238E27FC236}">
                <a16:creationId xmlns:a16="http://schemas.microsoft.com/office/drawing/2014/main" id="{B017ECC7-3FE7-07FB-B8A5-2B925159041C}"/>
              </a:ext>
            </a:extLst>
          </p:cNvPr>
          <p:cNvSpPr/>
          <p:nvPr/>
        </p:nvSpPr>
        <p:spPr>
          <a:xfrm>
            <a:off x="7746870" y="186649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RDO</a:t>
            </a:r>
          </a:p>
        </p:txBody>
      </p:sp>
      <p:sp>
        <p:nvSpPr>
          <p:cNvPr id="39" name="Rectangle 38">
            <a:extLst>
              <a:ext uri="{FF2B5EF4-FFF2-40B4-BE49-F238E27FC236}">
                <a16:creationId xmlns:a16="http://schemas.microsoft.com/office/drawing/2014/main" id="{B1FDEDE8-8470-ECB6-320A-1A825666F5F5}"/>
              </a:ext>
            </a:extLst>
          </p:cNvPr>
          <p:cNvSpPr/>
          <p:nvPr/>
        </p:nvSpPr>
        <p:spPr>
          <a:xfrm>
            <a:off x="4388268" y="1885791"/>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41" name="Straight Arrow Connector 40">
            <a:extLst>
              <a:ext uri="{FF2B5EF4-FFF2-40B4-BE49-F238E27FC236}">
                <a16:creationId xmlns:a16="http://schemas.microsoft.com/office/drawing/2014/main" id="{B5CBC9F1-D7DA-06B6-3986-7A8271A029D1}"/>
              </a:ext>
            </a:extLst>
          </p:cNvPr>
          <p:cNvCxnSpPr>
            <a:cxnSpLocks/>
          </p:cNvCxnSpPr>
          <p:nvPr/>
        </p:nvCxnSpPr>
        <p:spPr>
          <a:xfrm flipH="1">
            <a:off x="7003225" y="2019724"/>
            <a:ext cx="745301" cy="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3E005CA6-0CAA-9C5C-B205-77810B053874}"/>
              </a:ext>
            </a:extLst>
          </p:cNvPr>
          <p:cNvCxnSpPr/>
          <p:nvPr/>
        </p:nvCxnSpPr>
        <p:spPr>
          <a:xfrm flipH="1">
            <a:off x="9201020" y="2138993"/>
            <a:ext cx="1317901" cy="0"/>
          </a:xfrm>
          <a:prstGeom prst="straightConnector1">
            <a:avLst/>
          </a:prstGeom>
          <a:ln>
            <a:solidFill>
              <a:srgbClr val="FFC000"/>
            </a:solidFill>
            <a:headEnd type="stealth"/>
            <a:tailEnd type="triangle"/>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56E4BAA8-A8F5-2036-DB87-3EAC25141BB3}"/>
              </a:ext>
            </a:extLst>
          </p:cNvPr>
          <p:cNvCxnSpPr>
            <a:cxnSpLocks/>
          </p:cNvCxnSpPr>
          <p:nvPr/>
        </p:nvCxnSpPr>
        <p:spPr>
          <a:xfrm>
            <a:off x="2608881" y="207273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A30CAEBD-8C52-BEFC-2C1C-B7BD2FCD4626}"/>
              </a:ext>
            </a:extLst>
          </p:cNvPr>
          <p:cNvCxnSpPr>
            <a:cxnSpLocks/>
          </p:cNvCxnSpPr>
          <p:nvPr/>
        </p:nvCxnSpPr>
        <p:spPr>
          <a:xfrm>
            <a:off x="2608883" y="2145622"/>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E53423D1-7A40-A96D-322D-6A5227E0E193}"/>
              </a:ext>
            </a:extLst>
          </p:cNvPr>
          <p:cNvCxnSpPr>
            <a:cxnSpLocks/>
          </p:cNvCxnSpPr>
          <p:nvPr/>
        </p:nvCxnSpPr>
        <p:spPr>
          <a:xfrm>
            <a:off x="2608885" y="221188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13DB7970-273E-8C38-34CC-5856B1F3DB57}"/>
              </a:ext>
            </a:extLst>
          </p:cNvPr>
          <p:cNvCxnSpPr>
            <a:cxnSpLocks/>
          </p:cNvCxnSpPr>
          <p:nvPr/>
        </p:nvCxnSpPr>
        <p:spPr>
          <a:xfrm>
            <a:off x="7021865" y="221188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A2FC4B52-5BE4-DF80-465C-9A8D280AB5DB}"/>
              </a:ext>
            </a:extLst>
          </p:cNvPr>
          <p:cNvCxnSpPr>
            <a:cxnSpLocks/>
          </p:cNvCxnSpPr>
          <p:nvPr/>
        </p:nvCxnSpPr>
        <p:spPr>
          <a:xfrm>
            <a:off x="7021867" y="2284770"/>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8" name="Straight Connector 47">
            <a:extLst>
              <a:ext uri="{FF2B5EF4-FFF2-40B4-BE49-F238E27FC236}">
                <a16:creationId xmlns:a16="http://schemas.microsoft.com/office/drawing/2014/main" id="{31528E10-26D6-1921-19A4-9005FCB1A34F}"/>
              </a:ext>
            </a:extLst>
          </p:cNvPr>
          <p:cNvCxnSpPr>
            <a:cxnSpLocks/>
          </p:cNvCxnSpPr>
          <p:nvPr/>
        </p:nvCxnSpPr>
        <p:spPr>
          <a:xfrm>
            <a:off x="7021869" y="235103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52" name="Right Brace 51">
            <a:extLst>
              <a:ext uri="{FF2B5EF4-FFF2-40B4-BE49-F238E27FC236}">
                <a16:creationId xmlns:a16="http://schemas.microsoft.com/office/drawing/2014/main" id="{721397B0-E0ED-D377-2A18-77329251D749}"/>
              </a:ext>
            </a:extLst>
          </p:cNvPr>
          <p:cNvSpPr/>
          <p:nvPr/>
        </p:nvSpPr>
        <p:spPr>
          <a:xfrm>
            <a:off x="2324518" y="1882101"/>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3" name="TextBox 52">
            <a:extLst>
              <a:ext uri="{FF2B5EF4-FFF2-40B4-BE49-F238E27FC236}">
                <a16:creationId xmlns:a16="http://schemas.microsoft.com/office/drawing/2014/main" id="{36A9F34D-F319-7258-C5F1-0729264198A9}"/>
              </a:ext>
            </a:extLst>
          </p:cNvPr>
          <p:cNvSpPr txBox="1"/>
          <p:nvPr/>
        </p:nvSpPr>
        <p:spPr>
          <a:xfrm>
            <a:off x="1688247" y="1991516"/>
            <a:ext cx="723403" cy="276999"/>
          </a:xfrm>
          <a:prstGeom prst="rect">
            <a:avLst/>
          </a:prstGeom>
          <a:noFill/>
        </p:spPr>
        <p:txBody>
          <a:bodyPr wrap="none" rtlCol="0">
            <a:spAutoFit/>
          </a:bodyPr>
          <a:lstStyle/>
          <a:p>
            <a:r>
              <a:rPr lang="en-US" sz="1200" dirty="0"/>
              <a:t>Sensors</a:t>
            </a:r>
          </a:p>
        </p:txBody>
      </p:sp>
      <p:sp>
        <p:nvSpPr>
          <p:cNvPr id="55" name="TextBox 54">
            <a:extLst>
              <a:ext uri="{FF2B5EF4-FFF2-40B4-BE49-F238E27FC236}">
                <a16:creationId xmlns:a16="http://schemas.microsoft.com/office/drawing/2014/main" id="{FF4EA618-6980-0B06-B726-D9EBB97607F7}"/>
              </a:ext>
            </a:extLst>
          </p:cNvPr>
          <p:cNvSpPr txBox="1"/>
          <p:nvPr/>
        </p:nvSpPr>
        <p:spPr>
          <a:xfrm>
            <a:off x="6141108" y="1852404"/>
            <a:ext cx="961472" cy="646331"/>
          </a:xfrm>
          <a:prstGeom prst="rect">
            <a:avLst/>
          </a:prstGeom>
          <a:noFill/>
        </p:spPr>
        <p:txBody>
          <a:bodyPr wrap="square" rtlCol="0">
            <a:spAutoFit/>
          </a:bodyPr>
          <a:lstStyle/>
          <a:p>
            <a:r>
              <a:rPr lang="en-US" sz="1200" dirty="0"/>
              <a:t>FEB</a:t>
            </a:r>
          </a:p>
          <a:p>
            <a:r>
              <a:rPr lang="en-US" sz="1200" dirty="0"/>
              <a:t>(Stave)</a:t>
            </a:r>
          </a:p>
          <a:p>
            <a:r>
              <a:rPr lang="en-US" sz="1200" dirty="0"/>
              <a:t>(Module)</a:t>
            </a:r>
          </a:p>
        </p:txBody>
      </p:sp>
      <p:sp>
        <p:nvSpPr>
          <p:cNvPr id="56" name="TextBox 55">
            <a:extLst>
              <a:ext uri="{FF2B5EF4-FFF2-40B4-BE49-F238E27FC236}">
                <a16:creationId xmlns:a16="http://schemas.microsoft.com/office/drawing/2014/main" id="{561B9646-5E2E-98AD-235C-02D467D50F99}"/>
              </a:ext>
            </a:extLst>
          </p:cNvPr>
          <p:cNvSpPr txBox="1"/>
          <p:nvPr/>
        </p:nvSpPr>
        <p:spPr>
          <a:xfrm>
            <a:off x="576469" y="152400"/>
            <a:ext cx="2680286" cy="369332"/>
          </a:xfrm>
          <a:prstGeom prst="rect">
            <a:avLst/>
          </a:prstGeom>
          <a:noFill/>
        </p:spPr>
        <p:txBody>
          <a:bodyPr wrap="none" rtlCol="0">
            <a:spAutoFit/>
          </a:bodyPr>
          <a:lstStyle/>
          <a:p>
            <a:r>
              <a:rPr lang="en-US" dirty="0"/>
              <a:t>ASIC uplink connections:</a:t>
            </a:r>
          </a:p>
        </p:txBody>
      </p:sp>
      <p:cxnSp>
        <p:nvCxnSpPr>
          <p:cNvPr id="59" name="Straight Arrow Connector 58">
            <a:extLst>
              <a:ext uri="{FF2B5EF4-FFF2-40B4-BE49-F238E27FC236}">
                <a16:creationId xmlns:a16="http://schemas.microsoft.com/office/drawing/2014/main" id="{9E872D5F-CF5C-9EB1-EAD3-5B17AAD1EE93}"/>
              </a:ext>
            </a:extLst>
          </p:cNvPr>
          <p:cNvCxnSpPr>
            <a:cxnSpLocks/>
          </p:cNvCxnSpPr>
          <p:nvPr/>
        </p:nvCxnSpPr>
        <p:spPr>
          <a:xfrm>
            <a:off x="1370732" y="2821480"/>
            <a:ext cx="510214" cy="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67" name="TextBox 66">
            <a:extLst>
              <a:ext uri="{FF2B5EF4-FFF2-40B4-BE49-F238E27FC236}">
                <a16:creationId xmlns:a16="http://schemas.microsoft.com/office/drawing/2014/main" id="{80C9C566-A84E-46CF-E314-2E7F4B7ABA39}"/>
              </a:ext>
            </a:extLst>
          </p:cNvPr>
          <p:cNvSpPr txBox="1"/>
          <p:nvPr/>
        </p:nvSpPr>
        <p:spPr>
          <a:xfrm>
            <a:off x="2049948" y="2692580"/>
            <a:ext cx="9352309" cy="2862322"/>
          </a:xfrm>
          <a:prstGeom prst="rect">
            <a:avLst/>
          </a:prstGeom>
          <a:noFill/>
        </p:spPr>
        <p:txBody>
          <a:bodyPr wrap="square" rtlCol="0">
            <a:spAutoFit/>
          </a:bodyPr>
          <a:lstStyle/>
          <a:p>
            <a:r>
              <a:rPr lang="en-US" sz="1200" b="1" dirty="0"/>
              <a:t>Uplink Clock :  The electrical connections to/from ASICs:</a:t>
            </a:r>
          </a:p>
          <a:p>
            <a:pPr lvl="1"/>
            <a:r>
              <a:rPr lang="en-US" sz="1200" dirty="0"/>
              <a:t>Typically, there is 1 downlink per ASIC and 1 </a:t>
            </a:r>
            <a:r>
              <a:rPr lang="en-US" sz="1200" b="1" i="1" dirty="0"/>
              <a:t>or more </a:t>
            </a:r>
            <a:r>
              <a:rPr lang="en-US" sz="1200" dirty="0"/>
              <a:t>uplinks per ASIC.  The clocks here are bit rates and define the data transfer rates.    The uplink/downlink are not necessarily at the same speed.  </a:t>
            </a:r>
          </a:p>
          <a:p>
            <a:r>
              <a:rPr lang="en-US" sz="1200" dirty="0"/>
              <a:t>	</a:t>
            </a:r>
            <a:r>
              <a:rPr lang="en-US" sz="1200" dirty="0" err="1"/>
              <a:t>lpGBT</a:t>
            </a:r>
            <a:r>
              <a:rPr lang="en-US" sz="1200" dirty="0"/>
              <a:t> supports:  80MHz, 160MHz, 320 MHz, 640MHz, or 1.28GHz for uplink</a:t>
            </a:r>
          </a:p>
          <a:p>
            <a:r>
              <a:rPr lang="en-US" sz="1200" dirty="0"/>
              <a:t>	uplink: 	EICROC: (1.28 GHz perhaps lower),  CALOROC: 1.28 GHz,  ALCOR: 788 MHz, SALSA: ?,  FCFD: ?</a:t>
            </a:r>
          </a:p>
          <a:p>
            <a:r>
              <a:rPr lang="en-US" sz="1200" dirty="0"/>
              <a:t>	</a:t>
            </a:r>
          </a:p>
          <a:p>
            <a:r>
              <a:rPr lang="en-US" sz="1200" b="1" dirty="0"/>
              <a:t>Ramifications:</a:t>
            </a:r>
          </a:p>
          <a:p>
            <a:pPr marL="685800" lvl="1" indent="-228600">
              <a:buFont typeface="+mj-lt"/>
              <a:buAutoNum type="arabicPeriod"/>
            </a:pPr>
            <a:r>
              <a:rPr lang="en-US" sz="1200" dirty="0"/>
              <a:t>The relationship between the internal ASIC clocks and the uplink/downlink and sensor digitization is complex but not critical to the interfaces.  They might affect the external specs, but the external specs are what matters, not the internal clocks.</a:t>
            </a:r>
          </a:p>
          <a:p>
            <a:pPr marL="685800" lvl="1" indent="-228600">
              <a:buFont typeface="+mj-lt"/>
              <a:buAutoNum type="arabicPeriod"/>
            </a:pPr>
            <a:r>
              <a:rPr lang="en-US" sz="1200" dirty="0" err="1"/>
              <a:t>lpGBT</a:t>
            </a:r>
            <a:r>
              <a:rPr lang="en-US" sz="1200" dirty="0"/>
              <a:t> only supports the specific rates </a:t>
            </a:r>
            <a:r>
              <a:rPr lang="en-US" sz="1200" b="1" i="1" dirty="0"/>
              <a:t>and</a:t>
            </a:r>
            <a:r>
              <a:rPr lang="en-US" sz="1200" dirty="0"/>
              <a:t> the number of connections allowed per </a:t>
            </a:r>
            <a:r>
              <a:rPr lang="en-US" sz="1200" dirty="0" err="1"/>
              <a:t>lpGBT</a:t>
            </a:r>
            <a:r>
              <a:rPr lang="en-US" sz="1200" dirty="0"/>
              <a:t> depends upon the rate used</a:t>
            </a:r>
          </a:p>
          <a:p>
            <a:pPr marL="1143000" lvl="2" indent="-228600">
              <a:buFont typeface="Arial" panose="020B0604020202020204" pitchFamily="34" charset="0"/>
              <a:buChar char="•"/>
            </a:pPr>
            <a:r>
              <a:rPr lang="en-US" sz="1200" dirty="0"/>
              <a:t>Uplinks:</a:t>
            </a:r>
          </a:p>
          <a:p>
            <a:pPr marL="1143000" lvl="2" indent="-228600">
              <a:buFont typeface="Arial" panose="020B0604020202020204" pitchFamily="34" charset="0"/>
              <a:buChar char="•"/>
            </a:pPr>
            <a:endParaRPr lang="en-US" sz="1200" dirty="0"/>
          </a:p>
          <a:p>
            <a:pPr marL="1143000" lvl="2" indent="-228600">
              <a:buFont typeface="Arial" panose="020B0604020202020204" pitchFamily="34" charset="0"/>
              <a:buChar char="•"/>
            </a:pPr>
            <a:endParaRPr lang="en-US" sz="1200" dirty="0"/>
          </a:p>
          <a:p>
            <a:pPr marL="1143000" lvl="2" indent="-228600">
              <a:buFont typeface="Arial" panose="020B0604020202020204" pitchFamily="34" charset="0"/>
              <a:buChar char="•"/>
            </a:pPr>
            <a:endParaRPr lang="en-US" sz="1200" dirty="0"/>
          </a:p>
          <a:p>
            <a:pPr marL="1143000" lvl="2" indent="-228600">
              <a:buFont typeface="Arial" panose="020B0604020202020204" pitchFamily="34" charset="0"/>
              <a:buChar char="•"/>
            </a:pPr>
            <a:endParaRPr lang="en-US" sz="1200" dirty="0"/>
          </a:p>
        </p:txBody>
      </p:sp>
      <p:pic>
        <p:nvPicPr>
          <p:cNvPr id="5" name="Picture 4">
            <a:extLst>
              <a:ext uri="{FF2B5EF4-FFF2-40B4-BE49-F238E27FC236}">
                <a16:creationId xmlns:a16="http://schemas.microsoft.com/office/drawing/2014/main" id="{109CEBDD-4737-3E88-5335-552C58607A63}"/>
              </a:ext>
            </a:extLst>
          </p:cNvPr>
          <p:cNvPicPr>
            <a:picLocks noChangeAspect="1"/>
          </p:cNvPicPr>
          <p:nvPr/>
        </p:nvPicPr>
        <p:blipFill>
          <a:blip r:embed="rId2"/>
          <a:stretch>
            <a:fillRect/>
          </a:stretch>
        </p:blipFill>
        <p:spPr>
          <a:xfrm>
            <a:off x="4330088" y="4573586"/>
            <a:ext cx="4125217" cy="681807"/>
          </a:xfrm>
          <a:prstGeom prst="rect">
            <a:avLst/>
          </a:prstGeom>
        </p:spPr>
      </p:pic>
    </p:spTree>
    <p:extLst>
      <p:ext uri="{BB962C8B-B14F-4D97-AF65-F5344CB8AC3E}">
        <p14:creationId xmlns:p14="http://schemas.microsoft.com/office/powerpoint/2010/main" val="388687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54ACA1D5-8BC9-1252-E9B9-82E0A48509DC}"/>
              </a:ext>
            </a:extLst>
          </p:cNvPr>
          <p:cNvSpPr/>
          <p:nvPr/>
        </p:nvSpPr>
        <p:spPr>
          <a:xfrm>
            <a:off x="3349210" y="1844262"/>
            <a:ext cx="3653807" cy="620639"/>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566CB29-505F-833C-A21E-0AF4B710375D}"/>
              </a:ext>
            </a:extLst>
          </p:cNvPr>
          <p:cNvSpPr/>
          <p:nvPr/>
        </p:nvSpPr>
        <p:spPr>
          <a:xfrm>
            <a:off x="7728230" y="83930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RDO</a:t>
            </a:r>
          </a:p>
        </p:txBody>
      </p:sp>
      <p:sp>
        <p:nvSpPr>
          <p:cNvPr id="10" name="Rectangle 9">
            <a:extLst>
              <a:ext uri="{FF2B5EF4-FFF2-40B4-BE49-F238E27FC236}">
                <a16:creationId xmlns:a16="http://schemas.microsoft.com/office/drawing/2014/main" id="{29AE3414-7AF4-73DE-BEB2-8001C0B716EE}"/>
              </a:ext>
            </a:extLst>
          </p:cNvPr>
          <p:cNvSpPr/>
          <p:nvPr/>
        </p:nvSpPr>
        <p:spPr>
          <a:xfrm>
            <a:off x="5530435" y="83930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FEB</a:t>
            </a:r>
          </a:p>
          <a:p>
            <a:pPr algn="ctr"/>
            <a:r>
              <a:rPr lang="en-US" sz="1200" dirty="0"/>
              <a:t>(</a:t>
            </a:r>
            <a:r>
              <a:rPr lang="en-US" sz="1200" dirty="0" err="1"/>
              <a:t>lpGBT</a:t>
            </a:r>
            <a:r>
              <a:rPr lang="en-US" sz="1200" dirty="0"/>
              <a:t>)</a:t>
            </a:r>
          </a:p>
        </p:txBody>
      </p:sp>
      <p:sp>
        <p:nvSpPr>
          <p:cNvPr id="11" name="Rectangle 10">
            <a:extLst>
              <a:ext uri="{FF2B5EF4-FFF2-40B4-BE49-F238E27FC236}">
                <a16:creationId xmlns:a16="http://schemas.microsoft.com/office/drawing/2014/main" id="{C82A8DC9-7FC9-C024-C8CC-0E18AC8A7F1F}"/>
              </a:ext>
            </a:extLst>
          </p:cNvPr>
          <p:cNvSpPr/>
          <p:nvPr/>
        </p:nvSpPr>
        <p:spPr>
          <a:xfrm>
            <a:off x="3349210" y="839303"/>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13" name="Straight Connector 12">
            <a:extLst>
              <a:ext uri="{FF2B5EF4-FFF2-40B4-BE49-F238E27FC236}">
                <a16:creationId xmlns:a16="http://schemas.microsoft.com/office/drawing/2014/main" id="{92A8173A-37BB-FA8F-895E-4A0E240621A3}"/>
              </a:ext>
            </a:extLst>
          </p:cNvPr>
          <p:cNvCxnSpPr>
            <a:cxnSpLocks/>
          </p:cNvCxnSpPr>
          <p:nvPr/>
        </p:nvCxnSpPr>
        <p:spPr>
          <a:xfrm flipH="1">
            <a:off x="4803360" y="99253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59C44FB5-14A1-14D5-F025-D9808DE9A66D}"/>
              </a:ext>
            </a:extLst>
          </p:cNvPr>
          <p:cNvCxnSpPr>
            <a:cxnSpLocks/>
          </p:cNvCxnSpPr>
          <p:nvPr/>
        </p:nvCxnSpPr>
        <p:spPr>
          <a:xfrm flipH="1">
            <a:off x="6984585" y="992534"/>
            <a:ext cx="745301" cy="0"/>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45806929-7038-7CAB-EF67-226F3EF1E041}"/>
              </a:ext>
            </a:extLst>
          </p:cNvPr>
          <p:cNvCxnSpPr/>
          <p:nvPr/>
        </p:nvCxnSpPr>
        <p:spPr>
          <a:xfrm flipH="1">
            <a:off x="9182380" y="1111803"/>
            <a:ext cx="1317901" cy="0"/>
          </a:xfrm>
          <a:prstGeom prst="straightConnector1">
            <a:avLst/>
          </a:prstGeom>
          <a:ln>
            <a:solidFill>
              <a:srgbClr val="FFC000"/>
            </a:solidFill>
            <a:headEnd type="stealth"/>
            <a:tailEnd type="triangle"/>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9D38F8AC-3619-DFD0-831E-73BEA412E31A}"/>
              </a:ext>
            </a:extLst>
          </p:cNvPr>
          <p:cNvCxnSpPr>
            <a:cxnSpLocks/>
          </p:cNvCxnSpPr>
          <p:nvPr/>
        </p:nvCxnSpPr>
        <p:spPr>
          <a:xfrm>
            <a:off x="2610119" y="104554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555A7A04-B696-572D-7BD3-38A34C42F3EB}"/>
              </a:ext>
            </a:extLst>
          </p:cNvPr>
          <p:cNvCxnSpPr>
            <a:cxnSpLocks/>
          </p:cNvCxnSpPr>
          <p:nvPr/>
        </p:nvCxnSpPr>
        <p:spPr>
          <a:xfrm>
            <a:off x="2610121" y="1118432"/>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62A57181-A1DB-281A-CA84-035BD7A14C92}"/>
              </a:ext>
            </a:extLst>
          </p:cNvPr>
          <p:cNvCxnSpPr>
            <a:cxnSpLocks/>
          </p:cNvCxnSpPr>
          <p:nvPr/>
        </p:nvCxnSpPr>
        <p:spPr>
          <a:xfrm>
            <a:off x="2610123" y="118469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2FDCBA6-1EFE-8E6A-710D-785DAAA3A0FA}"/>
              </a:ext>
            </a:extLst>
          </p:cNvPr>
          <p:cNvCxnSpPr>
            <a:cxnSpLocks/>
          </p:cNvCxnSpPr>
          <p:nvPr/>
        </p:nvCxnSpPr>
        <p:spPr>
          <a:xfrm>
            <a:off x="7003225" y="1184692"/>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4156FDC1-B9E8-5A70-C671-EF75F9AC199C}"/>
              </a:ext>
            </a:extLst>
          </p:cNvPr>
          <p:cNvCxnSpPr>
            <a:cxnSpLocks/>
          </p:cNvCxnSpPr>
          <p:nvPr/>
        </p:nvCxnSpPr>
        <p:spPr>
          <a:xfrm>
            <a:off x="7003227" y="1257580"/>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61D49D34-38C0-AF2D-C0A9-54C7A05285ED}"/>
              </a:ext>
            </a:extLst>
          </p:cNvPr>
          <p:cNvCxnSpPr>
            <a:cxnSpLocks/>
          </p:cNvCxnSpPr>
          <p:nvPr/>
        </p:nvCxnSpPr>
        <p:spPr>
          <a:xfrm>
            <a:off x="7003229" y="1323842"/>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97E3C66-5061-1130-66C8-C17627FDA24B}"/>
              </a:ext>
            </a:extLst>
          </p:cNvPr>
          <p:cNvCxnSpPr>
            <a:cxnSpLocks/>
          </p:cNvCxnSpPr>
          <p:nvPr/>
        </p:nvCxnSpPr>
        <p:spPr>
          <a:xfrm>
            <a:off x="4803360" y="117806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7F8E879B-7E74-9500-0325-5E857EF472A1}"/>
              </a:ext>
            </a:extLst>
          </p:cNvPr>
          <p:cNvCxnSpPr>
            <a:cxnSpLocks/>
          </p:cNvCxnSpPr>
          <p:nvPr/>
        </p:nvCxnSpPr>
        <p:spPr>
          <a:xfrm>
            <a:off x="4803362" y="125095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7A6C25BA-CA54-5553-F988-DCA499F04177}"/>
              </a:ext>
            </a:extLst>
          </p:cNvPr>
          <p:cNvCxnSpPr>
            <a:cxnSpLocks/>
          </p:cNvCxnSpPr>
          <p:nvPr/>
        </p:nvCxnSpPr>
        <p:spPr>
          <a:xfrm>
            <a:off x="4803364" y="131721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35" name="Right Brace 34">
            <a:extLst>
              <a:ext uri="{FF2B5EF4-FFF2-40B4-BE49-F238E27FC236}">
                <a16:creationId xmlns:a16="http://schemas.microsoft.com/office/drawing/2014/main" id="{5BCAD20C-D515-8205-D4E5-DC62174184CF}"/>
              </a:ext>
            </a:extLst>
          </p:cNvPr>
          <p:cNvSpPr/>
          <p:nvPr/>
        </p:nvSpPr>
        <p:spPr>
          <a:xfrm>
            <a:off x="2305878" y="854911"/>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TextBox 35">
            <a:extLst>
              <a:ext uri="{FF2B5EF4-FFF2-40B4-BE49-F238E27FC236}">
                <a16:creationId xmlns:a16="http://schemas.microsoft.com/office/drawing/2014/main" id="{11CC4B0E-96A4-EC23-A61D-7C224BB515A7}"/>
              </a:ext>
            </a:extLst>
          </p:cNvPr>
          <p:cNvSpPr txBox="1"/>
          <p:nvPr/>
        </p:nvSpPr>
        <p:spPr>
          <a:xfrm>
            <a:off x="1669607" y="964326"/>
            <a:ext cx="723403" cy="276999"/>
          </a:xfrm>
          <a:prstGeom prst="rect">
            <a:avLst/>
          </a:prstGeom>
          <a:noFill/>
        </p:spPr>
        <p:txBody>
          <a:bodyPr wrap="none" rtlCol="0">
            <a:spAutoFit/>
          </a:bodyPr>
          <a:lstStyle/>
          <a:p>
            <a:r>
              <a:rPr lang="en-US" sz="1200" dirty="0"/>
              <a:t>Sensors</a:t>
            </a:r>
          </a:p>
        </p:txBody>
      </p:sp>
      <p:sp>
        <p:nvSpPr>
          <p:cNvPr id="37" name="Rectangle 36">
            <a:extLst>
              <a:ext uri="{FF2B5EF4-FFF2-40B4-BE49-F238E27FC236}">
                <a16:creationId xmlns:a16="http://schemas.microsoft.com/office/drawing/2014/main" id="{47D19794-7753-4090-3DDE-3D510A3269F5}"/>
              </a:ext>
            </a:extLst>
          </p:cNvPr>
          <p:cNvSpPr/>
          <p:nvPr/>
        </p:nvSpPr>
        <p:spPr>
          <a:xfrm>
            <a:off x="7746870" y="186649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RDO</a:t>
            </a:r>
          </a:p>
        </p:txBody>
      </p:sp>
      <p:sp>
        <p:nvSpPr>
          <p:cNvPr id="39" name="Rectangle 38">
            <a:extLst>
              <a:ext uri="{FF2B5EF4-FFF2-40B4-BE49-F238E27FC236}">
                <a16:creationId xmlns:a16="http://schemas.microsoft.com/office/drawing/2014/main" id="{905E8391-287C-4C8E-447B-80DB8D9A7F63}"/>
              </a:ext>
            </a:extLst>
          </p:cNvPr>
          <p:cNvSpPr/>
          <p:nvPr/>
        </p:nvSpPr>
        <p:spPr>
          <a:xfrm>
            <a:off x="4388268" y="1885791"/>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41" name="Straight Arrow Connector 40">
            <a:extLst>
              <a:ext uri="{FF2B5EF4-FFF2-40B4-BE49-F238E27FC236}">
                <a16:creationId xmlns:a16="http://schemas.microsoft.com/office/drawing/2014/main" id="{7B311E83-AD97-2B6C-C767-A3FF877D9B5F}"/>
              </a:ext>
            </a:extLst>
          </p:cNvPr>
          <p:cNvCxnSpPr>
            <a:cxnSpLocks/>
          </p:cNvCxnSpPr>
          <p:nvPr/>
        </p:nvCxnSpPr>
        <p:spPr>
          <a:xfrm flipH="1">
            <a:off x="7003225" y="2019724"/>
            <a:ext cx="745301" cy="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4530590-72B6-1A3D-B087-F6D3398EEC81}"/>
              </a:ext>
            </a:extLst>
          </p:cNvPr>
          <p:cNvCxnSpPr/>
          <p:nvPr/>
        </p:nvCxnSpPr>
        <p:spPr>
          <a:xfrm flipH="1">
            <a:off x="9201020" y="2138993"/>
            <a:ext cx="1317901" cy="0"/>
          </a:xfrm>
          <a:prstGeom prst="straightConnector1">
            <a:avLst/>
          </a:prstGeom>
          <a:ln>
            <a:solidFill>
              <a:srgbClr val="FFC000"/>
            </a:solidFill>
            <a:headEnd type="stealth"/>
            <a:tailEnd type="triangle"/>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18CF6E45-3246-423A-151A-3A907D3DF25B}"/>
              </a:ext>
            </a:extLst>
          </p:cNvPr>
          <p:cNvCxnSpPr>
            <a:cxnSpLocks/>
          </p:cNvCxnSpPr>
          <p:nvPr/>
        </p:nvCxnSpPr>
        <p:spPr>
          <a:xfrm>
            <a:off x="2608881" y="207273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163DE03E-7E7E-25DF-51B4-9AC078113953}"/>
              </a:ext>
            </a:extLst>
          </p:cNvPr>
          <p:cNvCxnSpPr>
            <a:cxnSpLocks/>
          </p:cNvCxnSpPr>
          <p:nvPr/>
        </p:nvCxnSpPr>
        <p:spPr>
          <a:xfrm>
            <a:off x="2608883" y="2145622"/>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E6B1F633-EF7C-DE17-D9A5-266C686642E8}"/>
              </a:ext>
            </a:extLst>
          </p:cNvPr>
          <p:cNvCxnSpPr>
            <a:cxnSpLocks/>
          </p:cNvCxnSpPr>
          <p:nvPr/>
        </p:nvCxnSpPr>
        <p:spPr>
          <a:xfrm>
            <a:off x="2608885" y="221188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7FA30B58-DA40-7CC2-F950-4BF2249B440F}"/>
              </a:ext>
            </a:extLst>
          </p:cNvPr>
          <p:cNvCxnSpPr>
            <a:cxnSpLocks/>
          </p:cNvCxnSpPr>
          <p:nvPr/>
        </p:nvCxnSpPr>
        <p:spPr>
          <a:xfrm>
            <a:off x="7021865" y="221188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07C9558A-A98A-4D1B-6A01-6992263B6F37}"/>
              </a:ext>
            </a:extLst>
          </p:cNvPr>
          <p:cNvCxnSpPr>
            <a:cxnSpLocks/>
          </p:cNvCxnSpPr>
          <p:nvPr/>
        </p:nvCxnSpPr>
        <p:spPr>
          <a:xfrm>
            <a:off x="7021867" y="2284770"/>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8" name="Straight Connector 47">
            <a:extLst>
              <a:ext uri="{FF2B5EF4-FFF2-40B4-BE49-F238E27FC236}">
                <a16:creationId xmlns:a16="http://schemas.microsoft.com/office/drawing/2014/main" id="{9836247F-3F9A-B87F-2DFA-0BB23C827366}"/>
              </a:ext>
            </a:extLst>
          </p:cNvPr>
          <p:cNvCxnSpPr>
            <a:cxnSpLocks/>
          </p:cNvCxnSpPr>
          <p:nvPr/>
        </p:nvCxnSpPr>
        <p:spPr>
          <a:xfrm>
            <a:off x="7021869" y="235103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52" name="Right Brace 51">
            <a:extLst>
              <a:ext uri="{FF2B5EF4-FFF2-40B4-BE49-F238E27FC236}">
                <a16:creationId xmlns:a16="http://schemas.microsoft.com/office/drawing/2014/main" id="{23D4D131-627F-1FCB-B448-72EC685051C6}"/>
              </a:ext>
            </a:extLst>
          </p:cNvPr>
          <p:cNvSpPr/>
          <p:nvPr/>
        </p:nvSpPr>
        <p:spPr>
          <a:xfrm>
            <a:off x="2324518" y="1882101"/>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3" name="TextBox 52">
            <a:extLst>
              <a:ext uri="{FF2B5EF4-FFF2-40B4-BE49-F238E27FC236}">
                <a16:creationId xmlns:a16="http://schemas.microsoft.com/office/drawing/2014/main" id="{80E14E86-ED03-E940-F132-CCEFB382D84A}"/>
              </a:ext>
            </a:extLst>
          </p:cNvPr>
          <p:cNvSpPr txBox="1"/>
          <p:nvPr/>
        </p:nvSpPr>
        <p:spPr>
          <a:xfrm>
            <a:off x="1688247" y="1991516"/>
            <a:ext cx="723403" cy="276999"/>
          </a:xfrm>
          <a:prstGeom prst="rect">
            <a:avLst/>
          </a:prstGeom>
          <a:noFill/>
        </p:spPr>
        <p:txBody>
          <a:bodyPr wrap="none" rtlCol="0">
            <a:spAutoFit/>
          </a:bodyPr>
          <a:lstStyle/>
          <a:p>
            <a:r>
              <a:rPr lang="en-US" sz="1200" dirty="0"/>
              <a:t>Sensors</a:t>
            </a:r>
          </a:p>
        </p:txBody>
      </p:sp>
      <p:sp>
        <p:nvSpPr>
          <p:cNvPr id="55" name="TextBox 54">
            <a:extLst>
              <a:ext uri="{FF2B5EF4-FFF2-40B4-BE49-F238E27FC236}">
                <a16:creationId xmlns:a16="http://schemas.microsoft.com/office/drawing/2014/main" id="{353D59CF-F4D2-A401-1DC2-7A74BE0868FA}"/>
              </a:ext>
            </a:extLst>
          </p:cNvPr>
          <p:cNvSpPr txBox="1"/>
          <p:nvPr/>
        </p:nvSpPr>
        <p:spPr>
          <a:xfrm>
            <a:off x="6141108" y="1852404"/>
            <a:ext cx="961472" cy="646331"/>
          </a:xfrm>
          <a:prstGeom prst="rect">
            <a:avLst/>
          </a:prstGeom>
          <a:noFill/>
        </p:spPr>
        <p:txBody>
          <a:bodyPr wrap="square" rtlCol="0">
            <a:spAutoFit/>
          </a:bodyPr>
          <a:lstStyle/>
          <a:p>
            <a:r>
              <a:rPr lang="en-US" sz="1200" dirty="0"/>
              <a:t>FEB</a:t>
            </a:r>
          </a:p>
          <a:p>
            <a:r>
              <a:rPr lang="en-US" sz="1200" dirty="0"/>
              <a:t>(Stave)</a:t>
            </a:r>
          </a:p>
          <a:p>
            <a:r>
              <a:rPr lang="en-US" sz="1200" dirty="0"/>
              <a:t>(Module)</a:t>
            </a:r>
          </a:p>
        </p:txBody>
      </p:sp>
      <p:sp>
        <p:nvSpPr>
          <p:cNvPr id="56" name="TextBox 55">
            <a:extLst>
              <a:ext uri="{FF2B5EF4-FFF2-40B4-BE49-F238E27FC236}">
                <a16:creationId xmlns:a16="http://schemas.microsoft.com/office/drawing/2014/main" id="{1E8F70A7-3C83-DFDE-E5F3-E859AE0F60C9}"/>
              </a:ext>
            </a:extLst>
          </p:cNvPr>
          <p:cNvSpPr txBox="1"/>
          <p:nvPr/>
        </p:nvSpPr>
        <p:spPr>
          <a:xfrm>
            <a:off x="576469" y="152400"/>
            <a:ext cx="2465483" cy="369332"/>
          </a:xfrm>
          <a:prstGeom prst="rect">
            <a:avLst/>
          </a:prstGeom>
          <a:noFill/>
        </p:spPr>
        <p:txBody>
          <a:bodyPr wrap="none" rtlCol="0">
            <a:spAutoFit/>
          </a:bodyPr>
          <a:lstStyle/>
          <a:p>
            <a:r>
              <a:rPr lang="en-US" dirty="0" err="1"/>
              <a:t>lpGBT</a:t>
            </a:r>
            <a:r>
              <a:rPr lang="en-US" dirty="0"/>
              <a:t> optical protocol:</a:t>
            </a:r>
          </a:p>
        </p:txBody>
      </p:sp>
      <p:cxnSp>
        <p:nvCxnSpPr>
          <p:cNvPr id="62" name="Straight Arrow Connector 61">
            <a:extLst>
              <a:ext uri="{FF2B5EF4-FFF2-40B4-BE49-F238E27FC236}">
                <a16:creationId xmlns:a16="http://schemas.microsoft.com/office/drawing/2014/main" id="{4314F3F9-3B61-FB31-5DF0-22B6083E0DB0}"/>
              </a:ext>
            </a:extLst>
          </p:cNvPr>
          <p:cNvCxnSpPr>
            <a:cxnSpLocks/>
          </p:cNvCxnSpPr>
          <p:nvPr/>
        </p:nvCxnSpPr>
        <p:spPr>
          <a:xfrm flipH="1">
            <a:off x="1240990" y="3030762"/>
            <a:ext cx="550446" cy="0"/>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sp>
        <p:nvSpPr>
          <p:cNvPr id="67" name="TextBox 66">
            <a:extLst>
              <a:ext uri="{FF2B5EF4-FFF2-40B4-BE49-F238E27FC236}">
                <a16:creationId xmlns:a16="http://schemas.microsoft.com/office/drawing/2014/main" id="{E29EF0D0-C120-B164-50B4-B15031CA25F6}"/>
              </a:ext>
            </a:extLst>
          </p:cNvPr>
          <p:cNvSpPr txBox="1"/>
          <p:nvPr/>
        </p:nvSpPr>
        <p:spPr>
          <a:xfrm>
            <a:off x="2049948" y="2897742"/>
            <a:ext cx="9352309" cy="3231654"/>
          </a:xfrm>
          <a:prstGeom prst="rect">
            <a:avLst/>
          </a:prstGeom>
          <a:noFill/>
        </p:spPr>
        <p:txBody>
          <a:bodyPr wrap="square" rtlCol="0">
            <a:spAutoFit/>
          </a:bodyPr>
          <a:lstStyle/>
          <a:p>
            <a:r>
              <a:rPr lang="en-US" sz="1200" b="1" dirty="0" err="1"/>
              <a:t>lpGBT</a:t>
            </a:r>
            <a:r>
              <a:rPr lang="en-US" sz="1200" b="1" dirty="0"/>
              <a:t> optical links:</a:t>
            </a:r>
          </a:p>
          <a:p>
            <a:pPr lvl="1"/>
            <a:r>
              <a:rPr lang="en-US" sz="1200" dirty="0"/>
              <a:t>The optical links of the </a:t>
            </a:r>
            <a:r>
              <a:rPr lang="en-US" sz="1200" dirty="0" err="1"/>
              <a:t>lpGBT</a:t>
            </a:r>
            <a:r>
              <a:rPr lang="en-US" sz="1200" dirty="0"/>
              <a:t> are the serial drivers/receivers that connect the VTRX+ fibers.   The optical part is a serial protocol, but this is translated automagically and presented as parallel frames with </a:t>
            </a:r>
            <a:r>
              <a:rPr lang="en-US" sz="1200" b="1" i="1" dirty="0"/>
              <a:t>n </a:t>
            </a:r>
            <a:r>
              <a:rPr lang="en-US" sz="1200" dirty="0"/>
              <a:t>bits transferred on a 39.4 MHz clock.</a:t>
            </a:r>
          </a:p>
          <a:p>
            <a:pPr lvl="1"/>
            <a:endParaRPr lang="en-US" sz="1200" b="1" i="1" dirty="0"/>
          </a:p>
          <a:p>
            <a:pPr lvl="1"/>
            <a:r>
              <a:rPr lang="en-US" sz="1200" dirty="0"/>
              <a:t>Downlink Frame Format:  (Serial rate 64 x 39.4 MHz= 2.5 Gb/s)</a:t>
            </a:r>
          </a:p>
          <a:p>
            <a:pPr marL="1085850" lvl="2" indent="-171450">
              <a:buFont typeface="Arial" panose="020B0604020202020204" pitchFamily="34" charset="0"/>
              <a:buChar char="•"/>
            </a:pPr>
            <a:r>
              <a:rPr lang="en-US" sz="1200" dirty="0"/>
              <a:t>40 bits are available for data</a:t>
            </a:r>
          </a:p>
          <a:p>
            <a:pPr marL="1085850" lvl="2" indent="-171450">
              <a:buFont typeface="Arial" panose="020B0604020202020204" pitchFamily="34" charset="0"/>
              <a:buChar char="•"/>
            </a:pPr>
            <a:r>
              <a:rPr lang="en-US" sz="1200" dirty="0"/>
              <a:t>2 bits (80 MB/s) for controlling internal registers</a:t>
            </a:r>
          </a:p>
          <a:p>
            <a:pPr marL="1085850" lvl="2" indent="-171450">
              <a:buFont typeface="Arial" panose="020B0604020202020204" pitchFamily="34" charset="0"/>
              <a:buChar char="•"/>
            </a:pPr>
            <a:r>
              <a:rPr lang="en-US" sz="1200" dirty="0"/>
              <a:t>2 bits (80 Mb/s) exported to “EC” pins</a:t>
            </a:r>
          </a:p>
          <a:p>
            <a:pPr marL="1085850" lvl="2" indent="-171450">
              <a:buFont typeface="Arial" panose="020B0604020202020204" pitchFamily="34" charset="0"/>
              <a:buChar char="•"/>
            </a:pPr>
            <a:r>
              <a:rPr lang="en-US" sz="1200" dirty="0"/>
              <a:t>32 bits (1.2 Gb/s) exported to directly to ASIC downlinks</a:t>
            </a:r>
          </a:p>
          <a:p>
            <a:pPr marL="1085850" lvl="2" indent="-171450">
              <a:buFont typeface="Arial" panose="020B0604020202020204" pitchFamily="34" charset="0"/>
              <a:buChar char="•"/>
            </a:pPr>
            <a:endParaRPr lang="en-US" sz="1200" dirty="0"/>
          </a:p>
          <a:p>
            <a:pPr lvl="1"/>
            <a:r>
              <a:rPr lang="en-US" sz="1200" dirty="0"/>
              <a:t>Uplink Frame Format:  (Serial rate 256 x 39.4 MHz = 10 Gb/s)</a:t>
            </a:r>
          </a:p>
          <a:p>
            <a:pPr marL="1085850" lvl="2" indent="-171450">
              <a:buFont typeface="Arial" panose="020B0604020202020204" pitchFamily="34" charset="0"/>
              <a:buChar char="•"/>
            </a:pPr>
            <a:r>
              <a:rPr lang="en-US" sz="1200" dirty="0"/>
              <a:t>As Downlink frame but 224 bits available for data</a:t>
            </a:r>
          </a:p>
          <a:p>
            <a:pPr marL="1085850" lvl="2" indent="-171450">
              <a:buFont typeface="Arial" panose="020B0604020202020204" pitchFamily="34" charset="0"/>
              <a:buChar char="•"/>
            </a:pPr>
            <a:r>
              <a:rPr lang="en-US" sz="1200" dirty="0"/>
              <a:t>Bits still grouped according to their respective ASIC serial lines (8 bits per 320 Mb/s rate)</a:t>
            </a:r>
          </a:p>
          <a:p>
            <a:pPr marL="1085850" lvl="2" indent="-171450">
              <a:buFont typeface="Arial" panose="020B0604020202020204" pitchFamily="34" charset="0"/>
              <a:buChar char="•"/>
            </a:pPr>
            <a:endParaRPr lang="en-US" sz="1200" dirty="0"/>
          </a:p>
          <a:p>
            <a:r>
              <a:rPr lang="en-US" sz="1200" b="1" dirty="0"/>
              <a:t>Ramifications:</a:t>
            </a:r>
          </a:p>
          <a:p>
            <a:pPr marL="628650" lvl="1" indent="-171450">
              <a:buFont typeface="Arial" panose="020B0604020202020204" pitchFamily="34" charset="0"/>
              <a:buChar char="•"/>
            </a:pPr>
            <a:r>
              <a:rPr lang="en-US" sz="1200" dirty="0" err="1"/>
              <a:t>lpGBT</a:t>
            </a:r>
            <a:r>
              <a:rPr lang="en-US" sz="1200" dirty="0"/>
              <a:t> doesn’t support any mode other than direct fiber access to the ASIC serial uplinks and downlinks.   Only specific clocks are supported (at multiplies of 39.4 MHz)</a:t>
            </a:r>
          </a:p>
        </p:txBody>
      </p:sp>
      <p:pic>
        <p:nvPicPr>
          <p:cNvPr id="3" name="Picture 2">
            <a:extLst>
              <a:ext uri="{FF2B5EF4-FFF2-40B4-BE49-F238E27FC236}">
                <a16:creationId xmlns:a16="http://schemas.microsoft.com/office/drawing/2014/main" id="{5FBCE384-3778-FE5D-2B6B-D79A49EC4D74}"/>
              </a:ext>
            </a:extLst>
          </p:cNvPr>
          <p:cNvPicPr>
            <a:picLocks noChangeAspect="1"/>
          </p:cNvPicPr>
          <p:nvPr/>
        </p:nvPicPr>
        <p:blipFill>
          <a:blip r:embed="rId2"/>
          <a:stretch>
            <a:fillRect/>
          </a:stretch>
        </p:blipFill>
        <p:spPr>
          <a:xfrm>
            <a:off x="7242313" y="3497906"/>
            <a:ext cx="3451495" cy="1511604"/>
          </a:xfrm>
          <a:prstGeom prst="rect">
            <a:avLst/>
          </a:prstGeom>
        </p:spPr>
      </p:pic>
    </p:spTree>
    <p:extLst>
      <p:ext uri="{BB962C8B-B14F-4D97-AF65-F5344CB8AC3E}">
        <p14:creationId xmlns:p14="http://schemas.microsoft.com/office/powerpoint/2010/main" val="3798362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C3636-1805-9F55-B9D5-7BE6E7856C88}"/>
            </a:ext>
          </a:extLst>
        </p:cNvPr>
        <p:cNvGrpSpPr/>
        <p:nvPr/>
      </p:nvGrpSpPr>
      <p:grpSpPr>
        <a:xfrm>
          <a:off x="0" y="0"/>
          <a:ext cx="0" cy="0"/>
          <a:chOff x="0" y="0"/>
          <a:chExt cx="0" cy="0"/>
        </a:xfrm>
      </p:grpSpPr>
      <p:sp>
        <p:nvSpPr>
          <p:cNvPr id="54" name="Rectangle 53">
            <a:extLst>
              <a:ext uri="{FF2B5EF4-FFF2-40B4-BE49-F238E27FC236}">
                <a16:creationId xmlns:a16="http://schemas.microsoft.com/office/drawing/2014/main" id="{F312FE33-94AD-D799-7B94-1BE3071CE0F7}"/>
              </a:ext>
            </a:extLst>
          </p:cNvPr>
          <p:cNvSpPr/>
          <p:nvPr/>
        </p:nvSpPr>
        <p:spPr>
          <a:xfrm>
            <a:off x="3349210" y="1844262"/>
            <a:ext cx="3653807" cy="620639"/>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73854A96-BEC5-EF7F-D506-7DD0E872FC3F}"/>
              </a:ext>
            </a:extLst>
          </p:cNvPr>
          <p:cNvSpPr/>
          <p:nvPr/>
        </p:nvSpPr>
        <p:spPr>
          <a:xfrm>
            <a:off x="7728230" y="83930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RDO</a:t>
            </a:r>
          </a:p>
        </p:txBody>
      </p:sp>
      <p:sp>
        <p:nvSpPr>
          <p:cNvPr id="10" name="Rectangle 9">
            <a:extLst>
              <a:ext uri="{FF2B5EF4-FFF2-40B4-BE49-F238E27FC236}">
                <a16:creationId xmlns:a16="http://schemas.microsoft.com/office/drawing/2014/main" id="{75F58EC1-C011-CB2F-2AD4-E261CAFFB14B}"/>
              </a:ext>
            </a:extLst>
          </p:cNvPr>
          <p:cNvSpPr/>
          <p:nvPr/>
        </p:nvSpPr>
        <p:spPr>
          <a:xfrm>
            <a:off x="5530435" y="83930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FEB</a:t>
            </a:r>
          </a:p>
          <a:p>
            <a:pPr algn="ctr"/>
            <a:r>
              <a:rPr lang="en-US" sz="1200" dirty="0"/>
              <a:t>(</a:t>
            </a:r>
            <a:r>
              <a:rPr lang="en-US" sz="1200" dirty="0" err="1"/>
              <a:t>lpGBT</a:t>
            </a:r>
            <a:r>
              <a:rPr lang="en-US" sz="1200" dirty="0"/>
              <a:t>)</a:t>
            </a:r>
          </a:p>
        </p:txBody>
      </p:sp>
      <p:sp>
        <p:nvSpPr>
          <p:cNvPr id="11" name="Rectangle 10">
            <a:extLst>
              <a:ext uri="{FF2B5EF4-FFF2-40B4-BE49-F238E27FC236}">
                <a16:creationId xmlns:a16="http://schemas.microsoft.com/office/drawing/2014/main" id="{E4C9C692-1522-B035-E838-66B4B1EB6604}"/>
              </a:ext>
            </a:extLst>
          </p:cNvPr>
          <p:cNvSpPr/>
          <p:nvPr/>
        </p:nvSpPr>
        <p:spPr>
          <a:xfrm>
            <a:off x="3349210" y="839303"/>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13" name="Straight Connector 12">
            <a:extLst>
              <a:ext uri="{FF2B5EF4-FFF2-40B4-BE49-F238E27FC236}">
                <a16:creationId xmlns:a16="http://schemas.microsoft.com/office/drawing/2014/main" id="{4AEC2D56-1FD5-4352-76E9-7A3D3C4DCBD8}"/>
              </a:ext>
            </a:extLst>
          </p:cNvPr>
          <p:cNvCxnSpPr>
            <a:cxnSpLocks/>
          </p:cNvCxnSpPr>
          <p:nvPr/>
        </p:nvCxnSpPr>
        <p:spPr>
          <a:xfrm flipH="1">
            <a:off x="4803360" y="99253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CF8BB174-76CC-39C3-A4E8-9896ECCD0AC3}"/>
              </a:ext>
            </a:extLst>
          </p:cNvPr>
          <p:cNvCxnSpPr>
            <a:cxnSpLocks/>
          </p:cNvCxnSpPr>
          <p:nvPr/>
        </p:nvCxnSpPr>
        <p:spPr>
          <a:xfrm flipH="1">
            <a:off x="6984585" y="992534"/>
            <a:ext cx="745301" cy="0"/>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F1C2DF7A-C1E9-9534-6129-13C8AC7D8CEC}"/>
              </a:ext>
            </a:extLst>
          </p:cNvPr>
          <p:cNvCxnSpPr/>
          <p:nvPr/>
        </p:nvCxnSpPr>
        <p:spPr>
          <a:xfrm flipH="1">
            <a:off x="9182380" y="1111803"/>
            <a:ext cx="1317901" cy="0"/>
          </a:xfrm>
          <a:prstGeom prst="straightConnector1">
            <a:avLst/>
          </a:prstGeom>
          <a:ln>
            <a:solidFill>
              <a:srgbClr val="FFC000"/>
            </a:solidFill>
            <a:headEnd type="stealth"/>
            <a:tailEnd type="triangle"/>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B6FAFAC6-27A5-A612-8345-65174E636BDF}"/>
              </a:ext>
            </a:extLst>
          </p:cNvPr>
          <p:cNvCxnSpPr>
            <a:cxnSpLocks/>
          </p:cNvCxnSpPr>
          <p:nvPr/>
        </p:nvCxnSpPr>
        <p:spPr>
          <a:xfrm>
            <a:off x="2610119" y="104554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90CDDAF7-C6A7-D691-8CAE-E34E852D109D}"/>
              </a:ext>
            </a:extLst>
          </p:cNvPr>
          <p:cNvCxnSpPr>
            <a:cxnSpLocks/>
          </p:cNvCxnSpPr>
          <p:nvPr/>
        </p:nvCxnSpPr>
        <p:spPr>
          <a:xfrm>
            <a:off x="2610121" y="1118432"/>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63DBC8E6-FC19-C7D8-A1DB-1064CC688A59}"/>
              </a:ext>
            </a:extLst>
          </p:cNvPr>
          <p:cNvCxnSpPr>
            <a:cxnSpLocks/>
          </p:cNvCxnSpPr>
          <p:nvPr/>
        </p:nvCxnSpPr>
        <p:spPr>
          <a:xfrm>
            <a:off x="2610123" y="118469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B928189E-BEA2-CDC7-4EA1-3DD7B6260977}"/>
              </a:ext>
            </a:extLst>
          </p:cNvPr>
          <p:cNvCxnSpPr>
            <a:cxnSpLocks/>
          </p:cNvCxnSpPr>
          <p:nvPr/>
        </p:nvCxnSpPr>
        <p:spPr>
          <a:xfrm>
            <a:off x="7003225" y="1184692"/>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A27FABCF-4648-AD27-26F5-D04E1EBE5D33}"/>
              </a:ext>
            </a:extLst>
          </p:cNvPr>
          <p:cNvCxnSpPr>
            <a:cxnSpLocks/>
          </p:cNvCxnSpPr>
          <p:nvPr/>
        </p:nvCxnSpPr>
        <p:spPr>
          <a:xfrm>
            <a:off x="7003227" y="1257580"/>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BEA8CF0D-D6D7-37C7-F590-09A8FEA86A08}"/>
              </a:ext>
            </a:extLst>
          </p:cNvPr>
          <p:cNvCxnSpPr>
            <a:cxnSpLocks/>
          </p:cNvCxnSpPr>
          <p:nvPr/>
        </p:nvCxnSpPr>
        <p:spPr>
          <a:xfrm>
            <a:off x="7003229" y="1323842"/>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90A58A51-5036-B22D-6D53-DA1D24906296}"/>
              </a:ext>
            </a:extLst>
          </p:cNvPr>
          <p:cNvCxnSpPr>
            <a:cxnSpLocks/>
          </p:cNvCxnSpPr>
          <p:nvPr/>
        </p:nvCxnSpPr>
        <p:spPr>
          <a:xfrm>
            <a:off x="4803360" y="117806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EA277B45-3DD2-11F6-6A62-0FE61EF42F32}"/>
              </a:ext>
            </a:extLst>
          </p:cNvPr>
          <p:cNvCxnSpPr>
            <a:cxnSpLocks/>
          </p:cNvCxnSpPr>
          <p:nvPr/>
        </p:nvCxnSpPr>
        <p:spPr>
          <a:xfrm>
            <a:off x="4803362" y="125095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56CF59AF-ADD2-FCC3-EFD7-CAC3724235C7}"/>
              </a:ext>
            </a:extLst>
          </p:cNvPr>
          <p:cNvCxnSpPr>
            <a:cxnSpLocks/>
          </p:cNvCxnSpPr>
          <p:nvPr/>
        </p:nvCxnSpPr>
        <p:spPr>
          <a:xfrm>
            <a:off x="4803364" y="131721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35" name="Right Brace 34">
            <a:extLst>
              <a:ext uri="{FF2B5EF4-FFF2-40B4-BE49-F238E27FC236}">
                <a16:creationId xmlns:a16="http://schemas.microsoft.com/office/drawing/2014/main" id="{521EC6C1-7639-A985-93F0-F3A88971A52A}"/>
              </a:ext>
            </a:extLst>
          </p:cNvPr>
          <p:cNvSpPr/>
          <p:nvPr/>
        </p:nvSpPr>
        <p:spPr>
          <a:xfrm>
            <a:off x="2305878" y="854911"/>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TextBox 35">
            <a:extLst>
              <a:ext uri="{FF2B5EF4-FFF2-40B4-BE49-F238E27FC236}">
                <a16:creationId xmlns:a16="http://schemas.microsoft.com/office/drawing/2014/main" id="{B1F113C5-42D1-ED20-ECC7-6C8711636654}"/>
              </a:ext>
            </a:extLst>
          </p:cNvPr>
          <p:cNvSpPr txBox="1"/>
          <p:nvPr/>
        </p:nvSpPr>
        <p:spPr>
          <a:xfrm>
            <a:off x="1669607" y="964326"/>
            <a:ext cx="723403" cy="276999"/>
          </a:xfrm>
          <a:prstGeom prst="rect">
            <a:avLst/>
          </a:prstGeom>
          <a:noFill/>
        </p:spPr>
        <p:txBody>
          <a:bodyPr wrap="none" rtlCol="0">
            <a:spAutoFit/>
          </a:bodyPr>
          <a:lstStyle/>
          <a:p>
            <a:r>
              <a:rPr lang="en-US" sz="1200" dirty="0"/>
              <a:t>Sensors</a:t>
            </a:r>
          </a:p>
        </p:txBody>
      </p:sp>
      <p:sp>
        <p:nvSpPr>
          <p:cNvPr id="37" name="Rectangle 36">
            <a:extLst>
              <a:ext uri="{FF2B5EF4-FFF2-40B4-BE49-F238E27FC236}">
                <a16:creationId xmlns:a16="http://schemas.microsoft.com/office/drawing/2014/main" id="{493682F3-450F-99B1-C10D-50C0926DA11D}"/>
              </a:ext>
            </a:extLst>
          </p:cNvPr>
          <p:cNvSpPr/>
          <p:nvPr/>
        </p:nvSpPr>
        <p:spPr>
          <a:xfrm>
            <a:off x="7746870" y="186649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RDO</a:t>
            </a:r>
          </a:p>
        </p:txBody>
      </p:sp>
      <p:sp>
        <p:nvSpPr>
          <p:cNvPr id="39" name="Rectangle 38">
            <a:extLst>
              <a:ext uri="{FF2B5EF4-FFF2-40B4-BE49-F238E27FC236}">
                <a16:creationId xmlns:a16="http://schemas.microsoft.com/office/drawing/2014/main" id="{59BFA214-D238-8CC5-A4F1-2CF041B90B89}"/>
              </a:ext>
            </a:extLst>
          </p:cNvPr>
          <p:cNvSpPr/>
          <p:nvPr/>
        </p:nvSpPr>
        <p:spPr>
          <a:xfrm>
            <a:off x="4388268" y="1885791"/>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41" name="Straight Arrow Connector 40">
            <a:extLst>
              <a:ext uri="{FF2B5EF4-FFF2-40B4-BE49-F238E27FC236}">
                <a16:creationId xmlns:a16="http://schemas.microsoft.com/office/drawing/2014/main" id="{1E2C729D-46E1-2EBD-E173-B72659096406}"/>
              </a:ext>
            </a:extLst>
          </p:cNvPr>
          <p:cNvCxnSpPr>
            <a:cxnSpLocks/>
          </p:cNvCxnSpPr>
          <p:nvPr/>
        </p:nvCxnSpPr>
        <p:spPr>
          <a:xfrm flipH="1">
            <a:off x="7003225" y="2019724"/>
            <a:ext cx="745301" cy="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28C5989-DAEC-069E-C18A-373BAC02B491}"/>
              </a:ext>
            </a:extLst>
          </p:cNvPr>
          <p:cNvCxnSpPr/>
          <p:nvPr/>
        </p:nvCxnSpPr>
        <p:spPr>
          <a:xfrm flipH="1">
            <a:off x="9201020" y="2138993"/>
            <a:ext cx="1317901" cy="0"/>
          </a:xfrm>
          <a:prstGeom prst="straightConnector1">
            <a:avLst/>
          </a:prstGeom>
          <a:ln>
            <a:solidFill>
              <a:srgbClr val="FFC000"/>
            </a:solidFill>
            <a:headEnd type="stealth"/>
            <a:tailEnd type="triangle"/>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F6D85B63-1E1D-984C-9FB6-B5B96E54F859}"/>
              </a:ext>
            </a:extLst>
          </p:cNvPr>
          <p:cNvCxnSpPr>
            <a:cxnSpLocks/>
          </p:cNvCxnSpPr>
          <p:nvPr/>
        </p:nvCxnSpPr>
        <p:spPr>
          <a:xfrm>
            <a:off x="2608881" y="207273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DA630A57-C0D1-868A-789C-E988EF4198B4}"/>
              </a:ext>
            </a:extLst>
          </p:cNvPr>
          <p:cNvCxnSpPr>
            <a:cxnSpLocks/>
          </p:cNvCxnSpPr>
          <p:nvPr/>
        </p:nvCxnSpPr>
        <p:spPr>
          <a:xfrm>
            <a:off x="2608883" y="2145622"/>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E0AF3892-1D27-DB8A-9436-CEC6B52196C1}"/>
              </a:ext>
            </a:extLst>
          </p:cNvPr>
          <p:cNvCxnSpPr>
            <a:cxnSpLocks/>
          </p:cNvCxnSpPr>
          <p:nvPr/>
        </p:nvCxnSpPr>
        <p:spPr>
          <a:xfrm>
            <a:off x="2608885" y="221188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2DBC87BA-8C29-B604-434E-AC1EAF37CE81}"/>
              </a:ext>
            </a:extLst>
          </p:cNvPr>
          <p:cNvCxnSpPr>
            <a:cxnSpLocks/>
          </p:cNvCxnSpPr>
          <p:nvPr/>
        </p:nvCxnSpPr>
        <p:spPr>
          <a:xfrm>
            <a:off x="7021865" y="221188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56229B76-443F-5649-53B2-DF83F17CF462}"/>
              </a:ext>
            </a:extLst>
          </p:cNvPr>
          <p:cNvCxnSpPr>
            <a:cxnSpLocks/>
          </p:cNvCxnSpPr>
          <p:nvPr/>
        </p:nvCxnSpPr>
        <p:spPr>
          <a:xfrm>
            <a:off x="7021867" y="2284770"/>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8" name="Straight Connector 47">
            <a:extLst>
              <a:ext uri="{FF2B5EF4-FFF2-40B4-BE49-F238E27FC236}">
                <a16:creationId xmlns:a16="http://schemas.microsoft.com/office/drawing/2014/main" id="{314F65F3-3328-7924-DCEC-786AFB42DA44}"/>
              </a:ext>
            </a:extLst>
          </p:cNvPr>
          <p:cNvCxnSpPr>
            <a:cxnSpLocks/>
          </p:cNvCxnSpPr>
          <p:nvPr/>
        </p:nvCxnSpPr>
        <p:spPr>
          <a:xfrm>
            <a:off x="7021869" y="235103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52" name="Right Brace 51">
            <a:extLst>
              <a:ext uri="{FF2B5EF4-FFF2-40B4-BE49-F238E27FC236}">
                <a16:creationId xmlns:a16="http://schemas.microsoft.com/office/drawing/2014/main" id="{4B9869BA-BD7A-1267-A79B-7C4C1D5EA31A}"/>
              </a:ext>
            </a:extLst>
          </p:cNvPr>
          <p:cNvSpPr/>
          <p:nvPr/>
        </p:nvSpPr>
        <p:spPr>
          <a:xfrm>
            <a:off x="2324518" y="1882101"/>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3" name="TextBox 52">
            <a:extLst>
              <a:ext uri="{FF2B5EF4-FFF2-40B4-BE49-F238E27FC236}">
                <a16:creationId xmlns:a16="http://schemas.microsoft.com/office/drawing/2014/main" id="{A2C91B6A-F452-D22F-ADF1-8CA2BCEDFE0A}"/>
              </a:ext>
            </a:extLst>
          </p:cNvPr>
          <p:cNvSpPr txBox="1"/>
          <p:nvPr/>
        </p:nvSpPr>
        <p:spPr>
          <a:xfrm>
            <a:off x="1688247" y="1991516"/>
            <a:ext cx="723403" cy="276999"/>
          </a:xfrm>
          <a:prstGeom prst="rect">
            <a:avLst/>
          </a:prstGeom>
          <a:noFill/>
        </p:spPr>
        <p:txBody>
          <a:bodyPr wrap="none" rtlCol="0">
            <a:spAutoFit/>
          </a:bodyPr>
          <a:lstStyle/>
          <a:p>
            <a:r>
              <a:rPr lang="en-US" sz="1200" dirty="0"/>
              <a:t>Sensors</a:t>
            </a:r>
          </a:p>
        </p:txBody>
      </p:sp>
      <p:sp>
        <p:nvSpPr>
          <p:cNvPr id="55" name="TextBox 54">
            <a:extLst>
              <a:ext uri="{FF2B5EF4-FFF2-40B4-BE49-F238E27FC236}">
                <a16:creationId xmlns:a16="http://schemas.microsoft.com/office/drawing/2014/main" id="{D81EB56F-6A93-829F-E7C8-EC9CAEA620B7}"/>
              </a:ext>
            </a:extLst>
          </p:cNvPr>
          <p:cNvSpPr txBox="1"/>
          <p:nvPr/>
        </p:nvSpPr>
        <p:spPr>
          <a:xfrm>
            <a:off x="6141108" y="1852404"/>
            <a:ext cx="961472" cy="646331"/>
          </a:xfrm>
          <a:prstGeom prst="rect">
            <a:avLst/>
          </a:prstGeom>
          <a:noFill/>
        </p:spPr>
        <p:txBody>
          <a:bodyPr wrap="square" rtlCol="0">
            <a:spAutoFit/>
          </a:bodyPr>
          <a:lstStyle/>
          <a:p>
            <a:r>
              <a:rPr lang="en-US" sz="1200" dirty="0"/>
              <a:t>FEB</a:t>
            </a:r>
          </a:p>
          <a:p>
            <a:r>
              <a:rPr lang="en-US" sz="1200" dirty="0"/>
              <a:t>(Stave)</a:t>
            </a:r>
          </a:p>
          <a:p>
            <a:r>
              <a:rPr lang="en-US" sz="1200" dirty="0"/>
              <a:t>(Module)</a:t>
            </a:r>
          </a:p>
        </p:txBody>
      </p:sp>
      <p:sp>
        <p:nvSpPr>
          <p:cNvPr id="56" name="TextBox 55">
            <a:extLst>
              <a:ext uri="{FF2B5EF4-FFF2-40B4-BE49-F238E27FC236}">
                <a16:creationId xmlns:a16="http://schemas.microsoft.com/office/drawing/2014/main" id="{53B38B78-20E6-B515-AB75-0DD275D60C39}"/>
              </a:ext>
            </a:extLst>
          </p:cNvPr>
          <p:cNvSpPr txBox="1"/>
          <p:nvPr/>
        </p:nvSpPr>
        <p:spPr>
          <a:xfrm>
            <a:off x="576469" y="152400"/>
            <a:ext cx="6939464" cy="369332"/>
          </a:xfrm>
          <a:prstGeom prst="rect">
            <a:avLst/>
          </a:prstGeom>
          <a:noFill/>
        </p:spPr>
        <p:txBody>
          <a:bodyPr wrap="none" rtlCol="0">
            <a:spAutoFit/>
          </a:bodyPr>
          <a:lstStyle/>
          <a:p>
            <a:r>
              <a:rPr lang="en-US" dirty="0"/>
              <a:t>ASIC Slow Control connections  (I2C or Programable logic port (PIO)):</a:t>
            </a:r>
          </a:p>
        </p:txBody>
      </p:sp>
      <p:sp>
        <p:nvSpPr>
          <p:cNvPr id="67" name="TextBox 66">
            <a:extLst>
              <a:ext uri="{FF2B5EF4-FFF2-40B4-BE49-F238E27FC236}">
                <a16:creationId xmlns:a16="http://schemas.microsoft.com/office/drawing/2014/main" id="{E3849A56-B12B-3165-2F5C-E80370D1A173}"/>
              </a:ext>
            </a:extLst>
          </p:cNvPr>
          <p:cNvSpPr txBox="1"/>
          <p:nvPr/>
        </p:nvSpPr>
        <p:spPr>
          <a:xfrm>
            <a:off x="1885535" y="3316628"/>
            <a:ext cx="8961370" cy="2123658"/>
          </a:xfrm>
          <a:prstGeom prst="rect">
            <a:avLst/>
          </a:prstGeom>
          <a:noFill/>
        </p:spPr>
        <p:txBody>
          <a:bodyPr wrap="square" rtlCol="0">
            <a:spAutoFit/>
          </a:bodyPr>
          <a:lstStyle/>
          <a:p>
            <a:r>
              <a:rPr lang="en-US" sz="1200" b="1" dirty="0"/>
              <a:t>Slow control links:  these are effectively unlimited (in </a:t>
            </a:r>
            <a:r>
              <a:rPr lang="en-US" sz="1200" b="1" dirty="0" err="1"/>
              <a:t>lpGBT</a:t>
            </a:r>
            <a:r>
              <a:rPr lang="en-US" sz="1200" b="1" dirty="0"/>
              <a:t> 16 I/O ports, 3 I2C Masters capable of addressing multiple ASICS)</a:t>
            </a:r>
          </a:p>
          <a:p>
            <a:endParaRPr lang="en-US" sz="1200" b="1" dirty="0"/>
          </a:p>
          <a:p>
            <a:pPr lvl="1"/>
            <a:r>
              <a:rPr lang="en-US" sz="1200" dirty="0" err="1"/>
              <a:t>lpGBT</a:t>
            </a:r>
            <a:r>
              <a:rPr lang="en-US" sz="1200" dirty="0"/>
              <a:t>:   There is an 80 MHz  (39.4 MHz x 2 bits) “internal command” bit.   This allows the setting of registers which control the slow I2C &amp;/or PIO interfaces.   The information is read/write.  Sending/receiving data over these lines is going to be much slower.    (I’m guessing 500Kb/s or so, but we’d have to gather information from experts)</a:t>
            </a:r>
          </a:p>
          <a:p>
            <a:pPr lvl="1"/>
            <a:endParaRPr lang="en-US" sz="1200" dirty="0"/>
          </a:p>
          <a:p>
            <a:pPr lvl="1"/>
            <a:r>
              <a:rPr lang="en-US" sz="1200" dirty="0"/>
              <a:t>FPGA based RDO:   This isn’t specified yet but expected to be similar.</a:t>
            </a:r>
          </a:p>
          <a:p>
            <a:pPr marL="1143000" lvl="2" indent="-228600">
              <a:buFont typeface="Arial" panose="020B0604020202020204" pitchFamily="34" charset="0"/>
              <a:buChar char="•"/>
            </a:pPr>
            <a:endParaRPr lang="en-US" sz="1200" dirty="0"/>
          </a:p>
          <a:p>
            <a:pPr marL="1143000" lvl="2" indent="-228600">
              <a:buFont typeface="Arial" panose="020B0604020202020204" pitchFamily="34" charset="0"/>
              <a:buChar char="•"/>
            </a:pPr>
            <a:endParaRPr lang="en-US" sz="1200" dirty="0"/>
          </a:p>
          <a:p>
            <a:pPr marL="1143000" lvl="2" indent="-228600">
              <a:buFont typeface="Arial" panose="020B0604020202020204" pitchFamily="34" charset="0"/>
              <a:buChar char="•"/>
            </a:pPr>
            <a:endParaRPr lang="en-US" sz="1200" dirty="0"/>
          </a:p>
          <a:p>
            <a:pPr marL="1143000" lvl="2" indent="-228600">
              <a:buFont typeface="Arial" panose="020B0604020202020204" pitchFamily="34" charset="0"/>
              <a:buChar char="•"/>
            </a:pPr>
            <a:endParaRPr lang="en-US" sz="1200" dirty="0"/>
          </a:p>
        </p:txBody>
      </p:sp>
      <p:sp>
        <p:nvSpPr>
          <p:cNvPr id="9" name="Freeform: Shape 8">
            <a:extLst>
              <a:ext uri="{FF2B5EF4-FFF2-40B4-BE49-F238E27FC236}">
                <a16:creationId xmlns:a16="http://schemas.microsoft.com/office/drawing/2014/main" id="{9E81B376-225A-1444-5A08-A012E81F5F07}"/>
              </a:ext>
            </a:extLst>
          </p:cNvPr>
          <p:cNvSpPr/>
          <p:nvPr/>
        </p:nvSpPr>
        <p:spPr>
          <a:xfrm>
            <a:off x="4051300" y="1456364"/>
            <a:ext cx="2108200" cy="296488"/>
          </a:xfrm>
          <a:custGeom>
            <a:avLst/>
            <a:gdLst>
              <a:gd name="connsiteX0" fmla="*/ 0 w 2108200"/>
              <a:gd name="connsiteY0" fmla="*/ 0 h 355852"/>
              <a:gd name="connsiteX1" fmla="*/ 1073150 w 2108200"/>
              <a:gd name="connsiteY1" fmla="*/ 355600 h 355852"/>
              <a:gd name="connsiteX2" fmla="*/ 2108200 w 2108200"/>
              <a:gd name="connsiteY2" fmla="*/ 57150 h 355852"/>
            </a:gdLst>
            <a:ahLst/>
            <a:cxnLst>
              <a:cxn ang="0">
                <a:pos x="connsiteX0" y="connsiteY0"/>
              </a:cxn>
              <a:cxn ang="0">
                <a:pos x="connsiteX1" y="connsiteY1"/>
              </a:cxn>
              <a:cxn ang="0">
                <a:pos x="connsiteX2" y="connsiteY2"/>
              </a:cxn>
            </a:cxnLst>
            <a:rect l="l" t="t" r="r" b="b"/>
            <a:pathLst>
              <a:path w="2108200" h="355852">
                <a:moveTo>
                  <a:pt x="0" y="0"/>
                </a:moveTo>
                <a:cubicBezTo>
                  <a:pt x="360891" y="173037"/>
                  <a:pt x="721783" y="346075"/>
                  <a:pt x="1073150" y="355600"/>
                </a:cubicBezTo>
                <a:cubicBezTo>
                  <a:pt x="1424517" y="365125"/>
                  <a:pt x="1928283" y="102658"/>
                  <a:pt x="2108200" y="57150"/>
                </a:cubicBezTo>
              </a:path>
            </a:pathLst>
          </a:custGeom>
          <a:noFill/>
          <a:ln w="25400">
            <a:solidFill>
              <a:schemeClr val="accent2">
                <a:lumMod val="75000"/>
              </a:schemeClr>
            </a:solidFill>
            <a:headEnd type="stealth" w="lg" len="lg"/>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3EA5543-0E77-3B8D-0726-1AD91E0EC7E9}"/>
              </a:ext>
            </a:extLst>
          </p:cNvPr>
          <p:cNvSpPr/>
          <p:nvPr/>
        </p:nvSpPr>
        <p:spPr>
          <a:xfrm>
            <a:off x="5178286" y="2529497"/>
            <a:ext cx="3349905" cy="329406"/>
          </a:xfrm>
          <a:custGeom>
            <a:avLst/>
            <a:gdLst>
              <a:gd name="connsiteX0" fmla="*/ 0 w 2108200"/>
              <a:gd name="connsiteY0" fmla="*/ 0 h 355852"/>
              <a:gd name="connsiteX1" fmla="*/ 1073150 w 2108200"/>
              <a:gd name="connsiteY1" fmla="*/ 355600 h 355852"/>
              <a:gd name="connsiteX2" fmla="*/ 2108200 w 2108200"/>
              <a:gd name="connsiteY2" fmla="*/ 57150 h 355852"/>
            </a:gdLst>
            <a:ahLst/>
            <a:cxnLst>
              <a:cxn ang="0">
                <a:pos x="connsiteX0" y="connsiteY0"/>
              </a:cxn>
              <a:cxn ang="0">
                <a:pos x="connsiteX1" y="connsiteY1"/>
              </a:cxn>
              <a:cxn ang="0">
                <a:pos x="connsiteX2" y="connsiteY2"/>
              </a:cxn>
            </a:cxnLst>
            <a:rect l="l" t="t" r="r" b="b"/>
            <a:pathLst>
              <a:path w="2108200" h="355852">
                <a:moveTo>
                  <a:pt x="0" y="0"/>
                </a:moveTo>
                <a:cubicBezTo>
                  <a:pt x="360891" y="173037"/>
                  <a:pt x="721783" y="346075"/>
                  <a:pt x="1073150" y="355600"/>
                </a:cubicBezTo>
                <a:cubicBezTo>
                  <a:pt x="1424517" y="365125"/>
                  <a:pt x="1928283" y="102658"/>
                  <a:pt x="2108200" y="57150"/>
                </a:cubicBezTo>
              </a:path>
            </a:pathLst>
          </a:custGeom>
          <a:noFill/>
          <a:ln w="25400">
            <a:solidFill>
              <a:schemeClr val="accent2">
                <a:lumMod val="75000"/>
              </a:schemeClr>
            </a:solidFill>
            <a:headEnd type="stealth" w="lg" len="lg"/>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BE7333C8-5CA0-E5A7-D435-417054038794}"/>
              </a:ext>
            </a:extLst>
          </p:cNvPr>
          <p:cNvSpPr/>
          <p:nvPr/>
        </p:nvSpPr>
        <p:spPr>
          <a:xfrm>
            <a:off x="864011" y="3429000"/>
            <a:ext cx="824236" cy="296488"/>
          </a:xfrm>
          <a:custGeom>
            <a:avLst/>
            <a:gdLst>
              <a:gd name="connsiteX0" fmla="*/ 0 w 2108200"/>
              <a:gd name="connsiteY0" fmla="*/ 0 h 355852"/>
              <a:gd name="connsiteX1" fmla="*/ 1073150 w 2108200"/>
              <a:gd name="connsiteY1" fmla="*/ 355600 h 355852"/>
              <a:gd name="connsiteX2" fmla="*/ 2108200 w 2108200"/>
              <a:gd name="connsiteY2" fmla="*/ 57150 h 355852"/>
            </a:gdLst>
            <a:ahLst/>
            <a:cxnLst>
              <a:cxn ang="0">
                <a:pos x="connsiteX0" y="connsiteY0"/>
              </a:cxn>
              <a:cxn ang="0">
                <a:pos x="connsiteX1" y="connsiteY1"/>
              </a:cxn>
              <a:cxn ang="0">
                <a:pos x="connsiteX2" y="connsiteY2"/>
              </a:cxn>
            </a:cxnLst>
            <a:rect l="l" t="t" r="r" b="b"/>
            <a:pathLst>
              <a:path w="2108200" h="355852">
                <a:moveTo>
                  <a:pt x="0" y="0"/>
                </a:moveTo>
                <a:cubicBezTo>
                  <a:pt x="360891" y="173037"/>
                  <a:pt x="721783" y="346075"/>
                  <a:pt x="1073150" y="355600"/>
                </a:cubicBezTo>
                <a:cubicBezTo>
                  <a:pt x="1424517" y="365125"/>
                  <a:pt x="1928283" y="102658"/>
                  <a:pt x="2108200" y="57150"/>
                </a:cubicBezTo>
              </a:path>
            </a:pathLst>
          </a:custGeom>
          <a:noFill/>
          <a:ln w="25400">
            <a:solidFill>
              <a:schemeClr val="accent2">
                <a:lumMod val="75000"/>
              </a:schemeClr>
            </a:solidFill>
            <a:headEnd type="stealth" w="lg" len="lg"/>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5341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54ACA1D5-8BC9-1252-E9B9-82E0A48509DC}"/>
              </a:ext>
            </a:extLst>
          </p:cNvPr>
          <p:cNvSpPr/>
          <p:nvPr/>
        </p:nvSpPr>
        <p:spPr>
          <a:xfrm>
            <a:off x="3349210" y="1844262"/>
            <a:ext cx="3653807" cy="620639"/>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566CB29-505F-833C-A21E-0AF4B710375D}"/>
              </a:ext>
            </a:extLst>
          </p:cNvPr>
          <p:cNvSpPr/>
          <p:nvPr/>
        </p:nvSpPr>
        <p:spPr>
          <a:xfrm>
            <a:off x="7728230" y="83930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RDO</a:t>
            </a:r>
          </a:p>
        </p:txBody>
      </p:sp>
      <p:sp>
        <p:nvSpPr>
          <p:cNvPr id="10" name="Rectangle 9">
            <a:extLst>
              <a:ext uri="{FF2B5EF4-FFF2-40B4-BE49-F238E27FC236}">
                <a16:creationId xmlns:a16="http://schemas.microsoft.com/office/drawing/2014/main" id="{29AE3414-7AF4-73DE-BEB2-8001C0B716EE}"/>
              </a:ext>
            </a:extLst>
          </p:cNvPr>
          <p:cNvSpPr/>
          <p:nvPr/>
        </p:nvSpPr>
        <p:spPr>
          <a:xfrm>
            <a:off x="5530435" y="83930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FEB</a:t>
            </a:r>
          </a:p>
          <a:p>
            <a:pPr algn="ctr"/>
            <a:r>
              <a:rPr lang="en-US" sz="1200" dirty="0"/>
              <a:t>(</a:t>
            </a:r>
            <a:r>
              <a:rPr lang="en-US" sz="1200" dirty="0" err="1"/>
              <a:t>lpGBT</a:t>
            </a:r>
            <a:r>
              <a:rPr lang="en-US" sz="1200" dirty="0"/>
              <a:t>)</a:t>
            </a:r>
          </a:p>
        </p:txBody>
      </p:sp>
      <p:sp>
        <p:nvSpPr>
          <p:cNvPr id="11" name="Rectangle 10">
            <a:extLst>
              <a:ext uri="{FF2B5EF4-FFF2-40B4-BE49-F238E27FC236}">
                <a16:creationId xmlns:a16="http://schemas.microsoft.com/office/drawing/2014/main" id="{C82A8DC9-7FC9-C024-C8CC-0E18AC8A7F1F}"/>
              </a:ext>
            </a:extLst>
          </p:cNvPr>
          <p:cNvSpPr/>
          <p:nvPr/>
        </p:nvSpPr>
        <p:spPr>
          <a:xfrm>
            <a:off x="3349210" y="839303"/>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13" name="Straight Connector 12">
            <a:extLst>
              <a:ext uri="{FF2B5EF4-FFF2-40B4-BE49-F238E27FC236}">
                <a16:creationId xmlns:a16="http://schemas.microsoft.com/office/drawing/2014/main" id="{92A8173A-37BB-FA8F-895E-4A0E240621A3}"/>
              </a:ext>
            </a:extLst>
          </p:cNvPr>
          <p:cNvCxnSpPr>
            <a:cxnSpLocks/>
          </p:cNvCxnSpPr>
          <p:nvPr/>
        </p:nvCxnSpPr>
        <p:spPr>
          <a:xfrm flipH="1">
            <a:off x="4803360" y="99253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59C44FB5-14A1-14D5-F025-D9808DE9A66D}"/>
              </a:ext>
            </a:extLst>
          </p:cNvPr>
          <p:cNvCxnSpPr>
            <a:cxnSpLocks/>
          </p:cNvCxnSpPr>
          <p:nvPr/>
        </p:nvCxnSpPr>
        <p:spPr>
          <a:xfrm flipH="1">
            <a:off x="6984585" y="992534"/>
            <a:ext cx="745301" cy="0"/>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45806929-7038-7CAB-EF67-226F3EF1E041}"/>
              </a:ext>
            </a:extLst>
          </p:cNvPr>
          <p:cNvCxnSpPr/>
          <p:nvPr/>
        </p:nvCxnSpPr>
        <p:spPr>
          <a:xfrm flipH="1">
            <a:off x="9182380" y="1111803"/>
            <a:ext cx="1317901" cy="0"/>
          </a:xfrm>
          <a:prstGeom prst="straightConnector1">
            <a:avLst/>
          </a:prstGeom>
          <a:ln>
            <a:solidFill>
              <a:srgbClr val="FFC000"/>
            </a:solidFill>
            <a:headEnd type="stealth"/>
            <a:tailEnd type="triangle"/>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9D38F8AC-3619-DFD0-831E-73BEA412E31A}"/>
              </a:ext>
            </a:extLst>
          </p:cNvPr>
          <p:cNvCxnSpPr>
            <a:cxnSpLocks/>
          </p:cNvCxnSpPr>
          <p:nvPr/>
        </p:nvCxnSpPr>
        <p:spPr>
          <a:xfrm>
            <a:off x="2610119" y="104554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555A7A04-B696-572D-7BD3-38A34C42F3EB}"/>
              </a:ext>
            </a:extLst>
          </p:cNvPr>
          <p:cNvCxnSpPr>
            <a:cxnSpLocks/>
          </p:cNvCxnSpPr>
          <p:nvPr/>
        </p:nvCxnSpPr>
        <p:spPr>
          <a:xfrm>
            <a:off x="2610121" y="1118432"/>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62A57181-A1DB-281A-CA84-035BD7A14C92}"/>
              </a:ext>
            </a:extLst>
          </p:cNvPr>
          <p:cNvCxnSpPr>
            <a:cxnSpLocks/>
          </p:cNvCxnSpPr>
          <p:nvPr/>
        </p:nvCxnSpPr>
        <p:spPr>
          <a:xfrm>
            <a:off x="2610123" y="118469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2FDCBA6-1EFE-8E6A-710D-785DAAA3A0FA}"/>
              </a:ext>
            </a:extLst>
          </p:cNvPr>
          <p:cNvCxnSpPr>
            <a:cxnSpLocks/>
          </p:cNvCxnSpPr>
          <p:nvPr/>
        </p:nvCxnSpPr>
        <p:spPr>
          <a:xfrm>
            <a:off x="7003225" y="1184692"/>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4156FDC1-B9E8-5A70-C671-EF75F9AC199C}"/>
              </a:ext>
            </a:extLst>
          </p:cNvPr>
          <p:cNvCxnSpPr>
            <a:cxnSpLocks/>
          </p:cNvCxnSpPr>
          <p:nvPr/>
        </p:nvCxnSpPr>
        <p:spPr>
          <a:xfrm>
            <a:off x="7003227" y="1257580"/>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61D49D34-38C0-AF2D-C0A9-54C7A05285ED}"/>
              </a:ext>
            </a:extLst>
          </p:cNvPr>
          <p:cNvCxnSpPr>
            <a:cxnSpLocks/>
          </p:cNvCxnSpPr>
          <p:nvPr/>
        </p:nvCxnSpPr>
        <p:spPr>
          <a:xfrm>
            <a:off x="7003229" y="1323842"/>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97E3C66-5061-1130-66C8-C17627FDA24B}"/>
              </a:ext>
            </a:extLst>
          </p:cNvPr>
          <p:cNvCxnSpPr>
            <a:cxnSpLocks/>
          </p:cNvCxnSpPr>
          <p:nvPr/>
        </p:nvCxnSpPr>
        <p:spPr>
          <a:xfrm>
            <a:off x="4803360" y="117806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7F8E879B-7E74-9500-0325-5E857EF472A1}"/>
              </a:ext>
            </a:extLst>
          </p:cNvPr>
          <p:cNvCxnSpPr>
            <a:cxnSpLocks/>
          </p:cNvCxnSpPr>
          <p:nvPr/>
        </p:nvCxnSpPr>
        <p:spPr>
          <a:xfrm>
            <a:off x="4803362" y="125095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7A6C25BA-CA54-5553-F988-DCA499F04177}"/>
              </a:ext>
            </a:extLst>
          </p:cNvPr>
          <p:cNvCxnSpPr>
            <a:cxnSpLocks/>
          </p:cNvCxnSpPr>
          <p:nvPr/>
        </p:nvCxnSpPr>
        <p:spPr>
          <a:xfrm>
            <a:off x="4803364" y="131721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35" name="Right Brace 34">
            <a:extLst>
              <a:ext uri="{FF2B5EF4-FFF2-40B4-BE49-F238E27FC236}">
                <a16:creationId xmlns:a16="http://schemas.microsoft.com/office/drawing/2014/main" id="{5BCAD20C-D515-8205-D4E5-DC62174184CF}"/>
              </a:ext>
            </a:extLst>
          </p:cNvPr>
          <p:cNvSpPr/>
          <p:nvPr/>
        </p:nvSpPr>
        <p:spPr>
          <a:xfrm>
            <a:off x="2305878" y="854911"/>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TextBox 35">
            <a:extLst>
              <a:ext uri="{FF2B5EF4-FFF2-40B4-BE49-F238E27FC236}">
                <a16:creationId xmlns:a16="http://schemas.microsoft.com/office/drawing/2014/main" id="{11CC4B0E-96A4-EC23-A61D-7C224BB515A7}"/>
              </a:ext>
            </a:extLst>
          </p:cNvPr>
          <p:cNvSpPr txBox="1"/>
          <p:nvPr/>
        </p:nvSpPr>
        <p:spPr>
          <a:xfrm>
            <a:off x="1669607" y="964326"/>
            <a:ext cx="723403" cy="276999"/>
          </a:xfrm>
          <a:prstGeom prst="rect">
            <a:avLst/>
          </a:prstGeom>
          <a:noFill/>
        </p:spPr>
        <p:txBody>
          <a:bodyPr wrap="none" rtlCol="0">
            <a:spAutoFit/>
          </a:bodyPr>
          <a:lstStyle/>
          <a:p>
            <a:r>
              <a:rPr lang="en-US" sz="1200" dirty="0"/>
              <a:t>Sensors</a:t>
            </a:r>
          </a:p>
        </p:txBody>
      </p:sp>
      <p:sp>
        <p:nvSpPr>
          <p:cNvPr id="37" name="Rectangle 36">
            <a:extLst>
              <a:ext uri="{FF2B5EF4-FFF2-40B4-BE49-F238E27FC236}">
                <a16:creationId xmlns:a16="http://schemas.microsoft.com/office/drawing/2014/main" id="{47D19794-7753-4090-3DDE-3D510A3269F5}"/>
              </a:ext>
            </a:extLst>
          </p:cNvPr>
          <p:cNvSpPr/>
          <p:nvPr/>
        </p:nvSpPr>
        <p:spPr>
          <a:xfrm>
            <a:off x="7746870" y="186649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RDO</a:t>
            </a:r>
          </a:p>
        </p:txBody>
      </p:sp>
      <p:sp>
        <p:nvSpPr>
          <p:cNvPr id="39" name="Rectangle 38">
            <a:extLst>
              <a:ext uri="{FF2B5EF4-FFF2-40B4-BE49-F238E27FC236}">
                <a16:creationId xmlns:a16="http://schemas.microsoft.com/office/drawing/2014/main" id="{905E8391-287C-4C8E-447B-80DB8D9A7F63}"/>
              </a:ext>
            </a:extLst>
          </p:cNvPr>
          <p:cNvSpPr/>
          <p:nvPr/>
        </p:nvSpPr>
        <p:spPr>
          <a:xfrm>
            <a:off x="4388268" y="1885791"/>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41" name="Straight Arrow Connector 40">
            <a:extLst>
              <a:ext uri="{FF2B5EF4-FFF2-40B4-BE49-F238E27FC236}">
                <a16:creationId xmlns:a16="http://schemas.microsoft.com/office/drawing/2014/main" id="{7B311E83-AD97-2B6C-C767-A3FF877D9B5F}"/>
              </a:ext>
            </a:extLst>
          </p:cNvPr>
          <p:cNvCxnSpPr>
            <a:cxnSpLocks/>
          </p:cNvCxnSpPr>
          <p:nvPr/>
        </p:nvCxnSpPr>
        <p:spPr>
          <a:xfrm flipH="1">
            <a:off x="7003225" y="2019724"/>
            <a:ext cx="745301" cy="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4530590-72B6-1A3D-B087-F6D3398EEC81}"/>
              </a:ext>
            </a:extLst>
          </p:cNvPr>
          <p:cNvCxnSpPr/>
          <p:nvPr/>
        </p:nvCxnSpPr>
        <p:spPr>
          <a:xfrm flipH="1">
            <a:off x="9201020" y="2138993"/>
            <a:ext cx="1317901" cy="0"/>
          </a:xfrm>
          <a:prstGeom prst="straightConnector1">
            <a:avLst/>
          </a:prstGeom>
          <a:ln>
            <a:solidFill>
              <a:srgbClr val="FFC000"/>
            </a:solidFill>
            <a:headEnd type="stealth"/>
            <a:tailEnd type="triangle"/>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18CF6E45-3246-423A-151A-3A907D3DF25B}"/>
              </a:ext>
            </a:extLst>
          </p:cNvPr>
          <p:cNvCxnSpPr>
            <a:cxnSpLocks/>
          </p:cNvCxnSpPr>
          <p:nvPr/>
        </p:nvCxnSpPr>
        <p:spPr>
          <a:xfrm>
            <a:off x="2608881" y="207273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163DE03E-7E7E-25DF-51B4-9AC078113953}"/>
              </a:ext>
            </a:extLst>
          </p:cNvPr>
          <p:cNvCxnSpPr>
            <a:cxnSpLocks/>
          </p:cNvCxnSpPr>
          <p:nvPr/>
        </p:nvCxnSpPr>
        <p:spPr>
          <a:xfrm>
            <a:off x="2608883" y="2145622"/>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E6B1F633-EF7C-DE17-D9A5-266C686642E8}"/>
              </a:ext>
            </a:extLst>
          </p:cNvPr>
          <p:cNvCxnSpPr>
            <a:cxnSpLocks/>
          </p:cNvCxnSpPr>
          <p:nvPr/>
        </p:nvCxnSpPr>
        <p:spPr>
          <a:xfrm>
            <a:off x="2608885" y="221188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7FA30B58-DA40-7CC2-F950-4BF2249B440F}"/>
              </a:ext>
            </a:extLst>
          </p:cNvPr>
          <p:cNvCxnSpPr>
            <a:cxnSpLocks/>
          </p:cNvCxnSpPr>
          <p:nvPr/>
        </p:nvCxnSpPr>
        <p:spPr>
          <a:xfrm>
            <a:off x="7021865" y="221188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07C9558A-A98A-4D1B-6A01-6992263B6F37}"/>
              </a:ext>
            </a:extLst>
          </p:cNvPr>
          <p:cNvCxnSpPr>
            <a:cxnSpLocks/>
          </p:cNvCxnSpPr>
          <p:nvPr/>
        </p:nvCxnSpPr>
        <p:spPr>
          <a:xfrm>
            <a:off x="7021867" y="2284770"/>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8" name="Straight Connector 47">
            <a:extLst>
              <a:ext uri="{FF2B5EF4-FFF2-40B4-BE49-F238E27FC236}">
                <a16:creationId xmlns:a16="http://schemas.microsoft.com/office/drawing/2014/main" id="{9836247F-3F9A-B87F-2DFA-0BB23C827366}"/>
              </a:ext>
            </a:extLst>
          </p:cNvPr>
          <p:cNvCxnSpPr>
            <a:cxnSpLocks/>
          </p:cNvCxnSpPr>
          <p:nvPr/>
        </p:nvCxnSpPr>
        <p:spPr>
          <a:xfrm>
            <a:off x="7021869" y="235103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52" name="Right Brace 51">
            <a:extLst>
              <a:ext uri="{FF2B5EF4-FFF2-40B4-BE49-F238E27FC236}">
                <a16:creationId xmlns:a16="http://schemas.microsoft.com/office/drawing/2014/main" id="{23D4D131-627F-1FCB-B448-72EC685051C6}"/>
              </a:ext>
            </a:extLst>
          </p:cNvPr>
          <p:cNvSpPr/>
          <p:nvPr/>
        </p:nvSpPr>
        <p:spPr>
          <a:xfrm>
            <a:off x="2324518" y="1882101"/>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3" name="TextBox 52">
            <a:extLst>
              <a:ext uri="{FF2B5EF4-FFF2-40B4-BE49-F238E27FC236}">
                <a16:creationId xmlns:a16="http://schemas.microsoft.com/office/drawing/2014/main" id="{80E14E86-ED03-E940-F132-CCEFB382D84A}"/>
              </a:ext>
            </a:extLst>
          </p:cNvPr>
          <p:cNvSpPr txBox="1"/>
          <p:nvPr/>
        </p:nvSpPr>
        <p:spPr>
          <a:xfrm>
            <a:off x="1688247" y="1991516"/>
            <a:ext cx="723403" cy="276999"/>
          </a:xfrm>
          <a:prstGeom prst="rect">
            <a:avLst/>
          </a:prstGeom>
          <a:noFill/>
        </p:spPr>
        <p:txBody>
          <a:bodyPr wrap="none" rtlCol="0">
            <a:spAutoFit/>
          </a:bodyPr>
          <a:lstStyle/>
          <a:p>
            <a:r>
              <a:rPr lang="en-US" sz="1200" dirty="0"/>
              <a:t>Sensors</a:t>
            </a:r>
          </a:p>
        </p:txBody>
      </p:sp>
      <p:sp>
        <p:nvSpPr>
          <p:cNvPr id="55" name="TextBox 54">
            <a:extLst>
              <a:ext uri="{FF2B5EF4-FFF2-40B4-BE49-F238E27FC236}">
                <a16:creationId xmlns:a16="http://schemas.microsoft.com/office/drawing/2014/main" id="{353D59CF-F4D2-A401-1DC2-7A74BE0868FA}"/>
              </a:ext>
            </a:extLst>
          </p:cNvPr>
          <p:cNvSpPr txBox="1"/>
          <p:nvPr/>
        </p:nvSpPr>
        <p:spPr>
          <a:xfrm>
            <a:off x="6141108" y="1852404"/>
            <a:ext cx="961472" cy="646331"/>
          </a:xfrm>
          <a:prstGeom prst="rect">
            <a:avLst/>
          </a:prstGeom>
          <a:noFill/>
        </p:spPr>
        <p:txBody>
          <a:bodyPr wrap="square" rtlCol="0">
            <a:spAutoFit/>
          </a:bodyPr>
          <a:lstStyle/>
          <a:p>
            <a:r>
              <a:rPr lang="en-US" sz="1200" dirty="0"/>
              <a:t>FEB</a:t>
            </a:r>
          </a:p>
          <a:p>
            <a:r>
              <a:rPr lang="en-US" sz="1200" dirty="0"/>
              <a:t>(Stave)</a:t>
            </a:r>
          </a:p>
          <a:p>
            <a:r>
              <a:rPr lang="en-US" sz="1200" dirty="0"/>
              <a:t>(Module)</a:t>
            </a:r>
          </a:p>
        </p:txBody>
      </p:sp>
      <p:sp>
        <p:nvSpPr>
          <p:cNvPr id="56" name="TextBox 55">
            <a:extLst>
              <a:ext uri="{FF2B5EF4-FFF2-40B4-BE49-F238E27FC236}">
                <a16:creationId xmlns:a16="http://schemas.microsoft.com/office/drawing/2014/main" id="{1E8F70A7-3C83-DFDE-E5F3-E859AE0F60C9}"/>
              </a:ext>
            </a:extLst>
          </p:cNvPr>
          <p:cNvSpPr txBox="1"/>
          <p:nvPr/>
        </p:nvSpPr>
        <p:spPr>
          <a:xfrm>
            <a:off x="576469" y="152400"/>
            <a:ext cx="2368469" cy="369332"/>
          </a:xfrm>
          <a:prstGeom prst="rect">
            <a:avLst/>
          </a:prstGeom>
          <a:noFill/>
        </p:spPr>
        <p:txBody>
          <a:bodyPr wrap="none" rtlCol="0">
            <a:spAutoFit/>
          </a:bodyPr>
          <a:lstStyle/>
          <a:p>
            <a:r>
              <a:rPr lang="en-US" dirty="0"/>
              <a:t>DAQ Optical Protocol:</a:t>
            </a:r>
          </a:p>
        </p:txBody>
      </p:sp>
      <p:cxnSp>
        <p:nvCxnSpPr>
          <p:cNvPr id="62" name="Straight Arrow Connector 61">
            <a:extLst>
              <a:ext uri="{FF2B5EF4-FFF2-40B4-BE49-F238E27FC236}">
                <a16:creationId xmlns:a16="http://schemas.microsoft.com/office/drawing/2014/main" id="{4314F3F9-3B61-FB31-5DF0-22B6083E0DB0}"/>
              </a:ext>
            </a:extLst>
          </p:cNvPr>
          <p:cNvCxnSpPr>
            <a:cxnSpLocks/>
          </p:cNvCxnSpPr>
          <p:nvPr/>
        </p:nvCxnSpPr>
        <p:spPr>
          <a:xfrm flipH="1">
            <a:off x="1240990" y="3030762"/>
            <a:ext cx="550446" cy="0"/>
          </a:xfrm>
          <a:prstGeom prst="straightConnector1">
            <a:avLst/>
          </a:prstGeom>
          <a:ln>
            <a:solidFill>
              <a:srgbClr val="FFC000"/>
            </a:solidFill>
            <a:headEnd type="stealth"/>
            <a:tailEnd type="triangle"/>
          </a:ln>
        </p:spPr>
        <p:style>
          <a:lnRef idx="2">
            <a:schemeClr val="accent1"/>
          </a:lnRef>
          <a:fillRef idx="0">
            <a:schemeClr val="accent1"/>
          </a:fillRef>
          <a:effectRef idx="1">
            <a:schemeClr val="accent1"/>
          </a:effectRef>
          <a:fontRef idx="minor">
            <a:schemeClr val="tx1"/>
          </a:fontRef>
        </p:style>
      </p:cxnSp>
      <p:sp>
        <p:nvSpPr>
          <p:cNvPr id="67" name="TextBox 66">
            <a:extLst>
              <a:ext uri="{FF2B5EF4-FFF2-40B4-BE49-F238E27FC236}">
                <a16:creationId xmlns:a16="http://schemas.microsoft.com/office/drawing/2014/main" id="{E29EF0D0-C120-B164-50B4-B15031CA25F6}"/>
              </a:ext>
            </a:extLst>
          </p:cNvPr>
          <p:cNvSpPr txBox="1"/>
          <p:nvPr/>
        </p:nvSpPr>
        <p:spPr>
          <a:xfrm>
            <a:off x="2049949" y="2897742"/>
            <a:ext cx="4091160" cy="1384995"/>
          </a:xfrm>
          <a:prstGeom prst="rect">
            <a:avLst/>
          </a:prstGeom>
          <a:noFill/>
        </p:spPr>
        <p:txBody>
          <a:bodyPr wrap="square" rtlCol="0">
            <a:spAutoFit/>
          </a:bodyPr>
          <a:lstStyle/>
          <a:p>
            <a:r>
              <a:rPr lang="en-US" sz="1200" b="1" dirty="0"/>
              <a:t>DAQ Optical Protocol:  </a:t>
            </a:r>
            <a:r>
              <a:rPr lang="en-US" sz="1200" dirty="0"/>
              <a:t>Serial Clock Assumed ~10 GHz</a:t>
            </a:r>
            <a:endParaRPr lang="en-US" sz="1200" b="1" dirty="0"/>
          </a:p>
          <a:p>
            <a:pPr lvl="1"/>
            <a:r>
              <a:rPr lang="en-US" sz="1200" dirty="0"/>
              <a:t>Pre-</a:t>
            </a:r>
            <a:r>
              <a:rPr lang="en-US" sz="1200" dirty="0" err="1"/>
              <a:t>lpGBT</a:t>
            </a:r>
            <a:r>
              <a:rPr lang="en-US" sz="1200" dirty="0"/>
              <a:t>:</a:t>
            </a:r>
          </a:p>
          <a:p>
            <a:pPr marL="1085850" lvl="2" indent="-171450">
              <a:buFont typeface="Arial" panose="020B0604020202020204" pitchFamily="34" charset="0"/>
              <a:buChar char="•"/>
            </a:pPr>
            <a:r>
              <a:rPr lang="en-US" sz="1200" dirty="0"/>
              <a:t>64 Bit frames @ 98.5 MHz</a:t>
            </a:r>
          </a:p>
          <a:p>
            <a:pPr marL="1085850" lvl="2" indent="-171450">
              <a:buFont typeface="Arial" panose="020B0604020202020204" pitchFamily="34" charset="0"/>
              <a:buChar char="•"/>
            </a:pPr>
            <a:r>
              <a:rPr lang="en-US" sz="1200" dirty="0"/>
              <a:t>RDO has knowledge of actual BX</a:t>
            </a:r>
          </a:p>
          <a:p>
            <a:pPr marL="1085850" lvl="2" indent="-171450">
              <a:buFont typeface="Arial" panose="020B0604020202020204" pitchFamily="34" charset="0"/>
              <a:buChar char="•"/>
            </a:pPr>
            <a:r>
              <a:rPr lang="en-US" sz="1200" dirty="0"/>
              <a:t>Fast commands are sent to the RDO which has the internal intelligence to distribute (by copies) to particular ASICs</a:t>
            </a:r>
          </a:p>
        </p:txBody>
      </p:sp>
      <p:pic>
        <p:nvPicPr>
          <p:cNvPr id="4" name="Picture 3">
            <a:extLst>
              <a:ext uri="{FF2B5EF4-FFF2-40B4-BE49-F238E27FC236}">
                <a16:creationId xmlns:a16="http://schemas.microsoft.com/office/drawing/2014/main" id="{59E49618-959D-E895-DDA0-CC8F23ED618E}"/>
              </a:ext>
            </a:extLst>
          </p:cNvPr>
          <p:cNvPicPr>
            <a:picLocks noChangeAspect="1"/>
          </p:cNvPicPr>
          <p:nvPr/>
        </p:nvPicPr>
        <p:blipFill>
          <a:blip r:embed="rId2"/>
          <a:stretch>
            <a:fillRect/>
          </a:stretch>
        </p:blipFill>
        <p:spPr>
          <a:xfrm>
            <a:off x="6328403" y="2938254"/>
            <a:ext cx="4802338" cy="512723"/>
          </a:xfrm>
          <a:prstGeom prst="rect">
            <a:avLst/>
          </a:prstGeom>
        </p:spPr>
      </p:pic>
      <p:pic>
        <p:nvPicPr>
          <p:cNvPr id="5" name="Picture 4">
            <a:extLst>
              <a:ext uri="{FF2B5EF4-FFF2-40B4-BE49-F238E27FC236}">
                <a16:creationId xmlns:a16="http://schemas.microsoft.com/office/drawing/2014/main" id="{D3C7D1CD-E001-78B8-276B-9340E3A993FA}"/>
              </a:ext>
            </a:extLst>
          </p:cNvPr>
          <p:cNvPicPr>
            <a:picLocks noChangeAspect="1"/>
          </p:cNvPicPr>
          <p:nvPr/>
        </p:nvPicPr>
        <p:blipFill>
          <a:blip r:embed="rId3"/>
          <a:stretch>
            <a:fillRect/>
          </a:stretch>
        </p:blipFill>
        <p:spPr>
          <a:xfrm>
            <a:off x="6328638" y="3501777"/>
            <a:ext cx="4792227" cy="692244"/>
          </a:xfrm>
          <a:prstGeom prst="rect">
            <a:avLst/>
          </a:prstGeom>
          <a:ln>
            <a:solidFill>
              <a:schemeClr val="tx1"/>
            </a:solidFill>
          </a:ln>
        </p:spPr>
      </p:pic>
      <p:sp>
        <p:nvSpPr>
          <p:cNvPr id="6" name="TextBox 5">
            <a:extLst>
              <a:ext uri="{FF2B5EF4-FFF2-40B4-BE49-F238E27FC236}">
                <a16:creationId xmlns:a16="http://schemas.microsoft.com/office/drawing/2014/main" id="{A2713403-B9D8-728D-32D3-1895AA5DB863}"/>
              </a:ext>
            </a:extLst>
          </p:cNvPr>
          <p:cNvSpPr txBox="1"/>
          <p:nvPr/>
        </p:nvSpPr>
        <p:spPr>
          <a:xfrm>
            <a:off x="2049949" y="4209374"/>
            <a:ext cx="9080792" cy="1569660"/>
          </a:xfrm>
          <a:prstGeom prst="rect">
            <a:avLst/>
          </a:prstGeom>
          <a:noFill/>
        </p:spPr>
        <p:txBody>
          <a:bodyPr wrap="square" rtlCol="0">
            <a:spAutoFit/>
          </a:bodyPr>
          <a:lstStyle/>
          <a:p>
            <a:pPr marL="1085850" lvl="2" indent="-171450">
              <a:buFont typeface="Arial" panose="020B0604020202020204" pitchFamily="34" charset="0"/>
              <a:buChar char="•"/>
            </a:pPr>
            <a:r>
              <a:rPr lang="en-US" sz="1200" dirty="0"/>
              <a:t>Unlike </a:t>
            </a:r>
            <a:r>
              <a:rPr lang="en-US" sz="1200" dirty="0" err="1"/>
              <a:t>lpGBT</a:t>
            </a:r>
            <a:r>
              <a:rPr lang="en-US" sz="1200" dirty="0"/>
              <a:t> aggregation protocol “zero-suppressed” rather than purely positional with all bits transferred to fiber.</a:t>
            </a:r>
          </a:p>
          <a:p>
            <a:pPr marL="1085850" lvl="2" indent="-171450">
              <a:buFont typeface="Arial" panose="020B0604020202020204" pitchFamily="34" charset="0"/>
              <a:buChar char="•"/>
            </a:pPr>
            <a:endParaRPr lang="en-US" sz="1200" dirty="0"/>
          </a:p>
          <a:p>
            <a:r>
              <a:rPr lang="en-US" sz="1200" b="1" dirty="0"/>
              <a:t>Issues to resolve:</a:t>
            </a:r>
          </a:p>
          <a:p>
            <a:pPr marL="685800" lvl="1" indent="-228600">
              <a:buFont typeface="+mj-lt"/>
              <a:buAutoNum type="arabicPeriod"/>
            </a:pPr>
            <a:r>
              <a:rPr lang="en-US" sz="1200" dirty="0"/>
              <a:t>3 different tech:  39.4 MHz @ 2.5Gb/s downlink,  98.4 MHz @ 2.5 Gb/s downlink,   98.5 MHz @ 10 Gb/s downlink</a:t>
            </a:r>
          </a:p>
          <a:p>
            <a:pPr marL="1085850" lvl="2" indent="-171450">
              <a:buFont typeface="Arial" panose="020B0604020202020204" pitchFamily="34" charset="0"/>
              <a:buChar char="•"/>
            </a:pPr>
            <a:r>
              <a:rPr lang="en-US" sz="1200" dirty="0"/>
              <a:t>Option 1:   All RDO use 100 </a:t>
            </a:r>
            <a:r>
              <a:rPr lang="en-US" sz="1200" dirty="0" err="1"/>
              <a:t>MHz.</a:t>
            </a:r>
            <a:r>
              <a:rPr lang="en-US" sz="1200" dirty="0"/>
              <a:t>  RDO converts 39.4 MHz -&gt; 100 MHz</a:t>
            </a:r>
          </a:p>
          <a:p>
            <a:pPr marL="1085850" lvl="2" indent="-171450">
              <a:buFont typeface="Arial" panose="020B0604020202020204" pitchFamily="34" charset="0"/>
              <a:buChar char="•"/>
            </a:pPr>
            <a:r>
              <a:rPr lang="en-US" sz="1200" dirty="0"/>
              <a:t>Option 2:   Some RDO at 100 MHz, some at 39.4 </a:t>
            </a:r>
            <a:r>
              <a:rPr lang="en-US" sz="1200" dirty="0" err="1"/>
              <a:t>MHz.</a:t>
            </a:r>
            <a:r>
              <a:rPr lang="en-US" sz="1200" dirty="0"/>
              <a:t>   DAM converts 39.4 -&gt; 100 MHz</a:t>
            </a:r>
          </a:p>
          <a:p>
            <a:pPr marL="685800" lvl="1" indent="-228600">
              <a:buFont typeface="+mj-lt"/>
              <a:buAutoNum type="arabicPeriod"/>
            </a:pPr>
            <a:r>
              <a:rPr lang="en-US" sz="1200" dirty="0"/>
              <a:t>Exact protocol for ASIC communications is different.  How does this affect proposed command protocols?</a:t>
            </a:r>
          </a:p>
          <a:p>
            <a:pPr marL="1085850" lvl="2" indent="-171450">
              <a:buFont typeface="Arial" panose="020B0604020202020204" pitchFamily="34" charset="0"/>
              <a:buChar char="•"/>
            </a:pPr>
            <a:endParaRPr lang="en-US" sz="1200" dirty="0"/>
          </a:p>
        </p:txBody>
      </p:sp>
    </p:spTree>
    <p:extLst>
      <p:ext uri="{BB962C8B-B14F-4D97-AF65-F5344CB8AC3E}">
        <p14:creationId xmlns:p14="http://schemas.microsoft.com/office/powerpoint/2010/main" val="3038519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490D70-5112-B133-CCD9-52B5FAE3123A}"/>
            </a:ext>
          </a:extLst>
        </p:cNvPr>
        <p:cNvGrpSpPr/>
        <p:nvPr/>
      </p:nvGrpSpPr>
      <p:grpSpPr>
        <a:xfrm>
          <a:off x="0" y="0"/>
          <a:ext cx="0" cy="0"/>
          <a:chOff x="0" y="0"/>
          <a:chExt cx="0" cy="0"/>
        </a:xfrm>
      </p:grpSpPr>
      <p:sp>
        <p:nvSpPr>
          <p:cNvPr id="54" name="Rectangle 53">
            <a:extLst>
              <a:ext uri="{FF2B5EF4-FFF2-40B4-BE49-F238E27FC236}">
                <a16:creationId xmlns:a16="http://schemas.microsoft.com/office/drawing/2014/main" id="{5009B679-D532-EDCA-2431-A66EAFD2F8AE}"/>
              </a:ext>
            </a:extLst>
          </p:cNvPr>
          <p:cNvSpPr/>
          <p:nvPr/>
        </p:nvSpPr>
        <p:spPr>
          <a:xfrm>
            <a:off x="3041399" y="2265862"/>
            <a:ext cx="3653807" cy="620639"/>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7A239CE0-C450-2DDF-3EF8-6C5D6C440692}"/>
              </a:ext>
            </a:extLst>
          </p:cNvPr>
          <p:cNvSpPr/>
          <p:nvPr/>
        </p:nvSpPr>
        <p:spPr>
          <a:xfrm>
            <a:off x="7420419" y="1491808"/>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RDO</a:t>
            </a:r>
          </a:p>
        </p:txBody>
      </p:sp>
      <p:sp>
        <p:nvSpPr>
          <p:cNvPr id="10" name="Rectangle 9">
            <a:extLst>
              <a:ext uri="{FF2B5EF4-FFF2-40B4-BE49-F238E27FC236}">
                <a16:creationId xmlns:a16="http://schemas.microsoft.com/office/drawing/2014/main" id="{53949B61-04AB-9698-9E4D-B6DF181BE302}"/>
              </a:ext>
            </a:extLst>
          </p:cNvPr>
          <p:cNvSpPr/>
          <p:nvPr/>
        </p:nvSpPr>
        <p:spPr>
          <a:xfrm>
            <a:off x="5222624" y="1491808"/>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FEB</a:t>
            </a:r>
          </a:p>
          <a:p>
            <a:pPr algn="ctr"/>
            <a:r>
              <a:rPr lang="en-US" sz="1200" dirty="0"/>
              <a:t>(</a:t>
            </a:r>
            <a:r>
              <a:rPr lang="en-US" sz="1200" dirty="0" err="1"/>
              <a:t>lpGBT</a:t>
            </a:r>
            <a:r>
              <a:rPr lang="en-US" sz="1200" dirty="0"/>
              <a:t>)</a:t>
            </a:r>
          </a:p>
        </p:txBody>
      </p:sp>
      <p:sp>
        <p:nvSpPr>
          <p:cNvPr id="11" name="Rectangle 10">
            <a:extLst>
              <a:ext uri="{FF2B5EF4-FFF2-40B4-BE49-F238E27FC236}">
                <a16:creationId xmlns:a16="http://schemas.microsoft.com/office/drawing/2014/main" id="{02854835-4EF7-7729-80CA-1940A15CC713}"/>
              </a:ext>
            </a:extLst>
          </p:cNvPr>
          <p:cNvSpPr/>
          <p:nvPr/>
        </p:nvSpPr>
        <p:spPr>
          <a:xfrm>
            <a:off x="3041399" y="1491809"/>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13" name="Straight Connector 12">
            <a:extLst>
              <a:ext uri="{FF2B5EF4-FFF2-40B4-BE49-F238E27FC236}">
                <a16:creationId xmlns:a16="http://schemas.microsoft.com/office/drawing/2014/main" id="{C4C38726-1C09-42CD-DA52-A7C267D0B019}"/>
              </a:ext>
            </a:extLst>
          </p:cNvPr>
          <p:cNvCxnSpPr>
            <a:cxnSpLocks/>
          </p:cNvCxnSpPr>
          <p:nvPr/>
        </p:nvCxnSpPr>
        <p:spPr>
          <a:xfrm flipH="1">
            <a:off x="4495549" y="1645040"/>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4B07C61F-3513-3488-C654-D4F71D0BDF89}"/>
              </a:ext>
            </a:extLst>
          </p:cNvPr>
          <p:cNvCxnSpPr>
            <a:cxnSpLocks/>
          </p:cNvCxnSpPr>
          <p:nvPr/>
        </p:nvCxnSpPr>
        <p:spPr>
          <a:xfrm flipH="1">
            <a:off x="6676774" y="1645040"/>
            <a:ext cx="745301" cy="0"/>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9506C35B-FF2B-F533-93EB-FA576C4E6F34}"/>
              </a:ext>
            </a:extLst>
          </p:cNvPr>
          <p:cNvCxnSpPr/>
          <p:nvPr/>
        </p:nvCxnSpPr>
        <p:spPr>
          <a:xfrm flipH="1">
            <a:off x="8874569" y="1764309"/>
            <a:ext cx="1317901" cy="0"/>
          </a:xfrm>
          <a:prstGeom prst="straightConnector1">
            <a:avLst/>
          </a:prstGeom>
          <a:ln>
            <a:solidFill>
              <a:srgbClr val="FFC000"/>
            </a:solidFill>
            <a:headEnd type="stealth"/>
            <a:tailEnd type="triangle"/>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0E800736-1AB3-1494-80C2-F11ED1C41D4B}"/>
              </a:ext>
            </a:extLst>
          </p:cNvPr>
          <p:cNvCxnSpPr>
            <a:cxnSpLocks/>
          </p:cNvCxnSpPr>
          <p:nvPr/>
        </p:nvCxnSpPr>
        <p:spPr>
          <a:xfrm>
            <a:off x="2302308" y="1698050"/>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34824ACB-E195-D910-3634-B79D88242518}"/>
              </a:ext>
            </a:extLst>
          </p:cNvPr>
          <p:cNvCxnSpPr>
            <a:cxnSpLocks/>
          </p:cNvCxnSpPr>
          <p:nvPr/>
        </p:nvCxnSpPr>
        <p:spPr>
          <a:xfrm>
            <a:off x="2302310" y="1770938"/>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CD4F7032-07B4-8B96-39C0-AC3B18FAB5F5}"/>
              </a:ext>
            </a:extLst>
          </p:cNvPr>
          <p:cNvCxnSpPr>
            <a:cxnSpLocks/>
          </p:cNvCxnSpPr>
          <p:nvPr/>
        </p:nvCxnSpPr>
        <p:spPr>
          <a:xfrm>
            <a:off x="2302312" y="1837200"/>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5FE73101-C2FB-C24F-5AC5-5ABA9744ED6D}"/>
              </a:ext>
            </a:extLst>
          </p:cNvPr>
          <p:cNvCxnSpPr>
            <a:cxnSpLocks/>
          </p:cNvCxnSpPr>
          <p:nvPr/>
        </p:nvCxnSpPr>
        <p:spPr>
          <a:xfrm>
            <a:off x="6695414" y="1837198"/>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EFFC3CCA-7332-3C24-0110-B4FB76013C17}"/>
              </a:ext>
            </a:extLst>
          </p:cNvPr>
          <p:cNvCxnSpPr>
            <a:cxnSpLocks/>
          </p:cNvCxnSpPr>
          <p:nvPr/>
        </p:nvCxnSpPr>
        <p:spPr>
          <a:xfrm>
            <a:off x="6695416" y="1910086"/>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C268C15C-954D-16A9-E3EA-FC863C8D5CB9}"/>
              </a:ext>
            </a:extLst>
          </p:cNvPr>
          <p:cNvCxnSpPr>
            <a:cxnSpLocks/>
          </p:cNvCxnSpPr>
          <p:nvPr/>
        </p:nvCxnSpPr>
        <p:spPr>
          <a:xfrm>
            <a:off x="6695418" y="1976348"/>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A3B9BF84-72BA-AEE9-A640-E54693E4C696}"/>
              </a:ext>
            </a:extLst>
          </p:cNvPr>
          <p:cNvCxnSpPr>
            <a:cxnSpLocks/>
          </p:cNvCxnSpPr>
          <p:nvPr/>
        </p:nvCxnSpPr>
        <p:spPr>
          <a:xfrm>
            <a:off x="4495549" y="1830570"/>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600ED4EF-470E-5A2B-348E-049EC5872A8D}"/>
              </a:ext>
            </a:extLst>
          </p:cNvPr>
          <p:cNvCxnSpPr>
            <a:cxnSpLocks/>
          </p:cNvCxnSpPr>
          <p:nvPr/>
        </p:nvCxnSpPr>
        <p:spPr>
          <a:xfrm>
            <a:off x="4495551" y="1903458"/>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98559415-446C-A3DB-FF13-381F82571799}"/>
              </a:ext>
            </a:extLst>
          </p:cNvPr>
          <p:cNvCxnSpPr>
            <a:cxnSpLocks/>
          </p:cNvCxnSpPr>
          <p:nvPr/>
        </p:nvCxnSpPr>
        <p:spPr>
          <a:xfrm>
            <a:off x="4495553" y="1969720"/>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35" name="Right Brace 34">
            <a:extLst>
              <a:ext uri="{FF2B5EF4-FFF2-40B4-BE49-F238E27FC236}">
                <a16:creationId xmlns:a16="http://schemas.microsoft.com/office/drawing/2014/main" id="{7149FDF6-DCD8-5DFD-B9E2-016610870E6F}"/>
              </a:ext>
            </a:extLst>
          </p:cNvPr>
          <p:cNvSpPr/>
          <p:nvPr/>
        </p:nvSpPr>
        <p:spPr>
          <a:xfrm>
            <a:off x="1998067" y="1507417"/>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TextBox 35">
            <a:extLst>
              <a:ext uri="{FF2B5EF4-FFF2-40B4-BE49-F238E27FC236}">
                <a16:creationId xmlns:a16="http://schemas.microsoft.com/office/drawing/2014/main" id="{23C6384C-6CB8-888A-E24B-10E840864174}"/>
              </a:ext>
            </a:extLst>
          </p:cNvPr>
          <p:cNvSpPr txBox="1"/>
          <p:nvPr/>
        </p:nvSpPr>
        <p:spPr>
          <a:xfrm>
            <a:off x="1361796" y="1616832"/>
            <a:ext cx="723403" cy="276999"/>
          </a:xfrm>
          <a:prstGeom prst="rect">
            <a:avLst/>
          </a:prstGeom>
          <a:noFill/>
        </p:spPr>
        <p:txBody>
          <a:bodyPr wrap="none" rtlCol="0">
            <a:spAutoFit/>
          </a:bodyPr>
          <a:lstStyle/>
          <a:p>
            <a:r>
              <a:rPr lang="en-US" sz="1200" dirty="0"/>
              <a:t>Sensors</a:t>
            </a:r>
          </a:p>
        </p:txBody>
      </p:sp>
      <p:sp>
        <p:nvSpPr>
          <p:cNvPr id="37" name="Rectangle 36">
            <a:extLst>
              <a:ext uri="{FF2B5EF4-FFF2-40B4-BE49-F238E27FC236}">
                <a16:creationId xmlns:a16="http://schemas.microsoft.com/office/drawing/2014/main" id="{A4762FDA-0366-1E45-EE00-DC6E1EF4E9E7}"/>
              </a:ext>
            </a:extLst>
          </p:cNvPr>
          <p:cNvSpPr/>
          <p:nvPr/>
        </p:nvSpPr>
        <p:spPr>
          <a:xfrm>
            <a:off x="7439059" y="228809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RDO</a:t>
            </a:r>
          </a:p>
        </p:txBody>
      </p:sp>
      <p:sp>
        <p:nvSpPr>
          <p:cNvPr id="39" name="Rectangle 38">
            <a:extLst>
              <a:ext uri="{FF2B5EF4-FFF2-40B4-BE49-F238E27FC236}">
                <a16:creationId xmlns:a16="http://schemas.microsoft.com/office/drawing/2014/main" id="{17AB330F-0C6A-6CBF-38A4-A622DF84E65F}"/>
              </a:ext>
            </a:extLst>
          </p:cNvPr>
          <p:cNvSpPr/>
          <p:nvPr/>
        </p:nvSpPr>
        <p:spPr>
          <a:xfrm>
            <a:off x="4080457" y="2307391"/>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41" name="Straight Arrow Connector 40">
            <a:extLst>
              <a:ext uri="{FF2B5EF4-FFF2-40B4-BE49-F238E27FC236}">
                <a16:creationId xmlns:a16="http://schemas.microsoft.com/office/drawing/2014/main" id="{B5618240-3159-E25B-7983-A888AB656A44}"/>
              </a:ext>
            </a:extLst>
          </p:cNvPr>
          <p:cNvCxnSpPr>
            <a:cxnSpLocks/>
          </p:cNvCxnSpPr>
          <p:nvPr/>
        </p:nvCxnSpPr>
        <p:spPr>
          <a:xfrm flipH="1">
            <a:off x="6695414" y="2441324"/>
            <a:ext cx="745301" cy="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D3655F34-D9CE-5AF6-D9C0-37BBF76E03E5}"/>
              </a:ext>
            </a:extLst>
          </p:cNvPr>
          <p:cNvCxnSpPr/>
          <p:nvPr/>
        </p:nvCxnSpPr>
        <p:spPr>
          <a:xfrm flipH="1">
            <a:off x="8893209" y="2560593"/>
            <a:ext cx="1317901" cy="0"/>
          </a:xfrm>
          <a:prstGeom prst="straightConnector1">
            <a:avLst/>
          </a:prstGeom>
          <a:ln>
            <a:solidFill>
              <a:srgbClr val="FFC000"/>
            </a:solidFill>
            <a:headEnd type="stealth"/>
            <a:tailEnd type="triangle"/>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F8F033C6-6C2C-799B-70BC-25ECE4A025FF}"/>
              </a:ext>
            </a:extLst>
          </p:cNvPr>
          <p:cNvCxnSpPr>
            <a:cxnSpLocks/>
          </p:cNvCxnSpPr>
          <p:nvPr/>
        </p:nvCxnSpPr>
        <p:spPr>
          <a:xfrm>
            <a:off x="2301070" y="249433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76F0E0C4-541B-EC7D-F560-5E3705ADE69E}"/>
              </a:ext>
            </a:extLst>
          </p:cNvPr>
          <p:cNvCxnSpPr>
            <a:cxnSpLocks/>
          </p:cNvCxnSpPr>
          <p:nvPr/>
        </p:nvCxnSpPr>
        <p:spPr>
          <a:xfrm>
            <a:off x="2301072" y="2567222"/>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B02EA117-3F7A-9613-EEF8-E1FD18716480}"/>
              </a:ext>
            </a:extLst>
          </p:cNvPr>
          <p:cNvCxnSpPr>
            <a:cxnSpLocks/>
          </p:cNvCxnSpPr>
          <p:nvPr/>
        </p:nvCxnSpPr>
        <p:spPr>
          <a:xfrm>
            <a:off x="2301074" y="263348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BBFE595C-7276-3FC9-50A1-014FBA54BD5A}"/>
              </a:ext>
            </a:extLst>
          </p:cNvPr>
          <p:cNvCxnSpPr>
            <a:cxnSpLocks/>
          </p:cNvCxnSpPr>
          <p:nvPr/>
        </p:nvCxnSpPr>
        <p:spPr>
          <a:xfrm>
            <a:off x="6714054" y="263348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EBBC8AAD-9555-5114-3B74-48542567214A}"/>
              </a:ext>
            </a:extLst>
          </p:cNvPr>
          <p:cNvCxnSpPr>
            <a:cxnSpLocks/>
          </p:cNvCxnSpPr>
          <p:nvPr/>
        </p:nvCxnSpPr>
        <p:spPr>
          <a:xfrm>
            <a:off x="6714056" y="2706370"/>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8" name="Straight Connector 47">
            <a:extLst>
              <a:ext uri="{FF2B5EF4-FFF2-40B4-BE49-F238E27FC236}">
                <a16:creationId xmlns:a16="http://schemas.microsoft.com/office/drawing/2014/main" id="{824A50D4-DB53-7B2F-FD12-29A234872F70}"/>
              </a:ext>
            </a:extLst>
          </p:cNvPr>
          <p:cNvCxnSpPr>
            <a:cxnSpLocks/>
          </p:cNvCxnSpPr>
          <p:nvPr/>
        </p:nvCxnSpPr>
        <p:spPr>
          <a:xfrm>
            <a:off x="6714058" y="277263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52" name="Right Brace 51">
            <a:extLst>
              <a:ext uri="{FF2B5EF4-FFF2-40B4-BE49-F238E27FC236}">
                <a16:creationId xmlns:a16="http://schemas.microsoft.com/office/drawing/2014/main" id="{73DFB6D2-3E7A-33E6-56D6-159305440026}"/>
              </a:ext>
            </a:extLst>
          </p:cNvPr>
          <p:cNvSpPr/>
          <p:nvPr/>
        </p:nvSpPr>
        <p:spPr>
          <a:xfrm>
            <a:off x="2016707" y="2303701"/>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3" name="TextBox 52">
            <a:extLst>
              <a:ext uri="{FF2B5EF4-FFF2-40B4-BE49-F238E27FC236}">
                <a16:creationId xmlns:a16="http://schemas.microsoft.com/office/drawing/2014/main" id="{C228C209-05D0-2D80-4FF3-272EB85A6147}"/>
              </a:ext>
            </a:extLst>
          </p:cNvPr>
          <p:cNvSpPr txBox="1"/>
          <p:nvPr/>
        </p:nvSpPr>
        <p:spPr>
          <a:xfrm>
            <a:off x="1380436" y="2413116"/>
            <a:ext cx="723403" cy="276999"/>
          </a:xfrm>
          <a:prstGeom prst="rect">
            <a:avLst/>
          </a:prstGeom>
          <a:noFill/>
        </p:spPr>
        <p:txBody>
          <a:bodyPr wrap="none" rtlCol="0">
            <a:spAutoFit/>
          </a:bodyPr>
          <a:lstStyle/>
          <a:p>
            <a:r>
              <a:rPr lang="en-US" sz="1200" dirty="0"/>
              <a:t>Sensors</a:t>
            </a:r>
          </a:p>
        </p:txBody>
      </p:sp>
      <p:sp>
        <p:nvSpPr>
          <p:cNvPr id="55" name="TextBox 54">
            <a:extLst>
              <a:ext uri="{FF2B5EF4-FFF2-40B4-BE49-F238E27FC236}">
                <a16:creationId xmlns:a16="http://schemas.microsoft.com/office/drawing/2014/main" id="{63DA8058-A4C7-0D85-D624-80F1BD3AADF3}"/>
              </a:ext>
            </a:extLst>
          </p:cNvPr>
          <p:cNvSpPr txBox="1"/>
          <p:nvPr/>
        </p:nvSpPr>
        <p:spPr>
          <a:xfrm>
            <a:off x="5833297" y="2274004"/>
            <a:ext cx="961472" cy="646331"/>
          </a:xfrm>
          <a:prstGeom prst="rect">
            <a:avLst/>
          </a:prstGeom>
          <a:noFill/>
        </p:spPr>
        <p:txBody>
          <a:bodyPr wrap="square" rtlCol="0">
            <a:spAutoFit/>
          </a:bodyPr>
          <a:lstStyle/>
          <a:p>
            <a:r>
              <a:rPr lang="en-US" sz="1200" dirty="0"/>
              <a:t>FEB</a:t>
            </a:r>
          </a:p>
          <a:p>
            <a:r>
              <a:rPr lang="en-US" sz="1200" dirty="0"/>
              <a:t>(Stave)</a:t>
            </a:r>
          </a:p>
          <a:p>
            <a:r>
              <a:rPr lang="en-US" sz="1200" dirty="0"/>
              <a:t>(Module)</a:t>
            </a:r>
          </a:p>
        </p:txBody>
      </p:sp>
      <p:sp>
        <p:nvSpPr>
          <p:cNvPr id="56" name="TextBox 55">
            <a:extLst>
              <a:ext uri="{FF2B5EF4-FFF2-40B4-BE49-F238E27FC236}">
                <a16:creationId xmlns:a16="http://schemas.microsoft.com/office/drawing/2014/main" id="{518C0FCE-17D2-E3AD-2F48-A7ECCD498909}"/>
              </a:ext>
            </a:extLst>
          </p:cNvPr>
          <p:cNvSpPr txBox="1"/>
          <p:nvPr/>
        </p:nvSpPr>
        <p:spPr>
          <a:xfrm>
            <a:off x="290141" y="83156"/>
            <a:ext cx="1145122" cy="369332"/>
          </a:xfrm>
          <a:prstGeom prst="rect">
            <a:avLst/>
          </a:prstGeom>
          <a:noFill/>
        </p:spPr>
        <p:txBody>
          <a:bodyPr wrap="none" rtlCol="0">
            <a:spAutoFit/>
          </a:bodyPr>
          <a:lstStyle/>
          <a:p>
            <a:r>
              <a:rPr lang="en-US" dirty="0"/>
              <a:t>Summary</a:t>
            </a:r>
          </a:p>
        </p:txBody>
      </p:sp>
      <p:graphicFrame>
        <p:nvGraphicFramePr>
          <p:cNvPr id="2" name="Table 1">
            <a:extLst>
              <a:ext uri="{FF2B5EF4-FFF2-40B4-BE49-F238E27FC236}">
                <a16:creationId xmlns:a16="http://schemas.microsoft.com/office/drawing/2014/main" id="{871C10CE-2795-3193-AF5D-3E5A38125191}"/>
              </a:ext>
            </a:extLst>
          </p:cNvPr>
          <p:cNvGraphicFramePr>
            <a:graphicFrameLocks noGrp="1"/>
          </p:cNvGraphicFramePr>
          <p:nvPr>
            <p:extLst>
              <p:ext uri="{D42A27DB-BD31-4B8C-83A1-F6EECF244321}">
                <p14:modId xmlns:p14="http://schemas.microsoft.com/office/powerpoint/2010/main" val="3132506499"/>
              </p:ext>
            </p:extLst>
          </p:nvPr>
        </p:nvGraphicFramePr>
        <p:xfrm>
          <a:off x="229707" y="3277761"/>
          <a:ext cx="11737004" cy="3088088"/>
        </p:xfrm>
        <a:graphic>
          <a:graphicData uri="http://schemas.openxmlformats.org/drawingml/2006/table">
            <a:tbl>
              <a:tblPr firstRow="1" bandRow="1">
                <a:tableStyleId>{5C22544A-7EE6-4342-B048-85BDC9FD1C3A}</a:tableStyleId>
              </a:tblPr>
              <a:tblGrid>
                <a:gridCol w="1187831">
                  <a:extLst>
                    <a:ext uri="{9D8B030D-6E8A-4147-A177-3AD203B41FA5}">
                      <a16:colId xmlns:a16="http://schemas.microsoft.com/office/drawing/2014/main" val="3870065859"/>
                    </a:ext>
                  </a:extLst>
                </a:gridCol>
                <a:gridCol w="1206392">
                  <a:extLst>
                    <a:ext uri="{9D8B030D-6E8A-4147-A177-3AD203B41FA5}">
                      <a16:colId xmlns:a16="http://schemas.microsoft.com/office/drawing/2014/main" val="3034447942"/>
                    </a:ext>
                  </a:extLst>
                </a:gridCol>
                <a:gridCol w="821635">
                  <a:extLst>
                    <a:ext uri="{9D8B030D-6E8A-4147-A177-3AD203B41FA5}">
                      <a16:colId xmlns:a16="http://schemas.microsoft.com/office/drawing/2014/main" val="3154772225"/>
                    </a:ext>
                  </a:extLst>
                </a:gridCol>
                <a:gridCol w="868018">
                  <a:extLst>
                    <a:ext uri="{9D8B030D-6E8A-4147-A177-3AD203B41FA5}">
                      <a16:colId xmlns:a16="http://schemas.microsoft.com/office/drawing/2014/main" val="1723675035"/>
                    </a:ext>
                  </a:extLst>
                </a:gridCol>
                <a:gridCol w="1027043">
                  <a:extLst>
                    <a:ext uri="{9D8B030D-6E8A-4147-A177-3AD203B41FA5}">
                      <a16:colId xmlns:a16="http://schemas.microsoft.com/office/drawing/2014/main" val="2652155184"/>
                    </a:ext>
                  </a:extLst>
                </a:gridCol>
                <a:gridCol w="788504">
                  <a:extLst>
                    <a:ext uri="{9D8B030D-6E8A-4147-A177-3AD203B41FA5}">
                      <a16:colId xmlns:a16="http://schemas.microsoft.com/office/drawing/2014/main" val="3338939680"/>
                    </a:ext>
                  </a:extLst>
                </a:gridCol>
                <a:gridCol w="815009">
                  <a:extLst>
                    <a:ext uri="{9D8B030D-6E8A-4147-A177-3AD203B41FA5}">
                      <a16:colId xmlns:a16="http://schemas.microsoft.com/office/drawing/2014/main" val="3682324886"/>
                    </a:ext>
                  </a:extLst>
                </a:gridCol>
                <a:gridCol w="828261">
                  <a:extLst>
                    <a:ext uri="{9D8B030D-6E8A-4147-A177-3AD203B41FA5}">
                      <a16:colId xmlns:a16="http://schemas.microsoft.com/office/drawing/2014/main" val="3297174039"/>
                    </a:ext>
                  </a:extLst>
                </a:gridCol>
                <a:gridCol w="768626">
                  <a:extLst>
                    <a:ext uri="{9D8B030D-6E8A-4147-A177-3AD203B41FA5}">
                      <a16:colId xmlns:a16="http://schemas.microsoft.com/office/drawing/2014/main" val="1799827686"/>
                    </a:ext>
                  </a:extLst>
                </a:gridCol>
                <a:gridCol w="616226">
                  <a:extLst>
                    <a:ext uri="{9D8B030D-6E8A-4147-A177-3AD203B41FA5}">
                      <a16:colId xmlns:a16="http://schemas.microsoft.com/office/drawing/2014/main" val="2414111702"/>
                    </a:ext>
                  </a:extLst>
                </a:gridCol>
                <a:gridCol w="523461">
                  <a:extLst>
                    <a:ext uri="{9D8B030D-6E8A-4147-A177-3AD203B41FA5}">
                      <a16:colId xmlns:a16="http://schemas.microsoft.com/office/drawing/2014/main" val="960979279"/>
                    </a:ext>
                  </a:extLst>
                </a:gridCol>
                <a:gridCol w="556591">
                  <a:extLst>
                    <a:ext uri="{9D8B030D-6E8A-4147-A177-3AD203B41FA5}">
                      <a16:colId xmlns:a16="http://schemas.microsoft.com/office/drawing/2014/main" val="3659490771"/>
                    </a:ext>
                  </a:extLst>
                </a:gridCol>
                <a:gridCol w="576470">
                  <a:extLst>
                    <a:ext uri="{9D8B030D-6E8A-4147-A177-3AD203B41FA5}">
                      <a16:colId xmlns:a16="http://schemas.microsoft.com/office/drawing/2014/main" val="2429495925"/>
                    </a:ext>
                  </a:extLst>
                </a:gridCol>
                <a:gridCol w="576469">
                  <a:extLst>
                    <a:ext uri="{9D8B030D-6E8A-4147-A177-3AD203B41FA5}">
                      <a16:colId xmlns:a16="http://schemas.microsoft.com/office/drawing/2014/main" val="1232173960"/>
                    </a:ext>
                  </a:extLst>
                </a:gridCol>
                <a:gridCol w="576468">
                  <a:extLst>
                    <a:ext uri="{9D8B030D-6E8A-4147-A177-3AD203B41FA5}">
                      <a16:colId xmlns:a16="http://schemas.microsoft.com/office/drawing/2014/main" val="109361079"/>
                    </a:ext>
                  </a:extLst>
                </a:gridCol>
              </a:tblGrid>
              <a:tr h="462404">
                <a:tc>
                  <a:txBody>
                    <a:bodyPr/>
                    <a:lstStyle/>
                    <a:p>
                      <a:pPr algn="ctr"/>
                      <a:r>
                        <a:rPr lang="en-US" sz="1000" dirty="0"/>
                        <a:t>ASIC</a:t>
                      </a:r>
                    </a:p>
                  </a:txBody>
                  <a:tcPr/>
                </a:tc>
                <a:tc>
                  <a:txBody>
                    <a:bodyPr/>
                    <a:lstStyle/>
                    <a:p>
                      <a:pPr algn="ctr"/>
                      <a:r>
                        <a:rPr lang="en-US" sz="1000" dirty="0"/>
                        <a:t>Downlink (baud)</a:t>
                      </a:r>
                    </a:p>
                    <a:p>
                      <a:pPr algn="ctr"/>
                      <a:r>
                        <a:rPr lang="en-US" sz="1000" dirty="0"/>
                        <a:t>(</a:t>
                      </a:r>
                      <a:r>
                        <a:rPr lang="en-US" sz="1000" dirty="0" err="1"/>
                        <a:t>Mhz</a:t>
                      </a:r>
                      <a:r>
                        <a:rPr lang="en-US" sz="1000" dirty="0"/>
                        <a:t>)</a:t>
                      </a:r>
                    </a:p>
                  </a:txBody>
                  <a:tcPr/>
                </a:tc>
                <a:tc>
                  <a:txBody>
                    <a:bodyPr/>
                    <a:lstStyle/>
                    <a:p>
                      <a:pPr algn="ctr"/>
                      <a:r>
                        <a:rPr lang="en-US" sz="1000" dirty="0"/>
                        <a:t>Downlink frame frequency</a:t>
                      </a:r>
                    </a:p>
                    <a:p>
                      <a:pPr algn="ctr"/>
                      <a:r>
                        <a:rPr lang="en-US" sz="1000" dirty="0"/>
                        <a:t>(MHz)</a:t>
                      </a:r>
                    </a:p>
                  </a:txBody>
                  <a:tcPr/>
                </a:tc>
                <a:tc>
                  <a:txBody>
                    <a:bodyPr/>
                    <a:lstStyle/>
                    <a:p>
                      <a:pPr algn="ctr"/>
                      <a:r>
                        <a:rPr lang="en-US" sz="1000" dirty="0"/>
                        <a:t>Uplink (baud)</a:t>
                      </a:r>
                    </a:p>
                    <a:p>
                      <a:pPr algn="ctr"/>
                      <a:r>
                        <a:rPr lang="en-US" sz="1000" dirty="0"/>
                        <a:t>(MHz)</a:t>
                      </a:r>
                    </a:p>
                  </a:txBody>
                  <a:tcPr/>
                </a:tc>
                <a:tc>
                  <a:txBody>
                    <a:bodyPr/>
                    <a:lstStyle/>
                    <a:p>
                      <a:pPr algn="ctr"/>
                      <a:r>
                        <a:rPr lang="en-US" sz="1000" dirty="0"/>
                        <a:t>Uplink frame frequency</a:t>
                      </a:r>
                    </a:p>
                    <a:p>
                      <a:pPr algn="ctr"/>
                      <a:r>
                        <a:rPr lang="en-US" sz="1000" dirty="0"/>
                        <a:t>(MHz)</a:t>
                      </a:r>
                    </a:p>
                  </a:txBody>
                  <a:tcPr/>
                </a:tc>
                <a:tc>
                  <a:txBody>
                    <a:bodyPr/>
                    <a:lstStyle/>
                    <a:p>
                      <a:pPr algn="ctr"/>
                      <a:r>
                        <a:rPr lang="en-US" sz="1000" dirty="0"/>
                        <a:t>FEB</a:t>
                      </a:r>
                    </a:p>
                    <a:p>
                      <a:pPr algn="ctr"/>
                      <a:r>
                        <a:rPr lang="en-US" sz="1000" dirty="0"/>
                        <a:t>(baud)</a:t>
                      </a:r>
                    </a:p>
                    <a:p>
                      <a:pPr algn="ctr"/>
                      <a:r>
                        <a:rPr lang="en-US" sz="1000" dirty="0"/>
                        <a:t>(MHz)</a:t>
                      </a:r>
                    </a:p>
                  </a:txBody>
                  <a:tcPr/>
                </a:tc>
                <a:tc>
                  <a:txBody>
                    <a:bodyPr/>
                    <a:lstStyle/>
                    <a:p>
                      <a:pPr algn="ctr"/>
                      <a:r>
                        <a:rPr lang="en-US" sz="1000" dirty="0"/>
                        <a:t>FEB frame </a:t>
                      </a:r>
                      <a:r>
                        <a:rPr lang="en-US" sz="1000" dirty="0" err="1"/>
                        <a:t>freq</a:t>
                      </a:r>
                      <a:endParaRPr lang="en-US" sz="1000" dirty="0"/>
                    </a:p>
                    <a:p>
                      <a:pPr algn="ctr"/>
                      <a:r>
                        <a:rPr lang="en-US" sz="1000" dirty="0"/>
                        <a:t>(MHz)</a:t>
                      </a:r>
                    </a:p>
                  </a:txBody>
                  <a:tcPr/>
                </a:tc>
                <a:tc>
                  <a:txBody>
                    <a:bodyPr/>
                    <a:lstStyle/>
                    <a:p>
                      <a:pPr algn="ctr"/>
                      <a:r>
                        <a:rPr lang="en-US" sz="1000" dirty="0"/>
                        <a:t>RDO</a:t>
                      </a:r>
                    </a:p>
                    <a:p>
                      <a:pPr algn="ctr"/>
                      <a:r>
                        <a:rPr lang="en-US" sz="1000" dirty="0"/>
                        <a:t>(baud)</a:t>
                      </a:r>
                    </a:p>
                    <a:p>
                      <a:pPr algn="ctr"/>
                      <a:r>
                        <a:rPr lang="en-US" sz="1000" dirty="0"/>
                        <a:t>(MHz)</a:t>
                      </a:r>
                    </a:p>
                  </a:txBody>
                  <a:tcPr/>
                </a:tc>
                <a:tc>
                  <a:txBody>
                    <a:bodyPr/>
                    <a:lstStyle/>
                    <a:p>
                      <a:pPr algn="ctr"/>
                      <a:r>
                        <a:rPr lang="en-US" sz="1000" dirty="0"/>
                        <a:t>RDO</a:t>
                      </a:r>
                    </a:p>
                    <a:p>
                      <a:pPr algn="ctr"/>
                      <a:r>
                        <a:rPr lang="en-US" sz="1000" dirty="0"/>
                        <a:t>Frame </a:t>
                      </a:r>
                      <a:r>
                        <a:rPr lang="en-US" sz="1000" dirty="0" err="1"/>
                        <a:t>freq</a:t>
                      </a:r>
                      <a:endParaRPr lang="en-US" sz="1000" dirty="0"/>
                    </a:p>
                    <a:p>
                      <a:pPr algn="ctr"/>
                      <a:r>
                        <a:rPr lang="en-US" sz="1000" dirty="0"/>
                        <a:t>(MHz)</a:t>
                      </a:r>
                    </a:p>
                  </a:txBody>
                  <a:tcPr/>
                </a:tc>
                <a:tc>
                  <a:txBody>
                    <a:bodyPr/>
                    <a:lstStyle/>
                    <a:p>
                      <a:pPr algn="ctr"/>
                      <a:r>
                        <a:rPr lang="en-US" sz="1000" dirty="0"/>
                        <a:t>Digi clock</a:t>
                      </a:r>
                    </a:p>
                    <a:p>
                      <a:pPr algn="ctr"/>
                      <a:r>
                        <a:rPr lang="en-US" sz="1000" dirty="0"/>
                        <a:t>(MHz)</a:t>
                      </a:r>
                    </a:p>
                  </a:txBody>
                  <a:tcPr/>
                </a:tc>
                <a:tc>
                  <a:txBody>
                    <a:bodyPr/>
                    <a:lstStyle/>
                    <a:p>
                      <a:pPr algn="ctr"/>
                      <a:r>
                        <a:rPr lang="en-US" sz="1000" dirty="0"/>
                        <a:t>RDO</a:t>
                      </a:r>
                    </a:p>
                    <a:p>
                      <a:pPr algn="ctr"/>
                      <a:r>
                        <a:rPr lang="en-US" sz="1000" dirty="0"/>
                        <a:t>UP</a:t>
                      </a:r>
                    </a:p>
                    <a:p>
                      <a:pPr algn="ctr"/>
                      <a:r>
                        <a:rPr lang="en-US" sz="1000" dirty="0"/>
                        <a:t>baud</a:t>
                      </a:r>
                    </a:p>
                    <a:p>
                      <a:pPr algn="ctr"/>
                      <a:r>
                        <a:rPr lang="en-US" sz="1000" dirty="0"/>
                        <a:t>(MHz)</a:t>
                      </a:r>
                    </a:p>
                  </a:txBody>
                  <a:tcPr/>
                </a:tc>
                <a:tc>
                  <a:txBody>
                    <a:bodyPr/>
                    <a:lstStyle/>
                    <a:p>
                      <a:pPr algn="ctr"/>
                      <a:r>
                        <a:rPr lang="en-US" sz="1000" dirty="0"/>
                        <a:t>RDO</a:t>
                      </a:r>
                    </a:p>
                    <a:p>
                      <a:pPr algn="ctr"/>
                      <a:r>
                        <a:rPr lang="en-US" sz="1000" dirty="0"/>
                        <a:t>UP</a:t>
                      </a:r>
                    </a:p>
                    <a:p>
                      <a:pPr algn="ctr"/>
                      <a:r>
                        <a:rPr lang="en-US" sz="1000" dirty="0"/>
                        <a:t>Frame</a:t>
                      </a:r>
                    </a:p>
                    <a:p>
                      <a:pPr algn="ctr"/>
                      <a:r>
                        <a:rPr lang="en-US" sz="1000" dirty="0"/>
                        <a:t>(MHz)</a:t>
                      </a:r>
                    </a:p>
                  </a:txBody>
                  <a:tcPr/>
                </a:tc>
                <a:tc>
                  <a:txBody>
                    <a:bodyPr/>
                    <a:lstStyle/>
                    <a:p>
                      <a:pPr algn="ctr"/>
                      <a:r>
                        <a:rPr lang="en-US" sz="1000" dirty="0"/>
                        <a:t>Intern clock</a:t>
                      </a:r>
                    </a:p>
                    <a:p>
                      <a:pPr algn="ctr"/>
                      <a:r>
                        <a:rPr lang="en-US" sz="1000" dirty="0"/>
                        <a:t>(MHz)</a:t>
                      </a:r>
                    </a:p>
                  </a:txBody>
                  <a:tcPr/>
                </a:tc>
                <a:tc>
                  <a:txBody>
                    <a:bodyPr/>
                    <a:lstStyle/>
                    <a:p>
                      <a:pPr algn="ctr"/>
                      <a:r>
                        <a:rPr lang="en-US" sz="1000" dirty="0"/>
                        <a:t>Chain</a:t>
                      </a:r>
                    </a:p>
                    <a:p>
                      <a:pPr algn="ctr"/>
                      <a:r>
                        <a:rPr lang="en-US" sz="1000" dirty="0"/>
                        <a:t>Type</a:t>
                      </a:r>
                    </a:p>
                  </a:txBody>
                  <a:tcPr/>
                </a:tc>
                <a:tc>
                  <a:txBody>
                    <a:bodyPr/>
                    <a:lstStyle/>
                    <a:p>
                      <a:pPr algn="ctr"/>
                      <a:r>
                        <a:rPr lang="en-US" sz="1000" dirty="0"/>
                        <a:t>Optics Type</a:t>
                      </a:r>
                    </a:p>
                  </a:txBody>
                  <a:tcPr/>
                </a:tc>
                <a:extLst>
                  <a:ext uri="{0D108BD9-81ED-4DB2-BD59-A6C34878D82A}">
                    <a16:rowId xmlns:a16="http://schemas.microsoft.com/office/drawing/2014/main" val="663098023"/>
                  </a:ext>
                </a:extLst>
              </a:tr>
              <a:tr h="267901">
                <a:tc>
                  <a:txBody>
                    <a:bodyPr/>
                    <a:lstStyle/>
                    <a:p>
                      <a:r>
                        <a:rPr lang="en-US" sz="1000" dirty="0"/>
                        <a:t>EICROC</a:t>
                      </a:r>
                    </a:p>
                  </a:txBody>
                  <a:tcPr/>
                </a:tc>
                <a:tc>
                  <a:txBody>
                    <a:bodyPr/>
                    <a:lstStyle/>
                    <a:p>
                      <a:pPr algn="ctr"/>
                      <a:r>
                        <a:rPr lang="en-US" sz="1000" dirty="0"/>
                        <a:t>?</a:t>
                      </a:r>
                      <a:r>
                        <a:rPr lang="en-US" sz="1000" dirty="0" err="1"/>
                        <a:t>lpBGT</a:t>
                      </a:r>
                      <a:r>
                        <a:rPr lang="en-US" sz="1000" dirty="0"/>
                        <a:t>?</a:t>
                      </a:r>
                    </a:p>
                  </a:txBody>
                  <a:tcPr/>
                </a:tc>
                <a:tc>
                  <a:txBody>
                    <a:bodyPr/>
                    <a:lstStyle/>
                    <a:p>
                      <a:pPr algn="ctr"/>
                      <a:r>
                        <a:rPr lang="en-US" sz="1000" dirty="0"/>
                        <a:t>39.4</a:t>
                      </a:r>
                    </a:p>
                  </a:txBody>
                  <a:tcPr/>
                </a:tc>
                <a:tc>
                  <a:txBody>
                    <a:bodyPr/>
                    <a:lstStyle/>
                    <a:p>
                      <a:pPr algn="ctr"/>
                      <a:r>
                        <a:rPr lang="en-US" sz="1000" dirty="0"/>
                        <a:t>?</a:t>
                      </a:r>
                      <a:r>
                        <a:rPr lang="en-US" sz="1000" dirty="0" err="1"/>
                        <a:t>lpGBT</a:t>
                      </a:r>
                      <a:r>
                        <a:rPr lang="en-US" sz="1000" dirty="0"/>
                        <a:t>?</a:t>
                      </a:r>
                    </a:p>
                  </a:txBody>
                  <a:tcPr/>
                </a:tc>
                <a:tc>
                  <a:txBody>
                    <a:bodyPr/>
                    <a:lstStyle/>
                    <a:p>
                      <a:pPr algn="ctr"/>
                      <a:r>
                        <a:rPr lang="en-US" sz="1000" dirty="0"/>
                        <a:t>39.4?</a:t>
                      </a:r>
                    </a:p>
                  </a:txBody>
                  <a:tcPr/>
                </a:tc>
                <a:tc>
                  <a:txBody>
                    <a:bodyPr/>
                    <a:lstStyle/>
                    <a:p>
                      <a:pPr algn="ctr"/>
                      <a:r>
                        <a:rPr lang="en-US" sz="1000" dirty="0"/>
                        <a:t>2521</a:t>
                      </a:r>
                    </a:p>
                  </a:txBody>
                  <a:tcPr/>
                </a:tc>
                <a:tc>
                  <a:txBody>
                    <a:bodyPr/>
                    <a:lstStyle/>
                    <a:p>
                      <a:pPr algn="ctr"/>
                      <a:r>
                        <a:rPr lang="en-US" sz="1000" dirty="0"/>
                        <a:t>39.4</a:t>
                      </a:r>
                    </a:p>
                  </a:txBody>
                  <a:tcPr/>
                </a:tc>
                <a:tc>
                  <a:txBody>
                    <a:bodyPr/>
                    <a:lstStyle/>
                    <a:p>
                      <a:pPr algn="ctr"/>
                      <a:r>
                        <a:rPr lang="en-US" sz="1000" dirty="0"/>
                        <a:t>-</a:t>
                      </a:r>
                    </a:p>
                  </a:txBody>
                  <a:tcPr/>
                </a:tc>
                <a:tc>
                  <a:txBody>
                    <a:bodyPr/>
                    <a:lstStyle/>
                    <a:p>
                      <a:pPr algn="ctr"/>
                      <a:r>
                        <a:rPr lang="en-US" sz="1000" dirty="0"/>
                        <a:t>-</a:t>
                      </a:r>
                    </a:p>
                  </a:txBody>
                  <a:tcPr/>
                </a:tc>
                <a:tc>
                  <a:txBody>
                    <a:bodyPr/>
                    <a:lstStyle/>
                    <a:p>
                      <a:pPr algn="ctr"/>
                      <a:r>
                        <a:rPr lang="en-US" sz="1000" dirty="0"/>
                        <a:t>39.4</a:t>
                      </a:r>
                    </a:p>
                  </a:txBody>
                  <a:tcPr/>
                </a:tc>
                <a:tc>
                  <a:txBody>
                    <a:bodyPr/>
                    <a:lstStyle/>
                    <a:p>
                      <a:pPr algn="ctr"/>
                      <a:r>
                        <a:rPr lang="en-US" sz="1000" dirty="0"/>
                        <a:t>9850</a:t>
                      </a:r>
                    </a:p>
                  </a:txBody>
                  <a:tcPr/>
                </a:tc>
                <a:tc>
                  <a:txBody>
                    <a:bodyPr/>
                    <a:lstStyle/>
                    <a:p>
                      <a:pPr algn="ctr"/>
                      <a:r>
                        <a:rPr lang="en-US" sz="1000" dirty="0"/>
                        <a:t>39.4</a:t>
                      </a:r>
                    </a:p>
                  </a:txBody>
                  <a:tcPr/>
                </a:tc>
                <a:tc>
                  <a:txBody>
                    <a:bodyPr/>
                    <a:lstStyle/>
                    <a:p>
                      <a:pPr algn="ctr"/>
                      <a:endParaRPr lang="en-US" sz="1000" dirty="0"/>
                    </a:p>
                  </a:txBody>
                  <a:tcPr/>
                </a:tc>
                <a:tc>
                  <a:txBody>
                    <a:bodyPr/>
                    <a:lstStyle/>
                    <a:p>
                      <a:pPr algn="ctr"/>
                      <a:r>
                        <a:rPr lang="en-US" sz="1000" dirty="0"/>
                        <a:t>A (B?)</a:t>
                      </a:r>
                    </a:p>
                  </a:txBody>
                  <a:tcPr/>
                </a:tc>
                <a:tc>
                  <a:txBody>
                    <a:bodyPr/>
                    <a:lstStyle/>
                    <a:p>
                      <a:pPr algn="ctr"/>
                      <a:r>
                        <a:rPr lang="en-US" sz="1000" dirty="0"/>
                        <a:t>VTRX+</a:t>
                      </a:r>
                    </a:p>
                  </a:txBody>
                  <a:tcPr/>
                </a:tc>
                <a:extLst>
                  <a:ext uri="{0D108BD9-81ED-4DB2-BD59-A6C34878D82A}">
                    <a16:rowId xmlns:a16="http://schemas.microsoft.com/office/drawing/2014/main" val="2411926415"/>
                  </a:ext>
                </a:extLst>
              </a:tr>
              <a:tr h="0">
                <a:tc>
                  <a:txBody>
                    <a:bodyPr/>
                    <a:lstStyle/>
                    <a:p>
                      <a:r>
                        <a:rPr lang="en-US" sz="1000" dirty="0"/>
                        <a:t>CALOROC </a:t>
                      </a:r>
                    </a:p>
                  </a:txBody>
                  <a:tcPr/>
                </a:tc>
                <a:tc>
                  <a:txBody>
                    <a:bodyPr/>
                    <a:lstStyle/>
                    <a:p>
                      <a:pPr algn="ctr"/>
                      <a:r>
                        <a:rPr lang="en-US" sz="1000" dirty="0"/>
                        <a:t>315.2</a:t>
                      </a:r>
                    </a:p>
                  </a:txBody>
                  <a:tcPr/>
                </a:tc>
                <a:tc>
                  <a:txBody>
                    <a:bodyPr/>
                    <a:lstStyle/>
                    <a:p>
                      <a:pPr algn="ctr"/>
                      <a:r>
                        <a:rPr lang="en-US" sz="1000" dirty="0"/>
                        <a:t>39.4</a:t>
                      </a:r>
                    </a:p>
                  </a:txBody>
                  <a:tcPr/>
                </a:tc>
                <a:tc>
                  <a:txBody>
                    <a:bodyPr/>
                    <a:lstStyle/>
                    <a:p>
                      <a:pPr algn="ctr"/>
                      <a:r>
                        <a:rPr lang="en-US" sz="1000" dirty="0"/>
                        <a:t>1260x4</a:t>
                      </a:r>
                    </a:p>
                  </a:txBody>
                  <a:tcPr/>
                </a:tc>
                <a:tc>
                  <a:txBody>
                    <a:bodyPr/>
                    <a:lstStyle/>
                    <a:p>
                      <a:pPr algn="ctr"/>
                      <a:r>
                        <a:rPr lang="en-US" sz="1000" dirty="0"/>
                        <a:t>39.4</a:t>
                      </a:r>
                    </a:p>
                  </a:txBody>
                  <a:tcPr/>
                </a:tc>
                <a:tc>
                  <a:txBody>
                    <a:bodyPr/>
                    <a:lstStyle/>
                    <a:p>
                      <a:pPr algn="ctr"/>
                      <a:r>
                        <a:rPr lang="en-US" sz="1000" dirty="0"/>
                        <a:t>2500</a:t>
                      </a:r>
                    </a:p>
                  </a:txBody>
                  <a:tcPr/>
                </a:tc>
                <a:tc>
                  <a:txBody>
                    <a:bodyPr/>
                    <a:lstStyle/>
                    <a:p>
                      <a:pPr algn="ctr"/>
                      <a:r>
                        <a:rPr lang="en-US" sz="1000" dirty="0"/>
                        <a:t>39.4</a:t>
                      </a:r>
                    </a:p>
                  </a:txBody>
                  <a:tcPr/>
                </a:tc>
                <a:tc>
                  <a:txBody>
                    <a:bodyPr/>
                    <a:lstStyle/>
                    <a:p>
                      <a:pPr algn="ctr"/>
                      <a:r>
                        <a:rPr lang="en-US" sz="1000" dirty="0"/>
                        <a:t>7880</a:t>
                      </a:r>
                    </a:p>
                  </a:txBody>
                  <a:tcPr/>
                </a:tc>
                <a:tc>
                  <a:txBody>
                    <a:bodyPr/>
                    <a:lstStyle/>
                    <a:p>
                      <a:pPr algn="ctr"/>
                      <a:r>
                        <a:rPr lang="en-US" sz="1000" dirty="0"/>
                        <a:t>39.4</a:t>
                      </a:r>
                    </a:p>
                  </a:txBody>
                  <a:tcPr/>
                </a:tc>
                <a:tc>
                  <a:txBody>
                    <a:bodyPr/>
                    <a:lstStyle/>
                    <a:p>
                      <a:pPr algn="ctr"/>
                      <a:r>
                        <a:rPr lang="en-US" sz="1000" dirty="0"/>
                        <a:t>39.4</a:t>
                      </a:r>
                    </a:p>
                  </a:txBody>
                  <a:tcPr/>
                </a:tc>
                <a:tc>
                  <a:txBody>
                    <a:bodyPr/>
                    <a:lstStyle/>
                    <a:p>
                      <a:pPr algn="ctr"/>
                      <a:r>
                        <a:rPr lang="en-US" sz="1000" dirty="0"/>
                        <a:t>9850</a:t>
                      </a:r>
                    </a:p>
                  </a:txBody>
                  <a:tcPr/>
                </a:tc>
                <a:tc>
                  <a:txBody>
                    <a:bodyPr/>
                    <a:lstStyle/>
                    <a:p>
                      <a:pPr algn="ctr"/>
                      <a:r>
                        <a:rPr lang="en-US" sz="1000" dirty="0"/>
                        <a:t>39.4</a:t>
                      </a:r>
                    </a:p>
                  </a:txBody>
                  <a:tcPr/>
                </a:tc>
                <a:tc>
                  <a:txBody>
                    <a:bodyPr/>
                    <a:lstStyle/>
                    <a:p>
                      <a:pPr algn="ctr"/>
                      <a:r>
                        <a:rPr lang="en-US" sz="1000" dirty="0"/>
                        <a:t>315.2</a:t>
                      </a:r>
                    </a:p>
                  </a:txBody>
                  <a:tcPr/>
                </a:tc>
                <a:tc>
                  <a:txBody>
                    <a:bodyPr/>
                    <a:lstStyle/>
                    <a:p>
                      <a:pPr algn="ctr"/>
                      <a:r>
                        <a:rPr lang="en-US" sz="1000" dirty="0"/>
                        <a:t>B</a:t>
                      </a:r>
                    </a:p>
                  </a:txBody>
                  <a:tcPr/>
                </a:tc>
                <a:tc>
                  <a:txBody>
                    <a:bodyPr/>
                    <a:lstStyle/>
                    <a:p>
                      <a:pPr algn="ctr"/>
                      <a:r>
                        <a:rPr lang="en-US" sz="1000" dirty="0"/>
                        <a:t>Com</a:t>
                      </a:r>
                    </a:p>
                  </a:txBody>
                  <a:tcPr/>
                </a:tc>
                <a:extLst>
                  <a:ext uri="{0D108BD9-81ED-4DB2-BD59-A6C34878D82A}">
                    <a16:rowId xmlns:a16="http://schemas.microsoft.com/office/drawing/2014/main" val="2072438717"/>
                  </a:ext>
                </a:extLst>
              </a:tr>
              <a:tr h="267901">
                <a:tc>
                  <a:txBody>
                    <a:bodyPr/>
                    <a:lstStyle/>
                    <a:p>
                      <a:r>
                        <a:rPr lang="en-US" sz="1000" dirty="0"/>
                        <a:t>ALCOR</a:t>
                      </a:r>
                    </a:p>
                  </a:txBody>
                  <a:tcPr/>
                </a:tc>
                <a:tc>
                  <a:txBody>
                    <a:bodyPr/>
                    <a:lstStyle/>
                    <a:p>
                      <a:pPr algn="ctr"/>
                      <a:r>
                        <a:rPr lang="en-US" sz="1000" dirty="0"/>
                        <a:t>788</a:t>
                      </a:r>
                    </a:p>
                  </a:txBody>
                  <a:tcPr/>
                </a:tc>
                <a:tc>
                  <a:txBody>
                    <a:bodyPr/>
                    <a:lstStyle/>
                    <a:p>
                      <a:pPr algn="ctr"/>
                      <a:r>
                        <a:rPr lang="en-US" sz="1000" dirty="0"/>
                        <a:t>98.5</a:t>
                      </a:r>
                    </a:p>
                  </a:txBody>
                  <a:tcPr/>
                </a:tc>
                <a:tc>
                  <a:txBody>
                    <a:bodyPr/>
                    <a:lstStyle/>
                    <a:p>
                      <a:pPr algn="ctr"/>
                      <a:r>
                        <a:rPr lang="en-US" sz="1000" dirty="0"/>
                        <a:t>788</a:t>
                      </a:r>
                    </a:p>
                  </a:txBody>
                  <a:tcPr/>
                </a:tc>
                <a:tc>
                  <a:txBody>
                    <a:bodyPr/>
                    <a:lstStyle/>
                    <a:p>
                      <a:pPr algn="ctr"/>
                      <a:r>
                        <a:rPr lang="en-US" sz="1000" dirty="0"/>
                        <a:t>98.5</a:t>
                      </a:r>
                    </a:p>
                  </a:txBody>
                  <a:tcPr/>
                </a:tc>
                <a:tc>
                  <a:txBody>
                    <a:bodyPr/>
                    <a:lstStyle/>
                    <a:p>
                      <a:pPr algn="ctr"/>
                      <a:endParaRPr lang="en-US" sz="1000" dirty="0"/>
                    </a:p>
                  </a:txBody>
                  <a:tcPr/>
                </a:tc>
                <a:tc>
                  <a:txBody>
                    <a:bodyPr/>
                    <a:lstStyle/>
                    <a:p>
                      <a:pPr algn="ctr"/>
                      <a:endParaRPr lang="en-US" sz="1000" dirty="0"/>
                    </a:p>
                  </a:txBody>
                  <a:tcPr/>
                </a:tc>
                <a:tc>
                  <a:txBody>
                    <a:bodyPr/>
                    <a:lstStyle/>
                    <a:p>
                      <a:pPr algn="ctr"/>
                      <a:r>
                        <a:rPr lang="en-US" sz="1000" dirty="0"/>
                        <a:t>3152</a:t>
                      </a:r>
                    </a:p>
                  </a:txBody>
                  <a:tcPr/>
                </a:tc>
                <a:tc>
                  <a:txBody>
                    <a:bodyPr/>
                    <a:lstStyle/>
                    <a:p>
                      <a:pPr algn="ctr"/>
                      <a:r>
                        <a:rPr lang="en-US" sz="1000" dirty="0"/>
                        <a:t>98.5</a:t>
                      </a:r>
                    </a:p>
                  </a:txBody>
                  <a:tcPr/>
                </a:tc>
                <a:tc>
                  <a:txBody>
                    <a:bodyPr/>
                    <a:lstStyle/>
                    <a:p>
                      <a:pPr algn="ctr"/>
                      <a:r>
                        <a:rPr lang="en-US" sz="1000" dirty="0"/>
                        <a:t>n/a</a:t>
                      </a:r>
                    </a:p>
                  </a:txBody>
                  <a:tcPr/>
                </a:tc>
                <a:tc>
                  <a:txBody>
                    <a:bodyPr/>
                    <a:lstStyle/>
                    <a:p>
                      <a:pPr algn="ctr"/>
                      <a:r>
                        <a:rPr lang="en-US" sz="1000" dirty="0"/>
                        <a:t>9850</a:t>
                      </a:r>
                    </a:p>
                  </a:txBody>
                  <a:tcPr/>
                </a:tc>
                <a:tc>
                  <a:txBody>
                    <a:bodyPr/>
                    <a:lstStyle/>
                    <a:p>
                      <a:pPr algn="ctr"/>
                      <a:r>
                        <a:rPr lang="en-US" sz="1000" dirty="0"/>
                        <a:t>98.5</a:t>
                      </a:r>
                    </a:p>
                  </a:txBody>
                  <a:tcPr/>
                </a:tc>
                <a:tc>
                  <a:txBody>
                    <a:bodyPr/>
                    <a:lstStyle/>
                    <a:p>
                      <a:pPr algn="ctr"/>
                      <a:r>
                        <a:rPr lang="en-US" sz="1000" dirty="0"/>
                        <a:t>394</a:t>
                      </a:r>
                    </a:p>
                  </a:txBody>
                  <a:tcPr/>
                </a:tc>
                <a:tc>
                  <a:txBody>
                    <a:bodyPr/>
                    <a:lstStyle/>
                    <a:p>
                      <a:pPr algn="ctr"/>
                      <a:r>
                        <a:rPr lang="en-US" sz="1000" dirty="0"/>
                        <a:t>C</a:t>
                      </a:r>
                    </a:p>
                  </a:txBody>
                  <a:tcPr/>
                </a:tc>
                <a:tc>
                  <a:txBody>
                    <a:bodyPr/>
                    <a:lstStyle/>
                    <a:p>
                      <a:pPr algn="ctr"/>
                      <a:r>
                        <a:rPr lang="en-US" sz="1000" dirty="0"/>
                        <a:t>VTRX+</a:t>
                      </a:r>
                    </a:p>
                  </a:txBody>
                  <a:tcPr/>
                </a:tc>
                <a:extLst>
                  <a:ext uri="{0D108BD9-81ED-4DB2-BD59-A6C34878D82A}">
                    <a16:rowId xmlns:a16="http://schemas.microsoft.com/office/drawing/2014/main" val="3651443495"/>
                  </a:ext>
                </a:extLst>
              </a:tr>
              <a:tr h="267901">
                <a:tc>
                  <a:txBody>
                    <a:bodyPr/>
                    <a:lstStyle/>
                    <a:p>
                      <a:r>
                        <a:rPr lang="en-US" sz="1000" dirty="0"/>
                        <a:t>SALSA</a:t>
                      </a:r>
                    </a:p>
                  </a:txBody>
                  <a:tcPr/>
                </a:tc>
                <a:tc>
                  <a:txBody>
                    <a:bodyPr/>
                    <a:lstStyle/>
                    <a:p>
                      <a:pPr algn="ctr"/>
                      <a:r>
                        <a:rPr lang="en-US" sz="1000" dirty="0"/>
                        <a:t>?</a:t>
                      </a:r>
                    </a:p>
                  </a:txBody>
                  <a:tcPr/>
                </a:tc>
                <a:tc>
                  <a:txBody>
                    <a:bodyPr/>
                    <a:lstStyle/>
                    <a:p>
                      <a:pPr algn="ctr"/>
                      <a:r>
                        <a:rPr lang="en-US" sz="1000" dirty="0"/>
                        <a:t>?</a:t>
                      </a:r>
                    </a:p>
                  </a:txBody>
                  <a:tcPr/>
                </a:tc>
                <a:tc>
                  <a:txBody>
                    <a:bodyPr/>
                    <a:lstStyle/>
                    <a:p>
                      <a:pPr algn="ctr"/>
                      <a:r>
                        <a:rPr lang="en-US" sz="1000" dirty="0"/>
                        <a:t>1000 x 4</a:t>
                      </a:r>
                    </a:p>
                  </a:txBody>
                  <a:tcPr/>
                </a:tc>
                <a:tc>
                  <a:txBody>
                    <a:bodyPr/>
                    <a:lstStyle/>
                    <a:p>
                      <a:pPr algn="ctr"/>
                      <a:r>
                        <a:rPr lang="en-US" sz="1000" dirty="0"/>
                        <a:t>98.5</a:t>
                      </a:r>
                    </a:p>
                  </a:txBody>
                  <a:tcPr/>
                </a:tc>
                <a:tc>
                  <a:txBody>
                    <a:bodyPr/>
                    <a:lstStyle/>
                    <a:p>
                      <a:pPr algn="ctr"/>
                      <a:r>
                        <a:rPr lang="en-US" sz="1000" dirty="0"/>
                        <a:t>2462</a:t>
                      </a:r>
                    </a:p>
                  </a:txBody>
                  <a:tcPr/>
                </a:tc>
                <a:tc>
                  <a:txBody>
                    <a:bodyPr/>
                    <a:lstStyle/>
                    <a:p>
                      <a:pPr algn="ctr"/>
                      <a:r>
                        <a:rPr lang="en-US" sz="1000" dirty="0"/>
                        <a:t>98.5</a:t>
                      </a:r>
                    </a:p>
                  </a:txBody>
                  <a:tcPr/>
                </a:tc>
                <a:tc>
                  <a:txBody>
                    <a:bodyPr/>
                    <a:lstStyle/>
                    <a:p>
                      <a:pPr algn="ctr"/>
                      <a:r>
                        <a:rPr lang="en-US" sz="1000" dirty="0"/>
                        <a:t>3152</a:t>
                      </a:r>
                    </a:p>
                  </a:txBody>
                  <a:tcPr/>
                </a:tc>
                <a:tc>
                  <a:txBody>
                    <a:bodyPr/>
                    <a:lstStyle/>
                    <a:p>
                      <a:pPr algn="ctr"/>
                      <a:r>
                        <a:rPr lang="en-US" sz="1000" dirty="0"/>
                        <a:t>98.5</a:t>
                      </a:r>
                    </a:p>
                  </a:txBody>
                  <a:tcPr/>
                </a:tc>
                <a:tc>
                  <a:txBody>
                    <a:bodyPr/>
                    <a:lstStyle/>
                    <a:p>
                      <a:pPr algn="ctr"/>
                      <a:r>
                        <a:rPr lang="en-US" sz="1000" dirty="0"/>
                        <a:t>49.25</a:t>
                      </a:r>
                    </a:p>
                  </a:txBody>
                  <a:tcPr/>
                </a:tc>
                <a:tc>
                  <a:txBody>
                    <a:bodyPr/>
                    <a:lstStyle/>
                    <a:p>
                      <a:pPr algn="ctr"/>
                      <a:r>
                        <a:rPr lang="en-US" sz="1000" dirty="0"/>
                        <a:t>9850</a:t>
                      </a:r>
                    </a:p>
                  </a:txBody>
                  <a:tcPr/>
                </a:tc>
                <a:tc>
                  <a:txBody>
                    <a:bodyPr/>
                    <a:lstStyle/>
                    <a:p>
                      <a:pPr algn="ctr"/>
                      <a:r>
                        <a:rPr lang="en-US" sz="1000" dirty="0"/>
                        <a:t>98.5</a:t>
                      </a:r>
                    </a:p>
                  </a:txBody>
                  <a:tcPr/>
                </a:tc>
                <a:tc>
                  <a:txBody>
                    <a:bodyPr/>
                    <a:lstStyle/>
                    <a:p>
                      <a:pPr algn="ctr"/>
                      <a:endParaRPr lang="en-US" sz="1000" dirty="0"/>
                    </a:p>
                  </a:txBody>
                  <a:tcPr/>
                </a:tc>
                <a:tc>
                  <a:txBody>
                    <a:bodyPr/>
                    <a:lstStyle/>
                    <a:p>
                      <a:pPr algn="ctr"/>
                      <a:r>
                        <a:rPr lang="en-US" sz="1000" dirty="0"/>
                        <a:t>B</a:t>
                      </a:r>
                    </a:p>
                  </a:txBody>
                  <a:tcPr/>
                </a:tc>
                <a:tc>
                  <a:txBody>
                    <a:bodyPr/>
                    <a:lstStyle/>
                    <a:p>
                      <a:pPr algn="ctr"/>
                      <a:r>
                        <a:rPr lang="en-US" sz="1000" dirty="0"/>
                        <a:t>VTRX+</a:t>
                      </a:r>
                    </a:p>
                  </a:txBody>
                  <a:tcPr/>
                </a:tc>
                <a:extLst>
                  <a:ext uri="{0D108BD9-81ED-4DB2-BD59-A6C34878D82A}">
                    <a16:rowId xmlns:a16="http://schemas.microsoft.com/office/drawing/2014/main" val="2349245213"/>
                  </a:ext>
                </a:extLst>
              </a:tr>
              <a:tr h="267901">
                <a:tc>
                  <a:txBody>
                    <a:bodyPr/>
                    <a:lstStyle/>
                    <a:p>
                      <a:r>
                        <a:rPr lang="en-US" sz="1000" dirty="0"/>
                        <a:t>FCFD</a:t>
                      </a:r>
                    </a:p>
                  </a:txBody>
                  <a:tcPr/>
                </a:tc>
                <a:tc>
                  <a:txBody>
                    <a:bodyPr/>
                    <a:lstStyle/>
                    <a:p>
                      <a:pPr algn="ctr"/>
                      <a:r>
                        <a:rPr lang="en-US" sz="1000" dirty="0"/>
                        <a:t>?(80)</a:t>
                      </a:r>
                    </a:p>
                  </a:txBody>
                  <a:tcPr/>
                </a:tc>
                <a:tc>
                  <a:txBody>
                    <a:bodyPr/>
                    <a:lstStyle/>
                    <a:p>
                      <a:pPr algn="ctr"/>
                      <a:r>
                        <a:rPr lang="en-US" sz="1000" dirty="0"/>
                        <a:t>39.4</a:t>
                      </a:r>
                    </a:p>
                  </a:txBody>
                  <a:tcPr/>
                </a:tc>
                <a:tc>
                  <a:txBody>
                    <a:bodyPr/>
                    <a:lstStyle/>
                    <a:p>
                      <a:pPr algn="ctr"/>
                      <a:r>
                        <a:rPr lang="en-US" sz="1000" dirty="0"/>
                        <a:t>1260</a:t>
                      </a:r>
                    </a:p>
                  </a:txBody>
                  <a:tcPr/>
                </a:tc>
                <a:tc>
                  <a:txBody>
                    <a:bodyPr/>
                    <a:lstStyle/>
                    <a:p>
                      <a:pPr algn="ctr"/>
                      <a:r>
                        <a:rPr lang="en-US" sz="1000" dirty="0"/>
                        <a:t>39.4</a:t>
                      </a:r>
                    </a:p>
                  </a:txBody>
                  <a:tcPr/>
                </a:tc>
                <a:tc>
                  <a:txBody>
                    <a:bodyPr/>
                    <a:lstStyle/>
                    <a:p>
                      <a:pPr algn="ctr"/>
                      <a:r>
                        <a:rPr lang="en-US" sz="1000" dirty="0"/>
                        <a:t>2521</a:t>
                      </a:r>
                    </a:p>
                  </a:txBody>
                  <a:tcPr/>
                </a:tc>
                <a:tc>
                  <a:txBody>
                    <a:bodyPr/>
                    <a:lstStyle/>
                    <a:p>
                      <a:pPr algn="ctr"/>
                      <a:r>
                        <a:rPr lang="en-US" sz="1000" dirty="0"/>
                        <a:t>39.4</a:t>
                      </a:r>
                    </a:p>
                  </a:txBody>
                  <a:tcPr/>
                </a:tc>
                <a:tc>
                  <a:txBody>
                    <a:bodyPr/>
                    <a:lstStyle/>
                    <a:p>
                      <a:pPr algn="ctr"/>
                      <a:r>
                        <a:rPr lang="en-US" sz="1000" dirty="0"/>
                        <a:t>-</a:t>
                      </a:r>
                    </a:p>
                  </a:txBody>
                  <a:tcPr/>
                </a:tc>
                <a:tc>
                  <a:txBody>
                    <a:bodyPr/>
                    <a:lstStyle/>
                    <a:p>
                      <a:pPr algn="ctr"/>
                      <a:r>
                        <a:rPr lang="en-US" sz="1000" dirty="0"/>
                        <a:t>-</a:t>
                      </a:r>
                    </a:p>
                  </a:txBody>
                  <a:tcPr/>
                </a:tc>
                <a:tc>
                  <a:txBody>
                    <a:bodyPr/>
                    <a:lstStyle/>
                    <a:p>
                      <a:pPr algn="ctr"/>
                      <a:r>
                        <a:rPr lang="en-US" sz="1000" dirty="0"/>
                        <a:t>n/a</a:t>
                      </a:r>
                    </a:p>
                  </a:txBody>
                  <a:tcPr/>
                </a:tc>
                <a:tc>
                  <a:txBody>
                    <a:bodyPr/>
                    <a:lstStyle/>
                    <a:p>
                      <a:pPr algn="ctr"/>
                      <a:r>
                        <a:rPr lang="en-US" sz="1000" dirty="0"/>
                        <a:t>9850</a:t>
                      </a:r>
                    </a:p>
                  </a:txBody>
                  <a:tcPr/>
                </a:tc>
                <a:tc>
                  <a:txBody>
                    <a:bodyPr/>
                    <a:lstStyle/>
                    <a:p>
                      <a:pPr algn="ctr"/>
                      <a:r>
                        <a:rPr lang="en-US" sz="1000" dirty="0"/>
                        <a:t>39.4</a:t>
                      </a:r>
                    </a:p>
                  </a:txBody>
                  <a:tcPr/>
                </a:tc>
                <a:tc>
                  <a:txBody>
                    <a:bodyPr/>
                    <a:lstStyle/>
                    <a:p>
                      <a:pPr algn="ctr"/>
                      <a:r>
                        <a:rPr lang="en-US" sz="1000" dirty="0"/>
                        <a:t>39.4</a:t>
                      </a:r>
                    </a:p>
                  </a:txBody>
                  <a:tcPr/>
                </a:tc>
                <a:tc>
                  <a:txBody>
                    <a:bodyPr/>
                    <a:lstStyle/>
                    <a:p>
                      <a:pPr algn="ctr"/>
                      <a:r>
                        <a:rPr lang="en-US" sz="1000" dirty="0"/>
                        <a:t>A (B?)</a:t>
                      </a:r>
                    </a:p>
                  </a:txBody>
                  <a:tcPr/>
                </a:tc>
                <a:tc>
                  <a:txBody>
                    <a:bodyPr/>
                    <a:lstStyle/>
                    <a:p>
                      <a:pPr algn="ctr"/>
                      <a:r>
                        <a:rPr lang="en-US" sz="1000" dirty="0"/>
                        <a:t>VTRX+</a:t>
                      </a:r>
                    </a:p>
                  </a:txBody>
                  <a:tcPr/>
                </a:tc>
                <a:extLst>
                  <a:ext uri="{0D108BD9-81ED-4DB2-BD59-A6C34878D82A}">
                    <a16:rowId xmlns:a16="http://schemas.microsoft.com/office/drawing/2014/main" val="64596177"/>
                  </a:ext>
                </a:extLst>
              </a:tr>
              <a:tr h="267901">
                <a:tc>
                  <a:txBody>
                    <a:bodyPr/>
                    <a:lstStyle/>
                    <a:p>
                      <a:r>
                        <a:rPr lang="en-US" sz="1000" dirty="0"/>
                        <a:t>Discrete</a:t>
                      </a:r>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extLst>
                  <a:ext uri="{0D108BD9-81ED-4DB2-BD59-A6C34878D82A}">
                    <a16:rowId xmlns:a16="http://schemas.microsoft.com/office/drawing/2014/main" val="2260991989"/>
                  </a:ext>
                </a:extLst>
              </a:tr>
              <a:tr h="267901">
                <a:tc>
                  <a:txBody>
                    <a:bodyPr/>
                    <a:lstStyle/>
                    <a:p>
                      <a:r>
                        <a:rPr lang="en-US" sz="1000" dirty="0" err="1"/>
                        <a:t>Astropix</a:t>
                      </a: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extLst>
                  <a:ext uri="{0D108BD9-81ED-4DB2-BD59-A6C34878D82A}">
                    <a16:rowId xmlns:a16="http://schemas.microsoft.com/office/drawing/2014/main" val="2567799761"/>
                  </a:ext>
                </a:extLst>
              </a:tr>
              <a:tr h="267901">
                <a:tc>
                  <a:txBody>
                    <a:bodyPr/>
                    <a:lstStyle/>
                    <a:p>
                      <a:r>
                        <a:rPr lang="en-US" sz="1000" dirty="0"/>
                        <a:t>ITS-3</a:t>
                      </a:r>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extLst>
                  <a:ext uri="{0D108BD9-81ED-4DB2-BD59-A6C34878D82A}">
                    <a16:rowId xmlns:a16="http://schemas.microsoft.com/office/drawing/2014/main" val="550113270"/>
                  </a:ext>
                </a:extLst>
              </a:tr>
              <a:tr h="267901">
                <a:tc>
                  <a:txBody>
                    <a:bodyPr/>
                    <a:lstStyle/>
                    <a:p>
                      <a:r>
                        <a:rPr lang="en-US" sz="1000" dirty="0"/>
                        <a:t>(…)</a:t>
                      </a:r>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extLst>
                  <a:ext uri="{0D108BD9-81ED-4DB2-BD59-A6C34878D82A}">
                    <a16:rowId xmlns:a16="http://schemas.microsoft.com/office/drawing/2014/main" val="1487508958"/>
                  </a:ext>
                </a:extLst>
              </a:tr>
            </a:tbl>
          </a:graphicData>
        </a:graphic>
      </p:graphicFrame>
      <p:cxnSp>
        <p:nvCxnSpPr>
          <p:cNvPr id="3" name="Straight Connector 2">
            <a:extLst>
              <a:ext uri="{FF2B5EF4-FFF2-40B4-BE49-F238E27FC236}">
                <a16:creationId xmlns:a16="http://schemas.microsoft.com/office/drawing/2014/main" id="{F83100AB-BECE-3282-C682-733120191D11}"/>
              </a:ext>
            </a:extLst>
          </p:cNvPr>
          <p:cNvCxnSpPr>
            <a:cxnSpLocks/>
          </p:cNvCxnSpPr>
          <p:nvPr/>
        </p:nvCxnSpPr>
        <p:spPr>
          <a:xfrm flipH="1" flipV="1">
            <a:off x="1470634" y="3177887"/>
            <a:ext cx="1863289" cy="7236"/>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43285B01-4A98-62DA-8081-74D74E55F6BF}"/>
              </a:ext>
            </a:extLst>
          </p:cNvPr>
          <p:cNvCxnSpPr>
            <a:cxnSpLocks/>
          </p:cNvCxnSpPr>
          <p:nvPr/>
        </p:nvCxnSpPr>
        <p:spPr>
          <a:xfrm>
            <a:off x="3643331" y="3177887"/>
            <a:ext cx="1557767"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4A592680-48B2-86C1-2FB8-7CF5C2F4AB41}"/>
              </a:ext>
            </a:extLst>
          </p:cNvPr>
          <p:cNvCxnSpPr>
            <a:cxnSpLocks/>
          </p:cNvCxnSpPr>
          <p:nvPr/>
        </p:nvCxnSpPr>
        <p:spPr>
          <a:xfrm>
            <a:off x="8606292" y="3177887"/>
            <a:ext cx="458195"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F25EDC44-1101-EBB3-0D22-C9E681D6E90A}"/>
              </a:ext>
            </a:extLst>
          </p:cNvPr>
          <p:cNvCxnSpPr>
            <a:cxnSpLocks/>
          </p:cNvCxnSpPr>
          <p:nvPr/>
        </p:nvCxnSpPr>
        <p:spPr>
          <a:xfrm flipH="1" flipV="1">
            <a:off x="5430478" y="3177887"/>
            <a:ext cx="1531548" cy="7236"/>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sp>
        <p:nvSpPr>
          <p:cNvPr id="14" name="TextBox 13">
            <a:extLst>
              <a:ext uri="{FF2B5EF4-FFF2-40B4-BE49-F238E27FC236}">
                <a16:creationId xmlns:a16="http://schemas.microsoft.com/office/drawing/2014/main" id="{5CEA91F3-D244-C104-794E-44338C984EC6}"/>
              </a:ext>
            </a:extLst>
          </p:cNvPr>
          <p:cNvSpPr txBox="1"/>
          <p:nvPr/>
        </p:nvSpPr>
        <p:spPr>
          <a:xfrm>
            <a:off x="483270" y="1570665"/>
            <a:ext cx="458780" cy="369332"/>
          </a:xfrm>
          <a:prstGeom prst="rect">
            <a:avLst/>
          </a:prstGeom>
          <a:noFill/>
        </p:spPr>
        <p:txBody>
          <a:bodyPr wrap="none" rtlCol="0">
            <a:spAutoFit/>
          </a:bodyPr>
          <a:lstStyle/>
          <a:p>
            <a:r>
              <a:rPr lang="en-US" dirty="0"/>
              <a:t>(B)</a:t>
            </a:r>
          </a:p>
        </p:txBody>
      </p:sp>
      <p:sp>
        <p:nvSpPr>
          <p:cNvPr id="15" name="TextBox 14">
            <a:extLst>
              <a:ext uri="{FF2B5EF4-FFF2-40B4-BE49-F238E27FC236}">
                <a16:creationId xmlns:a16="http://schemas.microsoft.com/office/drawing/2014/main" id="{5C106390-02B0-FA96-F222-775A53D54488}"/>
              </a:ext>
            </a:extLst>
          </p:cNvPr>
          <p:cNvSpPr txBox="1"/>
          <p:nvPr/>
        </p:nvSpPr>
        <p:spPr>
          <a:xfrm>
            <a:off x="479215" y="2337038"/>
            <a:ext cx="479618" cy="369332"/>
          </a:xfrm>
          <a:prstGeom prst="rect">
            <a:avLst/>
          </a:prstGeom>
          <a:noFill/>
        </p:spPr>
        <p:txBody>
          <a:bodyPr wrap="none" rtlCol="0">
            <a:spAutoFit/>
          </a:bodyPr>
          <a:lstStyle/>
          <a:p>
            <a:r>
              <a:rPr lang="en-US" dirty="0"/>
              <a:t>(C)</a:t>
            </a:r>
          </a:p>
        </p:txBody>
      </p:sp>
      <p:cxnSp>
        <p:nvCxnSpPr>
          <p:cNvPr id="27" name="Straight Arrow Connector 26">
            <a:extLst>
              <a:ext uri="{FF2B5EF4-FFF2-40B4-BE49-F238E27FC236}">
                <a16:creationId xmlns:a16="http://schemas.microsoft.com/office/drawing/2014/main" id="{67400009-7D2B-CBBB-9F71-29FB5AF65508}"/>
              </a:ext>
            </a:extLst>
          </p:cNvPr>
          <p:cNvCxnSpPr>
            <a:cxnSpLocks/>
          </p:cNvCxnSpPr>
          <p:nvPr/>
        </p:nvCxnSpPr>
        <p:spPr>
          <a:xfrm flipH="1">
            <a:off x="7105550" y="3197551"/>
            <a:ext cx="1350980" cy="0"/>
          </a:xfrm>
          <a:prstGeom prst="straightConnector1">
            <a:avLst/>
          </a:prstGeom>
          <a:ln>
            <a:solidFill>
              <a:srgbClr val="FFC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33" name="Rectangle 32">
            <a:extLst>
              <a:ext uri="{FF2B5EF4-FFF2-40B4-BE49-F238E27FC236}">
                <a16:creationId xmlns:a16="http://schemas.microsoft.com/office/drawing/2014/main" id="{FB9C69CF-F694-6242-FC31-A4FDF308717F}"/>
              </a:ext>
            </a:extLst>
          </p:cNvPr>
          <p:cNvSpPr/>
          <p:nvPr/>
        </p:nvSpPr>
        <p:spPr>
          <a:xfrm>
            <a:off x="5218569" y="737514"/>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FEB</a:t>
            </a:r>
          </a:p>
          <a:p>
            <a:pPr algn="ctr"/>
            <a:r>
              <a:rPr lang="en-US" sz="1200" dirty="0"/>
              <a:t>(</a:t>
            </a:r>
            <a:r>
              <a:rPr lang="en-US" sz="1200" dirty="0" err="1"/>
              <a:t>lpGBT</a:t>
            </a:r>
            <a:r>
              <a:rPr lang="en-US" sz="1200" dirty="0"/>
              <a:t>)</a:t>
            </a:r>
          </a:p>
        </p:txBody>
      </p:sp>
      <p:sp>
        <p:nvSpPr>
          <p:cNvPr id="34" name="Rectangle 33">
            <a:extLst>
              <a:ext uri="{FF2B5EF4-FFF2-40B4-BE49-F238E27FC236}">
                <a16:creationId xmlns:a16="http://schemas.microsoft.com/office/drawing/2014/main" id="{F2357D4B-A80E-9E85-8241-708B332C03DB}"/>
              </a:ext>
            </a:extLst>
          </p:cNvPr>
          <p:cNvSpPr/>
          <p:nvPr/>
        </p:nvSpPr>
        <p:spPr>
          <a:xfrm>
            <a:off x="3037344" y="737515"/>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38" name="Straight Connector 37">
            <a:extLst>
              <a:ext uri="{FF2B5EF4-FFF2-40B4-BE49-F238E27FC236}">
                <a16:creationId xmlns:a16="http://schemas.microsoft.com/office/drawing/2014/main" id="{5B3C95EF-F371-863A-D6E2-3DB8D4D54201}"/>
              </a:ext>
            </a:extLst>
          </p:cNvPr>
          <p:cNvCxnSpPr>
            <a:cxnSpLocks/>
          </p:cNvCxnSpPr>
          <p:nvPr/>
        </p:nvCxnSpPr>
        <p:spPr>
          <a:xfrm flipH="1">
            <a:off x="4491494" y="890746"/>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25C99BA1-E9AC-0469-D7C3-C77F90208318}"/>
              </a:ext>
            </a:extLst>
          </p:cNvPr>
          <p:cNvCxnSpPr>
            <a:cxnSpLocks/>
          </p:cNvCxnSpPr>
          <p:nvPr/>
        </p:nvCxnSpPr>
        <p:spPr>
          <a:xfrm flipH="1">
            <a:off x="6672719" y="890746"/>
            <a:ext cx="3519751" cy="0"/>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id="{4A840423-F80A-D025-A60E-62F0C06DFDE4}"/>
              </a:ext>
            </a:extLst>
          </p:cNvPr>
          <p:cNvCxnSpPr>
            <a:cxnSpLocks/>
          </p:cNvCxnSpPr>
          <p:nvPr/>
        </p:nvCxnSpPr>
        <p:spPr>
          <a:xfrm>
            <a:off x="2298253" y="943756"/>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51" name="Straight Connector 50">
            <a:extLst>
              <a:ext uri="{FF2B5EF4-FFF2-40B4-BE49-F238E27FC236}">
                <a16:creationId xmlns:a16="http://schemas.microsoft.com/office/drawing/2014/main" id="{13A2FAC8-CA0F-E4AF-F8AF-0CB6298B3C3B}"/>
              </a:ext>
            </a:extLst>
          </p:cNvPr>
          <p:cNvCxnSpPr>
            <a:cxnSpLocks/>
          </p:cNvCxnSpPr>
          <p:nvPr/>
        </p:nvCxnSpPr>
        <p:spPr>
          <a:xfrm>
            <a:off x="2298255" y="101664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57" name="Straight Connector 56">
            <a:extLst>
              <a:ext uri="{FF2B5EF4-FFF2-40B4-BE49-F238E27FC236}">
                <a16:creationId xmlns:a16="http://schemas.microsoft.com/office/drawing/2014/main" id="{F3B77DAA-4D0B-E6F1-686F-C13B310C6F28}"/>
              </a:ext>
            </a:extLst>
          </p:cNvPr>
          <p:cNvCxnSpPr>
            <a:cxnSpLocks/>
          </p:cNvCxnSpPr>
          <p:nvPr/>
        </p:nvCxnSpPr>
        <p:spPr>
          <a:xfrm>
            <a:off x="2298257" y="1082906"/>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58" name="Straight Connector 57">
            <a:extLst>
              <a:ext uri="{FF2B5EF4-FFF2-40B4-BE49-F238E27FC236}">
                <a16:creationId xmlns:a16="http://schemas.microsoft.com/office/drawing/2014/main" id="{F8A4571A-D3DF-7E3A-02ED-6634AF0B43D0}"/>
              </a:ext>
            </a:extLst>
          </p:cNvPr>
          <p:cNvCxnSpPr>
            <a:cxnSpLocks/>
          </p:cNvCxnSpPr>
          <p:nvPr/>
        </p:nvCxnSpPr>
        <p:spPr>
          <a:xfrm flipV="1">
            <a:off x="6691359" y="1076276"/>
            <a:ext cx="3501111" cy="6628"/>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59" name="Straight Connector 58">
            <a:extLst>
              <a:ext uri="{FF2B5EF4-FFF2-40B4-BE49-F238E27FC236}">
                <a16:creationId xmlns:a16="http://schemas.microsoft.com/office/drawing/2014/main" id="{E5C95723-AD97-853A-BD3C-11720BDEFA0B}"/>
              </a:ext>
            </a:extLst>
          </p:cNvPr>
          <p:cNvCxnSpPr>
            <a:cxnSpLocks/>
          </p:cNvCxnSpPr>
          <p:nvPr/>
        </p:nvCxnSpPr>
        <p:spPr>
          <a:xfrm flipV="1">
            <a:off x="6691361" y="1139537"/>
            <a:ext cx="3501109" cy="16255"/>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60" name="Straight Connector 59">
            <a:extLst>
              <a:ext uri="{FF2B5EF4-FFF2-40B4-BE49-F238E27FC236}">
                <a16:creationId xmlns:a16="http://schemas.microsoft.com/office/drawing/2014/main" id="{CFB42901-EE92-F19A-A556-CF468CCEEBAD}"/>
              </a:ext>
            </a:extLst>
          </p:cNvPr>
          <p:cNvCxnSpPr>
            <a:cxnSpLocks/>
          </p:cNvCxnSpPr>
          <p:nvPr/>
        </p:nvCxnSpPr>
        <p:spPr>
          <a:xfrm flipV="1">
            <a:off x="6691363" y="1215426"/>
            <a:ext cx="3501107" cy="6628"/>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61" name="Straight Connector 60">
            <a:extLst>
              <a:ext uri="{FF2B5EF4-FFF2-40B4-BE49-F238E27FC236}">
                <a16:creationId xmlns:a16="http://schemas.microsoft.com/office/drawing/2014/main" id="{CF9932F9-A347-811F-B606-7C2AA9975BC9}"/>
              </a:ext>
            </a:extLst>
          </p:cNvPr>
          <p:cNvCxnSpPr>
            <a:cxnSpLocks/>
          </p:cNvCxnSpPr>
          <p:nvPr/>
        </p:nvCxnSpPr>
        <p:spPr>
          <a:xfrm>
            <a:off x="4491494" y="1076276"/>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63" name="Straight Connector 62">
            <a:extLst>
              <a:ext uri="{FF2B5EF4-FFF2-40B4-BE49-F238E27FC236}">
                <a16:creationId xmlns:a16="http://schemas.microsoft.com/office/drawing/2014/main" id="{87621A9C-AD47-36DE-18A2-D4D6430C6877}"/>
              </a:ext>
            </a:extLst>
          </p:cNvPr>
          <p:cNvCxnSpPr>
            <a:cxnSpLocks/>
          </p:cNvCxnSpPr>
          <p:nvPr/>
        </p:nvCxnSpPr>
        <p:spPr>
          <a:xfrm>
            <a:off x="4491496" y="114916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64" name="Straight Connector 63">
            <a:extLst>
              <a:ext uri="{FF2B5EF4-FFF2-40B4-BE49-F238E27FC236}">
                <a16:creationId xmlns:a16="http://schemas.microsoft.com/office/drawing/2014/main" id="{16CEAAC3-A635-B32F-8611-EAC25ACA08E0}"/>
              </a:ext>
            </a:extLst>
          </p:cNvPr>
          <p:cNvCxnSpPr>
            <a:cxnSpLocks/>
          </p:cNvCxnSpPr>
          <p:nvPr/>
        </p:nvCxnSpPr>
        <p:spPr>
          <a:xfrm>
            <a:off x="4491498" y="1215426"/>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65" name="Right Brace 64">
            <a:extLst>
              <a:ext uri="{FF2B5EF4-FFF2-40B4-BE49-F238E27FC236}">
                <a16:creationId xmlns:a16="http://schemas.microsoft.com/office/drawing/2014/main" id="{5E29DF8C-B48A-8608-EE60-85F260CFAE3C}"/>
              </a:ext>
            </a:extLst>
          </p:cNvPr>
          <p:cNvSpPr/>
          <p:nvPr/>
        </p:nvSpPr>
        <p:spPr>
          <a:xfrm>
            <a:off x="1994012" y="753123"/>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6" name="TextBox 65">
            <a:extLst>
              <a:ext uri="{FF2B5EF4-FFF2-40B4-BE49-F238E27FC236}">
                <a16:creationId xmlns:a16="http://schemas.microsoft.com/office/drawing/2014/main" id="{3E9EFCB5-12C5-C287-769F-7731BAF12983}"/>
              </a:ext>
            </a:extLst>
          </p:cNvPr>
          <p:cNvSpPr txBox="1"/>
          <p:nvPr/>
        </p:nvSpPr>
        <p:spPr>
          <a:xfrm>
            <a:off x="1357741" y="862538"/>
            <a:ext cx="723403" cy="276999"/>
          </a:xfrm>
          <a:prstGeom prst="rect">
            <a:avLst/>
          </a:prstGeom>
          <a:noFill/>
        </p:spPr>
        <p:txBody>
          <a:bodyPr wrap="none" rtlCol="0">
            <a:spAutoFit/>
          </a:bodyPr>
          <a:lstStyle/>
          <a:p>
            <a:r>
              <a:rPr lang="en-US" sz="1200" dirty="0"/>
              <a:t>Sensors</a:t>
            </a:r>
          </a:p>
        </p:txBody>
      </p:sp>
      <p:sp>
        <p:nvSpPr>
          <p:cNvPr id="68" name="TextBox 67">
            <a:extLst>
              <a:ext uri="{FF2B5EF4-FFF2-40B4-BE49-F238E27FC236}">
                <a16:creationId xmlns:a16="http://schemas.microsoft.com/office/drawing/2014/main" id="{D1D88E83-46C1-0022-723B-4700FFC3469E}"/>
              </a:ext>
            </a:extLst>
          </p:cNvPr>
          <p:cNvSpPr txBox="1"/>
          <p:nvPr/>
        </p:nvSpPr>
        <p:spPr>
          <a:xfrm>
            <a:off x="479215" y="816371"/>
            <a:ext cx="455574" cy="369332"/>
          </a:xfrm>
          <a:prstGeom prst="rect">
            <a:avLst/>
          </a:prstGeom>
          <a:noFill/>
        </p:spPr>
        <p:txBody>
          <a:bodyPr wrap="none" rtlCol="0">
            <a:spAutoFit/>
          </a:bodyPr>
          <a:lstStyle/>
          <a:p>
            <a:r>
              <a:rPr lang="en-US" dirty="0"/>
              <a:t>(A)</a:t>
            </a:r>
          </a:p>
        </p:txBody>
      </p:sp>
      <p:sp>
        <p:nvSpPr>
          <p:cNvPr id="73" name="Rectangle 72">
            <a:extLst>
              <a:ext uri="{FF2B5EF4-FFF2-40B4-BE49-F238E27FC236}">
                <a16:creationId xmlns:a16="http://schemas.microsoft.com/office/drawing/2014/main" id="{FC568BD7-DD5C-794F-7EAD-6CA1CC61F025}"/>
              </a:ext>
            </a:extLst>
          </p:cNvPr>
          <p:cNvSpPr/>
          <p:nvPr/>
        </p:nvSpPr>
        <p:spPr>
          <a:xfrm>
            <a:off x="10192470" y="747560"/>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             DAM</a:t>
            </a:r>
          </a:p>
        </p:txBody>
      </p:sp>
      <p:sp>
        <p:nvSpPr>
          <p:cNvPr id="74" name="Rectangle 73">
            <a:extLst>
              <a:ext uri="{FF2B5EF4-FFF2-40B4-BE49-F238E27FC236}">
                <a16:creationId xmlns:a16="http://schemas.microsoft.com/office/drawing/2014/main" id="{85345F41-4894-C2CA-6F29-927CFD63FC6E}"/>
              </a:ext>
            </a:extLst>
          </p:cNvPr>
          <p:cNvSpPr/>
          <p:nvPr/>
        </p:nvSpPr>
        <p:spPr>
          <a:xfrm>
            <a:off x="10192470" y="1509758"/>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DAM</a:t>
            </a:r>
          </a:p>
        </p:txBody>
      </p:sp>
      <p:sp>
        <p:nvSpPr>
          <p:cNvPr id="75" name="Rectangle 74">
            <a:extLst>
              <a:ext uri="{FF2B5EF4-FFF2-40B4-BE49-F238E27FC236}">
                <a16:creationId xmlns:a16="http://schemas.microsoft.com/office/drawing/2014/main" id="{994160E0-E551-29E3-F4D4-AB308F6DB652}"/>
              </a:ext>
            </a:extLst>
          </p:cNvPr>
          <p:cNvSpPr/>
          <p:nvPr/>
        </p:nvSpPr>
        <p:spPr>
          <a:xfrm>
            <a:off x="10211110" y="2277441"/>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DAM</a:t>
            </a:r>
          </a:p>
        </p:txBody>
      </p:sp>
      <p:sp>
        <p:nvSpPr>
          <p:cNvPr id="76" name="Rectangle 75">
            <a:extLst>
              <a:ext uri="{FF2B5EF4-FFF2-40B4-BE49-F238E27FC236}">
                <a16:creationId xmlns:a16="http://schemas.microsoft.com/office/drawing/2014/main" id="{18F7B8D4-FBBB-18F1-2F5C-3F528DAA88AE}"/>
              </a:ext>
            </a:extLst>
          </p:cNvPr>
          <p:cNvSpPr/>
          <p:nvPr/>
        </p:nvSpPr>
        <p:spPr>
          <a:xfrm>
            <a:off x="289343" y="661418"/>
            <a:ext cx="11613313" cy="664344"/>
          </a:xfrm>
          <a:prstGeom prst="rect">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454B7DD8-56F3-0DF4-4910-D5FF05F55E9D}"/>
              </a:ext>
            </a:extLst>
          </p:cNvPr>
          <p:cNvSpPr/>
          <p:nvPr/>
        </p:nvSpPr>
        <p:spPr>
          <a:xfrm>
            <a:off x="298126" y="1433908"/>
            <a:ext cx="11613313" cy="664344"/>
          </a:xfrm>
          <a:prstGeom prst="rect">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666308CE-2F9B-FF6D-F6F7-74662A638705}"/>
              </a:ext>
            </a:extLst>
          </p:cNvPr>
          <p:cNvSpPr/>
          <p:nvPr/>
        </p:nvSpPr>
        <p:spPr>
          <a:xfrm>
            <a:off x="289342" y="2186465"/>
            <a:ext cx="11613313" cy="791471"/>
          </a:xfrm>
          <a:prstGeom prst="rect">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5" name="Straight Arrow Connector 104">
            <a:extLst>
              <a:ext uri="{FF2B5EF4-FFF2-40B4-BE49-F238E27FC236}">
                <a16:creationId xmlns:a16="http://schemas.microsoft.com/office/drawing/2014/main" id="{FA688E32-496C-3CCE-C65A-8CB3AD84774A}"/>
              </a:ext>
            </a:extLst>
          </p:cNvPr>
          <p:cNvCxnSpPr>
            <a:cxnSpLocks/>
          </p:cNvCxnSpPr>
          <p:nvPr/>
        </p:nvCxnSpPr>
        <p:spPr>
          <a:xfrm flipV="1">
            <a:off x="9192026" y="3177887"/>
            <a:ext cx="1019084" cy="10189"/>
          </a:xfrm>
          <a:prstGeom prst="straightConnector1">
            <a:avLst/>
          </a:prstGeom>
          <a:ln>
            <a:solidFill>
              <a:srgbClr val="FFC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108" name="Rectangle 107">
            <a:extLst>
              <a:ext uri="{FF2B5EF4-FFF2-40B4-BE49-F238E27FC236}">
                <a16:creationId xmlns:a16="http://schemas.microsoft.com/office/drawing/2014/main" id="{B4CC881E-228C-EED0-6124-BEDC058A1672}"/>
              </a:ext>
            </a:extLst>
          </p:cNvPr>
          <p:cNvSpPr/>
          <p:nvPr/>
        </p:nvSpPr>
        <p:spPr>
          <a:xfrm>
            <a:off x="10270434" y="862538"/>
            <a:ext cx="389391" cy="323165"/>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800" dirty="0"/>
              <a:t>RDO</a:t>
            </a:r>
          </a:p>
        </p:txBody>
      </p:sp>
    </p:spTree>
    <p:extLst>
      <p:ext uri="{BB962C8B-B14F-4D97-AF65-F5344CB8AC3E}">
        <p14:creationId xmlns:p14="http://schemas.microsoft.com/office/powerpoint/2010/main" val="2326738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0E4BEA-264E-032D-6BF2-7318F0885BE3}"/>
            </a:ext>
          </a:extLst>
        </p:cNvPr>
        <p:cNvGrpSpPr/>
        <p:nvPr/>
      </p:nvGrpSpPr>
      <p:grpSpPr>
        <a:xfrm>
          <a:off x="0" y="0"/>
          <a:ext cx="0" cy="0"/>
          <a:chOff x="0" y="0"/>
          <a:chExt cx="0" cy="0"/>
        </a:xfrm>
      </p:grpSpPr>
      <p:sp>
        <p:nvSpPr>
          <p:cNvPr id="54" name="Rectangle 53">
            <a:extLst>
              <a:ext uri="{FF2B5EF4-FFF2-40B4-BE49-F238E27FC236}">
                <a16:creationId xmlns:a16="http://schemas.microsoft.com/office/drawing/2014/main" id="{F32EB9F7-8C78-AB2D-CC84-28E6877AF547}"/>
              </a:ext>
            </a:extLst>
          </p:cNvPr>
          <p:cNvSpPr/>
          <p:nvPr/>
        </p:nvSpPr>
        <p:spPr>
          <a:xfrm>
            <a:off x="3041399" y="2265862"/>
            <a:ext cx="3653807" cy="620639"/>
          </a:xfrm>
          <a:prstGeom prst="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4ECF71A3-BF65-49A5-744E-7EE4B91E343F}"/>
              </a:ext>
            </a:extLst>
          </p:cNvPr>
          <p:cNvSpPr/>
          <p:nvPr/>
        </p:nvSpPr>
        <p:spPr>
          <a:xfrm>
            <a:off x="7420419" y="1491808"/>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RDO</a:t>
            </a:r>
          </a:p>
        </p:txBody>
      </p:sp>
      <p:sp>
        <p:nvSpPr>
          <p:cNvPr id="10" name="Rectangle 9">
            <a:extLst>
              <a:ext uri="{FF2B5EF4-FFF2-40B4-BE49-F238E27FC236}">
                <a16:creationId xmlns:a16="http://schemas.microsoft.com/office/drawing/2014/main" id="{CC1EC68E-8108-6729-1213-EEDD9A8AC1FC}"/>
              </a:ext>
            </a:extLst>
          </p:cNvPr>
          <p:cNvSpPr/>
          <p:nvPr/>
        </p:nvSpPr>
        <p:spPr>
          <a:xfrm>
            <a:off x="5222624" y="1491808"/>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FEB</a:t>
            </a:r>
          </a:p>
          <a:p>
            <a:pPr algn="ctr"/>
            <a:r>
              <a:rPr lang="en-US" sz="1200" dirty="0"/>
              <a:t>(</a:t>
            </a:r>
            <a:r>
              <a:rPr lang="en-US" sz="1200" dirty="0" err="1"/>
              <a:t>lpGBT</a:t>
            </a:r>
            <a:r>
              <a:rPr lang="en-US" sz="1200" dirty="0"/>
              <a:t>)</a:t>
            </a:r>
          </a:p>
        </p:txBody>
      </p:sp>
      <p:sp>
        <p:nvSpPr>
          <p:cNvPr id="11" name="Rectangle 10">
            <a:extLst>
              <a:ext uri="{FF2B5EF4-FFF2-40B4-BE49-F238E27FC236}">
                <a16:creationId xmlns:a16="http://schemas.microsoft.com/office/drawing/2014/main" id="{34CD3DAB-008C-E882-3161-1693C093EFA0}"/>
              </a:ext>
            </a:extLst>
          </p:cNvPr>
          <p:cNvSpPr/>
          <p:nvPr/>
        </p:nvSpPr>
        <p:spPr>
          <a:xfrm>
            <a:off x="3041399" y="1491809"/>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13" name="Straight Connector 12">
            <a:extLst>
              <a:ext uri="{FF2B5EF4-FFF2-40B4-BE49-F238E27FC236}">
                <a16:creationId xmlns:a16="http://schemas.microsoft.com/office/drawing/2014/main" id="{290A387B-CEBA-33EF-2723-71CC96089A88}"/>
              </a:ext>
            </a:extLst>
          </p:cNvPr>
          <p:cNvCxnSpPr>
            <a:cxnSpLocks/>
          </p:cNvCxnSpPr>
          <p:nvPr/>
        </p:nvCxnSpPr>
        <p:spPr>
          <a:xfrm flipH="1">
            <a:off x="4495549" y="1645040"/>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72965177-A5CD-552F-88B3-B497B8A36153}"/>
              </a:ext>
            </a:extLst>
          </p:cNvPr>
          <p:cNvCxnSpPr>
            <a:cxnSpLocks/>
          </p:cNvCxnSpPr>
          <p:nvPr/>
        </p:nvCxnSpPr>
        <p:spPr>
          <a:xfrm flipH="1">
            <a:off x="6676774" y="1645040"/>
            <a:ext cx="745301" cy="0"/>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B949C872-F81A-1238-6757-7FB5B61F58D2}"/>
              </a:ext>
            </a:extLst>
          </p:cNvPr>
          <p:cNvCxnSpPr/>
          <p:nvPr/>
        </p:nvCxnSpPr>
        <p:spPr>
          <a:xfrm flipH="1">
            <a:off x="8874569" y="1764309"/>
            <a:ext cx="1317901" cy="0"/>
          </a:xfrm>
          <a:prstGeom prst="straightConnector1">
            <a:avLst/>
          </a:prstGeom>
          <a:ln>
            <a:solidFill>
              <a:srgbClr val="FFC000"/>
            </a:solidFill>
            <a:headEnd type="stealth"/>
            <a:tailEnd type="triangle"/>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27706194-9993-3533-D60A-8D4F0E0A6428}"/>
              </a:ext>
            </a:extLst>
          </p:cNvPr>
          <p:cNvCxnSpPr>
            <a:cxnSpLocks/>
          </p:cNvCxnSpPr>
          <p:nvPr/>
        </p:nvCxnSpPr>
        <p:spPr>
          <a:xfrm>
            <a:off x="2302308" y="1698050"/>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B760BE9A-954D-C43D-8DF6-701CF6751DF6}"/>
              </a:ext>
            </a:extLst>
          </p:cNvPr>
          <p:cNvCxnSpPr>
            <a:cxnSpLocks/>
          </p:cNvCxnSpPr>
          <p:nvPr/>
        </p:nvCxnSpPr>
        <p:spPr>
          <a:xfrm>
            <a:off x="2302310" y="1770938"/>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B3F618B0-8958-DDD6-8719-116FDBEFFD83}"/>
              </a:ext>
            </a:extLst>
          </p:cNvPr>
          <p:cNvCxnSpPr>
            <a:cxnSpLocks/>
          </p:cNvCxnSpPr>
          <p:nvPr/>
        </p:nvCxnSpPr>
        <p:spPr>
          <a:xfrm>
            <a:off x="2302312" y="1837200"/>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B9D1DFE8-04EE-3E72-9BB6-6383655000BA}"/>
              </a:ext>
            </a:extLst>
          </p:cNvPr>
          <p:cNvCxnSpPr>
            <a:cxnSpLocks/>
          </p:cNvCxnSpPr>
          <p:nvPr/>
        </p:nvCxnSpPr>
        <p:spPr>
          <a:xfrm>
            <a:off x="6695414" y="1837198"/>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EE179B3C-2D2A-C972-FB21-065F1CF798D4}"/>
              </a:ext>
            </a:extLst>
          </p:cNvPr>
          <p:cNvCxnSpPr>
            <a:cxnSpLocks/>
          </p:cNvCxnSpPr>
          <p:nvPr/>
        </p:nvCxnSpPr>
        <p:spPr>
          <a:xfrm>
            <a:off x="6695416" y="1910086"/>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E4814039-4269-97F3-D9D1-BA71758979BF}"/>
              </a:ext>
            </a:extLst>
          </p:cNvPr>
          <p:cNvCxnSpPr>
            <a:cxnSpLocks/>
          </p:cNvCxnSpPr>
          <p:nvPr/>
        </p:nvCxnSpPr>
        <p:spPr>
          <a:xfrm>
            <a:off x="6695418" y="1976348"/>
            <a:ext cx="726661" cy="0"/>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E8E2070D-3F18-994E-A963-3F9198DD62D6}"/>
              </a:ext>
            </a:extLst>
          </p:cNvPr>
          <p:cNvCxnSpPr>
            <a:cxnSpLocks/>
          </p:cNvCxnSpPr>
          <p:nvPr/>
        </p:nvCxnSpPr>
        <p:spPr>
          <a:xfrm>
            <a:off x="4495549" y="1830570"/>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9D5C4E25-F410-AD36-A397-DF94C089141A}"/>
              </a:ext>
            </a:extLst>
          </p:cNvPr>
          <p:cNvCxnSpPr>
            <a:cxnSpLocks/>
          </p:cNvCxnSpPr>
          <p:nvPr/>
        </p:nvCxnSpPr>
        <p:spPr>
          <a:xfrm>
            <a:off x="4495551" y="1903458"/>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EE409215-8894-8A53-3B0A-5A94B8868520}"/>
              </a:ext>
            </a:extLst>
          </p:cNvPr>
          <p:cNvCxnSpPr>
            <a:cxnSpLocks/>
          </p:cNvCxnSpPr>
          <p:nvPr/>
        </p:nvCxnSpPr>
        <p:spPr>
          <a:xfrm>
            <a:off x="4495553" y="1969720"/>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35" name="Right Brace 34">
            <a:extLst>
              <a:ext uri="{FF2B5EF4-FFF2-40B4-BE49-F238E27FC236}">
                <a16:creationId xmlns:a16="http://schemas.microsoft.com/office/drawing/2014/main" id="{59CA5820-CF0D-4BA2-43E8-527929190335}"/>
              </a:ext>
            </a:extLst>
          </p:cNvPr>
          <p:cNvSpPr/>
          <p:nvPr/>
        </p:nvSpPr>
        <p:spPr>
          <a:xfrm>
            <a:off x="1998067" y="1507417"/>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6" name="TextBox 35">
            <a:extLst>
              <a:ext uri="{FF2B5EF4-FFF2-40B4-BE49-F238E27FC236}">
                <a16:creationId xmlns:a16="http://schemas.microsoft.com/office/drawing/2014/main" id="{69CE042D-BE85-0EC7-FF5D-832670DDA5DF}"/>
              </a:ext>
            </a:extLst>
          </p:cNvPr>
          <p:cNvSpPr txBox="1"/>
          <p:nvPr/>
        </p:nvSpPr>
        <p:spPr>
          <a:xfrm>
            <a:off x="1361796" y="1616832"/>
            <a:ext cx="723403" cy="276999"/>
          </a:xfrm>
          <a:prstGeom prst="rect">
            <a:avLst/>
          </a:prstGeom>
          <a:noFill/>
        </p:spPr>
        <p:txBody>
          <a:bodyPr wrap="none" rtlCol="0">
            <a:spAutoFit/>
          </a:bodyPr>
          <a:lstStyle/>
          <a:p>
            <a:r>
              <a:rPr lang="en-US" sz="1200" dirty="0"/>
              <a:t>Sensors</a:t>
            </a:r>
          </a:p>
        </p:txBody>
      </p:sp>
      <p:sp>
        <p:nvSpPr>
          <p:cNvPr id="37" name="Rectangle 36">
            <a:extLst>
              <a:ext uri="{FF2B5EF4-FFF2-40B4-BE49-F238E27FC236}">
                <a16:creationId xmlns:a16="http://schemas.microsoft.com/office/drawing/2014/main" id="{A6B13B4A-EDF0-C51E-54A8-C9219FC43D6D}"/>
              </a:ext>
            </a:extLst>
          </p:cNvPr>
          <p:cNvSpPr/>
          <p:nvPr/>
        </p:nvSpPr>
        <p:spPr>
          <a:xfrm>
            <a:off x="7439059" y="2288092"/>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RDO</a:t>
            </a:r>
          </a:p>
        </p:txBody>
      </p:sp>
      <p:sp>
        <p:nvSpPr>
          <p:cNvPr id="39" name="Rectangle 38">
            <a:extLst>
              <a:ext uri="{FF2B5EF4-FFF2-40B4-BE49-F238E27FC236}">
                <a16:creationId xmlns:a16="http://schemas.microsoft.com/office/drawing/2014/main" id="{CCAABD67-1910-2427-184A-F4D5A6D756A9}"/>
              </a:ext>
            </a:extLst>
          </p:cNvPr>
          <p:cNvSpPr/>
          <p:nvPr/>
        </p:nvSpPr>
        <p:spPr>
          <a:xfrm>
            <a:off x="4080457" y="2307391"/>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41" name="Straight Arrow Connector 40">
            <a:extLst>
              <a:ext uri="{FF2B5EF4-FFF2-40B4-BE49-F238E27FC236}">
                <a16:creationId xmlns:a16="http://schemas.microsoft.com/office/drawing/2014/main" id="{2196683C-2162-119E-9398-C6C270F2C923}"/>
              </a:ext>
            </a:extLst>
          </p:cNvPr>
          <p:cNvCxnSpPr>
            <a:cxnSpLocks/>
          </p:cNvCxnSpPr>
          <p:nvPr/>
        </p:nvCxnSpPr>
        <p:spPr>
          <a:xfrm flipH="1">
            <a:off x="6695414" y="2441324"/>
            <a:ext cx="745301" cy="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8C56FDEA-5471-6D09-98DD-D24DDC904D86}"/>
              </a:ext>
            </a:extLst>
          </p:cNvPr>
          <p:cNvCxnSpPr/>
          <p:nvPr/>
        </p:nvCxnSpPr>
        <p:spPr>
          <a:xfrm flipH="1">
            <a:off x="8893209" y="2560593"/>
            <a:ext cx="1317901" cy="0"/>
          </a:xfrm>
          <a:prstGeom prst="straightConnector1">
            <a:avLst/>
          </a:prstGeom>
          <a:ln>
            <a:solidFill>
              <a:srgbClr val="FFC000"/>
            </a:solidFill>
            <a:headEnd type="stealth"/>
            <a:tailEnd type="triangle"/>
          </a:ln>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9E5872C3-4EFB-7931-0FAD-BFFC75F32C93}"/>
              </a:ext>
            </a:extLst>
          </p:cNvPr>
          <p:cNvCxnSpPr>
            <a:cxnSpLocks/>
          </p:cNvCxnSpPr>
          <p:nvPr/>
        </p:nvCxnSpPr>
        <p:spPr>
          <a:xfrm>
            <a:off x="2301070" y="249433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EE174B0A-4DF2-BE42-C5AE-23E9FDA4DEDC}"/>
              </a:ext>
            </a:extLst>
          </p:cNvPr>
          <p:cNvCxnSpPr>
            <a:cxnSpLocks/>
          </p:cNvCxnSpPr>
          <p:nvPr/>
        </p:nvCxnSpPr>
        <p:spPr>
          <a:xfrm>
            <a:off x="2301072" y="2567222"/>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58FA9B1F-AF0F-A681-F994-F1980B4895C8}"/>
              </a:ext>
            </a:extLst>
          </p:cNvPr>
          <p:cNvCxnSpPr>
            <a:cxnSpLocks/>
          </p:cNvCxnSpPr>
          <p:nvPr/>
        </p:nvCxnSpPr>
        <p:spPr>
          <a:xfrm>
            <a:off x="2301074" y="263348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46" name="Straight Connector 45">
            <a:extLst>
              <a:ext uri="{FF2B5EF4-FFF2-40B4-BE49-F238E27FC236}">
                <a16:creationId xmlns:a16="http://schemas.microsoft.com/office/drawing/2014/main" id="{E63ED365-48C7-E6AA-A6F9-AD2E9C09EC60}"/>
              </a:ext>
            </a:extLst>
          </p:cNvPr>
          <p:cNvCxnSpPr>
            <a:cxnSpLocks/>
          </p:cNvCxnSpPr>
          <p:nvPr/>
        </p:nvCxnSpPr>
        <p:spPr>
          <a:xfrm>
            <a:off x="6714054" y="263348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D0063F26-37D4-8312-02ED-269CACBB06B3}"/>
              </a:ext>
            </a:extLst>
          </p:cNvPr>
          <p:cNvCxnSpPr>
            <a:cxnSpLocks/>
          </p:cNvCxnSpPr>
          <p:nvPr/>
        </p:nvCxnSpPr>
        <p:spPr>
          <a:xfrm>
            <a:off x="6714056" y="2706370"/>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8" name="Straight Connector 47">
            <a:extLst>
              <a:ext uri="{FF2B5EF4-FFF2-40B4-BE49-F238E27FC236}">
                <a16:creationId xmlns:a16="http://schemas.microsoft.com/office/drawing/2014/main" id="{55A4C51D-0F9B-E805-5E46-CFECA4A25EDE}"/>
              </a:ext>
            </a:extLst>
          </p:cNvPr>
          <p:cNvCxnSpPr>
            <a:cxnSpLocks/>
          </p:cNvCxnSpPr>
          <p:nvPr/>
        </p:nvCxnSpPr>
        <p:spPr>
          <a:xfrm>
            <a:off x="6714058" y="2772632"/>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52" name="Right Brace 51">
            <a:extLst>
              <a:ext uri="{FF2B5EF4-FFF2-40B4-BE49-F238E27FC236}">
                <a16:creationId xmlns:a16="http://schemas.microsoft.com/office/drawing/2014/main" id="{1205F617-0F42-2C22-9830-8DF9A1711929}"/>
              </a:ext>
            </a:extLst>
          </p:cNvPr>
          <p:cNvSpPr/>
          <p:nvPr/>
        </p:nvSpPr>
        <p:spPr>
          <a:xfrm>
            <a:off x="2016707" y="2303701"/>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3" name="TextBox 52">
            <a:extLst>
              <a:ext uri="{FF2B5EF4-FFF2-40B4-BE49-F238E27FC236}">
                <a16:creationId xmlns:a16="http://schemas.microsoft.com/office/drawing/2014/main" id="{3DBF038F-C75F-5AFD-2F73-9C8A6C879030}"/>
              </a:ext>
            </a:extLst>
          </p:cNvPr>
          <p:cNvSpPr txBox="1"/>
          <p:nvPr/>
        </p:nvSpPr>
        <p:spPr>
          <a:xfrm>
            <a:off x="1380436" y="2413116"/>
            <a:ext cx="723403" cy="276999"/>
          </a:xfrm>
          <a:prstGeom prst="rect">
            <a:avLst/>
          </a:prstGeom>
          <a:noFill/>
        </p:spPr>
        <p:txBody>
          <a:bodyPr wrap="none" rtlCol="0">
            <a:spAutoFit/>
          </a:bodyPr>
          <a:lstStyle/>
          <a:p>
            <a:r>
              <a:rPr lang="en-US" sz="1200" dirty="0"/>
              <a:t>Sensors</a:t>
            </a:r>
          </a:p>
        </p:txBody>
      </p:sp>
      <p:sp>
        <p:nvSpPr>
          <p:cNvPr id="55" name="TextBox 54">
            <a:extLst>
              <a:ext uri="{FF2B5EF4-FFF2-40B4-BE49-F238E27FC236}">
                <a16:creationId xmlns:a16="http://schemas.microsoft.com/office/drawing/2014/main" id="{013E9BCB-FD58-C373-2CD3-BBCCE5846A30}"/>
              </a:ext>
            </a:extLst>
          </p:cNvPr>
          <p:cNvSpPr txBox="1"/>
          <p:nvPr/>
        </p:nvSpPr>
        <p:spPr>
          <a:xfrm>
            <a:off x="5833297" y="2274004"/>
            <a:ext cx="961472" cy="646331"/>
          </a:xfrm>
          <a:prstGeom prst="rect">
            <a:avLst/>
          </a:prstGeom>
          <a:noFill/>
        </p:spPr>
        <p:txBody>
          <a:bodyPr wrap="square" rtlCol="0">
            <a:spAutoFit/>
          </a:bodyPr>
          <a:lstStyle/>
          <a:p>
            <a:r>
              <a:rPr lang="en-US" sz="1200" dirty="0"/>
              <a:t>FEB</a:t>
            </a:r>
          </a:p>
          <a:p>
            <a:r>
              <a:rPr lang="en-US" sz="1200" dirty="0"/>
              <a:t>(Stave)</a:t>
            </a:r>
          </a:p>
          <a:p>
            <a:r>
              <a:rPr lang="en-US" sz="1200" dirty="0"/>
              <a:t>(Module)</a:t>
            </a:r>
          </a:p>
        </p:txBody>
      </p:sp>
      <p:sp>
        <p:nvSpPr>
          <p:cNvPr id="56" name="TextBox 55">
            <a:extLst>
              <a:ext uri="{FF2B5EF4-FFF2-40B4-BE49-F238E27FC236}">
                <a16:creationId xmlns:a16="http://schemas.microsoft.com/office/drawing/2014/main" id="{50C386F0-26AD-6860-5A14-DC9909DA777C}"/>
              </a:ext>
            </a:extLst>
          </p:cNvPr>
          <p:cNvSpPr txBox="1"/>
          <p:nvPr/>
        </p:nvSpPr>
        <p:spPr>
          <a:xfrm>
            <a:off x="290141" y="83156"/>
            <a:ext cx="1145122" cy="369332"/>
          </a:xfrm>
          <a:prstGeom prst="rect">
            <a:avLst/>
          </a:prstGeom>
          <a:noFill/>
        </p:spPr>
        <p:txBody>
          <a:bodyPr wrap="none" rtlCol="0">
            <a:spAutoFit/>
          </a:bodyPr>
          <a:lstStyle/>
          <a:p>
            <a:r>
              <a:rPr lang="en-US" dirty="0"/>
              <a:t>Summary</a:t>
            </a:r>
          </a:p>
        </p:txBody>
      </p:sp>
      <p:graphicFrame>
        <p:nvGraphicFramePr>
          <p:cNvPr id="2" name="Table 1">
            <a:extLst>
              <a:ext uri="{FF2B5EF4-FFF2-40B4-BE49-F238E27FC236}">
                <a16:creationId xmlns:a16="http://schemas.microsoft.com/office/drawing/2014/main" id="{CA79554F-721A-841B-751D-2BCC6F40CE77}"/>
              </a:ext>
            </a:extLst>
          </p:cNvPr>
          <p:cNvGraphicFramePr>
            <a:graphicFrameLocks noGrp="1"/>
          </p:cNvGraphicFramePr>
          <p:nvPr>
            <p:extLst>
              <p:ext uri="{D42A27DB-BD31-4B8C-83A1-F6EECF244321}">
                <p14:modId xmlns:p14="http://schemas.microsoft.com/office/powerpoint/2010/main" val="4223439103"/>
              </p:ext>
            </p:extLst>
          </p:nvPr>
        </p:nvGraphicFramePr>
        <p:xfrm>
          <a:off x="229707" y="3277761"/>
          <a:ext cx="11737004" cy="3088088"/>
        </p:xfrm>
        <a:graphic>
          <a:graphicData uri="http://schemas.openxmlformats.org/drawingml/2006/table">
            <a:tbl>
              <a:tblPr firstRow="1" bandRow="1">
                <a:tableStyleId>{5C22544A-7EE6-4342-B048-85BDC9FD1C3A}</a:tableStyleId>
              </a:tblPr>
              <a:tblGrid>
                <a:gridCol w="1187831">
                  <a:extLst>
                    <a:ext uri="{9D8B030D-6E8A-4147-A177-3AD203B41FA5}">
                      <a16:colId xmlns:a16="http://schemas.microsoft.com/office/drawing/2014/main" val="3870065859"/>
                    </a:ext>
                  </a:extLst>
                </a:gridCol>
                <a:gridCol w="1206392">
                  <a:extLst>
                    <a:ext uri="{9D8B030D-6E8A-4147-A177-3AD203B41FA5}">
                      <a16:colId xmlns:a16="http://schemas.microsoft.com/office/drawing/2014/main" val="3034447942"/>
                    </a:ext>
                  </a:extLst>
                </a:gridCol>
                <a:gridCol w="821635">
                  <a:extLst>
                    <a:ext uri="{9D8B030D-6E8A-4147-A177-3AD203B41FA5}">
                      <a16:colId xmlns:a16="http://schemas.microsoft.com/office/drawing/2014/main" val="3154772225"/>
                    </a:ext>
                  </a:extLst>
                </a:gridCol>
                <a:gridCol w="868018">
                  <a:extLst>
                    <a:ext uri="{9D8B030D-6E8A-4147-A177-3AD203B41FA5}">
                      <a16:colId xmlns:a16="http://schemas.microsoft.com/office/drawing/2014/main" val="1723675035"/>
                    </a:ext>
                  </a:extLst>
                </a:gridCol>
                <a:gridCol w="1027043">
                  <a:extLst>
                    <a:ext uri="{9D8B030D-6E8A-4147-A177-3AD203B41FA5}">
                      <a16:colId xmlns:a16="http://schemas.microsoft.com/office/drawing/2014/main" val="2652155184"/>
                    </a:ext>
                  </a:extLst>
                </a:gridCol>
                <a:gridCol w="788504">
                  <a:extLst>
                    <a:ext uri="{9D8B030D-6E8A-4147-A177-3AD203B41FA5}">
                      <a16:colId xmlns:a16="http://schemas.microsoft.com/office/drawing/2014/main" val="3338939680"/>
                    </a:ext>
                  </a:extLst>
                </a:gridCol>
                <a:gridCol w="815009">
                  <a:extLst>
                    <a:ext uri="{9D8B030D-6E8A-4147-A177-3AD203B41FA5}">
                      <a16:colId xmlns:a16="http://schemas.microsoft.com/office/drawing/2014/main" val="3682324886"/>
                    </a:ext>
                  </a:extLst>
                </a:gridCol>
                <a:gridCol w="828261">
                  <a:extLst>
                    <a:ext uri="{9D8B030D-6E8A-4147-A177-3AD203B41FA5}">
                      <a16:colId xmlns:a16="http://schemas.microsoft.com/office/drawing/2014/main" val="3297174039"/>
                    </a:ext>
                  </a:extLst>
                </a:gridCol>
                <a:gridCol w="768626">
                  <a:extLst>
                    <a:ext uri="{9D8B030D-6E8A-4147-A177-3AD203B41FA5}">
                      <a16:colId xmlns:a16="http://schemas.microsoft.com/office/drawing/2014/main" val="1799827686"/>
                    </a:ext>
                  </a:extLst>
                </a:gridCol>
                <a:gridCol w="616226">
                  <a:extLst>
                    <a:ext uri="{9D8B030D-6E8A-4147-A177-3AD203B41FA5}">
                      <a16:colId xmlns:a16="http://schemas.microsoft.com/office/drawing/2014/main" val="2414111702"/>
                    </a:ext>
                  </a:extLst>
                </a:gridCol>
                <a:gridCol w="523461">
                  <a:extLst>
                    <a:ext uri="{9D8B030D-6E8A-4147-A177-3AD203B41FA5}">
                      <a16:colId xmlns:a16="http://schemas.microsoft.com/office/drawing/2014/main" val="960979279"/>
                    </a:ext>
                  </a:extLst>
                </a:gridCol>
                <a:gridCol w="556591">
                  <a:extLst>
                    <a:ext uri="{9D8B030D-6E8A-4147-A177-3AD203B41FA5}">
                      <a16:colId xmlns:a16="http://schemas.microsoft.com/office/drawing/2014/main" val="3659490771"/>
                    </a:ext>
                  </a:extLst>
                </a:gridCol>
                <a:gridCol w="576470">
                  <a:extLst>
                    <a:ext uri="{9D8B030D-6E8A-4147-A177-3AD203B41FA5}">
                      <a16:colId xmlns:a16="http://schemas.microsoft.com/office/drawing/2014/main" val="2429495925"/>
                    </a:ext>
                  </a:extLst>
                </a:gridCol>
                <a:gridCol w="576469">
                  <a:extLst>
                    <a:ext uri="{9D8B030D-6E8A-4147-A177-3AD203B41FA5}">
                      <a16:colId xmlns:a16="http://schemas.microsoft.com/office/drawing/2014/main" val="1232173960"/>
                    </a:ext>
                  </a:extLst>
                </a:gridCol>
                <a:gridCol w="576468">
                  <a:extLst>
                    <a:ext uri="{9D8B030D-6E8A-4147-A177-3AD203B41FA5}">
                      <a16:colId xmlns:a16="http://schemas.microsoft.com/office/drawing/2014/main" val="109361079"/>
                    </a:ext>
                  </a:extLst>
                </a:gridCol>
              </a:tblGrid>
              <a:tr h="462404">
                <a:tc>
                  <a:txBody>
                    <a:bodyPr/>
                    <a:lstStyle/>
                    <a:p>
                      <a:pPr algn="ctr"/>
                      <a:r>
                        <a:rPr lang="en-US" sz="1000" dirty="0"/>
                        <a:t>ASIC</a:t>
                      </a:r>
                    </a:p>
                  </a:txBody>
                  <a:tcPr/>
                </a:tc>
                <a:tc>
                  <a:txBody>
                    <a:bodyPr/>
                    <a:lstStyle/>
                    <a:p>
                      <a:pPr algn="ctr"/>
                      <a:r>
                        <a:rPr lang="en-US" sz="1000" dirty="0"/>
                        <a:t>Downlink (bits)</a:t>
                      </a:r>
                    </a:p>
                    <a:p>
                      <a:pPr algn="ctr"/>
                      <a:r>
                        <a:rPr lang="en-US" sz="1000" dirty="0"/>
                        <a:t>(</a:t>
                      </a:r>
                      <a:r>
                        <a:rPr lang="en-US" sz="1000" dirty="0" err="1"/>
                        <a:t>Mhz</a:t>
                      </a:r>
                      <a:r>
                        <a:rPr lang="en-US" sz="1000" dirty="0"/>
                        <a:t>)</a:t>
                      </a:r>
                    </a:p>
                  </a:txBody>
                  <a:tcPr/>
                </a:tc>
                <a:tc>
                  <a:txBody>
                    <a:bodyPr/>
                    <a:lstStyle/>
                    <a:p>
                      <a:pPr algn="ctr"/>
                      <a:r>
                        <a:rPr lang="en-US" sz="1000" dirty="0"/>
                        <a:t>Downlink frame frequency</a:t>
                      </a:r>
                    </a:p>
                    <a:p>
                      <a:pPr algn="ctr"/>
                      <a:r>
                        <a:rPr lang="en-US" sz="1000" dirty="0"/>
                        <a:t>(MHz)</a:t>
                      </a:r>
                    </a:p>
                  </a:txBody>
                  <a:tcPr/>
                </a:tc>
                <a:tc>
                  <a:txBody>
                    <a:bodyPr/>
                    <a:lstStyle/>
                    <a:p>
                      <a:pPr algn="ctr"/>
                      <a:r>
                        <a:rPr lang="en-US" sz="1000" dirty="0"/>
                        <a:t>Uplink (bits)</a:t>
                      </a:r>
                    </a:p>
                    <a:p>
                      <a:pPr algn="ctr"/>
                      <a:r>
                        <a:rPr lang="en-US" sz="1000" dirty="0"/>
                        <a:t>(MHz)</a:t>
                      </a:r>
                    </a:p>
                  </a:txBody>
                  <a:tcPr/>
                </a:tc>
                <a:tc>
                  <a:txBody>
                    <a:bodyPr/>
                    <a:lstStyle/>
                    <a:p>
                      <a:pPr algn="ctr"/>
                      <a:r>
                        <a:rPr lang="en-US" sz="1000" dirty="0"/>
                        <a:t>Uplink frame frequency</a:t>
                      </a:r>
                    </a:p>
                    <a:p>
                      <a:pPr algn="ctr"/>
                      <a:r>
                        <a:rPr lang="en-US" sz="1000" dirty="0"/>
                        <a:t>(MHz)</a:t>
                      </a:r>
                    </a:p>
                  </a:txBody>
                  <a:tcPr/>
                </a:tc>
                <a:tc>
                  <a:txBody>
                    <a:bodyPr/>
                    <a:lstStyle/>
                    <a:p>
                      <a:pPr algn="ctr"/>
                      <a:r>
                        <a:rPr lang="en-US" sz="1000" dirty="0"/>
                        <a:t>FEB</a:t>
                      </a:r>
                    </a:p>
                    <a:p>
                      <a:pPr algn="ctr"/>
                      <a:r>
                        <a:rPr lang="en-US" sz="1000" dirty="0"/>
                        <a:t>(bits)</a:t>
                      </a:r>
                    </a:p>
                    <a:p>
                      <a:pPr algn="ctr"/>
                      <a:r>
                        <a:rPr lang="en-US" sz="1000" dirty="0"/>
                        <a:t>(MHz)</a:t>
                      </a:r>
                    </a:p>
                  </a:txBody>
                  <a:tcPr/>
                </a:tc>
                <a:tc>
                  <a:txBody>
                    <a:bodyPr/>
                    <a:lstStyle/>
                    <a:p>
                      <a:pPr algn="ctr"/>
                      <a:r>
                        <a:rPr lang="en-US" sz="1000" dirty="0"/>
                        <a:t>FEB frame </a:t>
                      </a:r>
                      <a:r>
                        <a:rPr lang="en-US" sz="1000" dirty="0" err="1"/>
                        <a:t>freq</a:t>
                      </a:r>
                      <a:endParaRPr lang="en-US" sz="1000" dirty="0"/>
                    </a:p>
                    <a:p>
                      <a:pPr algn="ctr"/>
                      <a:r>
                        <a:rPr lang="en-US" sz="1000" dirty="0"/>
                        <a:t>(MHz)</a:t>
                      </a:r>
                    </a:p>
                  </a:txBody>
                  <a:tcPr/>
                </a:tc>
                <a:tc>
                  <a:txBody>
                    <a:bodyPr/>
                    <a:lstStyle/>
                    <a:p>
                      <a:pPr algn="ctr"/>
                      <a:r>
                        <a:rPr lang="en-US" sz="1000" dirty="0"/>
                        <a:t>RDO</a:t>
                      </a:r>
                    </a:p>
                    <a:p>
                      <a:pPr algn="ctr"/>
                      <a:r>
                        <a:rPr lang="en-US" sz="1000" dirty="0"/>
                        <a:t>(bits)</a:t>
                      </a:r>
                    </a:p>
                    <a:p>
                      <a:pPr algn="ctr"/>
                      <a:r>
                        <a:rPr lang="en-US" sz="1000" dirty="0"/>
                        <a:t>(MHz)</a:t>
                      </a:r>
                    </a:p>
                  </a:txBody>
                  <a:tcPr/>
                </a:tc>
                <a:tc>
                  <a:txBody>
                    <a:bodyPr/>
                    <a:lstStyle/>
                    <a:p>
                      <a:pPr algn="ctr"/>
                      <a:r>
                        <a:rPr lang="en-US" sz="1000" dirty="0"/>
                        <a:t>RDO</a:t>
                      </a:r>
                    </a:p>
                    <a:p>
                      <a:pPr algn="ctr"/>
                      <a:r>
                        <a:rPr lang="en-US" sz="1000" dirty="0"/>
                        <a:t>Frame </a:t>
                      </a:r>
                      <a:r>
                        <a:rPr lang="en-US" sz="1000" dirty="0" err="1"/>
                        <a:t>freq</a:t>
                      </a:r>
                      <a:endParaRPr lang="en-US" sz="1000" dirty="0"/>
                    </a:p>
                    <a:p>
                      <a:pPr algn="ctr"/>
                      <a:r>
                        <a:rPr lang="en-US" sz="1000" dirty="0"/>
                        <a:t>(MHz)</a:t>
                      </a:r>
                    </a:p>
                  </a:txBody>
                  <a:tcPr/>
                </a:tc>
                <a:tc>
                  <a:txBody>
                    <a:bodyPr/>
                    <a:lstStyle/>
                    <a:p>
                      <a:pPr algn="ctr"/>
                      <a:r>
                        <a:rPr lang="en-US" sz="1000" dirty="0"/>
                        <a:t>Digi clock</a:t>
                      </a:r>
                    </a:p>
                    <a:p>
                      <a:pPr algn="ctr"/>
                      <a:r>
                        <a:rPr lang="en-US" sz="1000" dirty="0"/>
                        <a:t>(MHz)</a:t>
                      </a:r>
                    </a:p>
                  </a:txBody>
                  <a:tcPr/>
                </a:tc>
                <a:tc>
                  <a:txBody>
                    <a:bodyPr/>
                    <a:lstStyle/>
                    <a:p>
                      <a:pPr algn="ctr"/>
                      <a:r>
                        <a:rPr lang="en-US" sz="1000" dirty="0"/>
                        <a:t>RDO</a:t>
                      </a:r>
                    </a:p>
                    <a:p>
                      <a:pPr algn="ctr"/>
                      <a:r>
                        <a:rPr lang="en-US" sz="1000" dirty="0"/>
                        <a:t>UP</a:t>
                      </a:r>
                    </a:p>
                    <a:p>
                      <a:pPr algn="ctr"/>
                      <a:r>
                        <a:rPr lang="en-US" sz="1000" dirty="0"/>
                        <a:t>bits</a:t>
                      </a:r>
                    </a:p>
                    <a:p>
                      <a:pPr algn="ctr"/>
                      <a:r>
                        <a:rPr lang="en-US" sz="1000" dirty="0"/>
                        <a:t>(MHz)</a:t>
                      </a:r>
                    </a:p>
                  </a:txBody>
                  <a:tcPr/>
                </a:tc>
                <a:tc>
                  <a:txBody>
                    <a:bodyPr/>
                    <a:lstStyle/>
                    <a:p>
                      <a:pPr algn="ctr"/>
                      <a:r>
                        <a:rPr lang="en-US" sz="1000" dirty="0"/>
                        <a:t>RDO</a:t>
                      </a:r>
                    </a:p>
                    <a:p>
                      <a:pPr algn="ctr"/>
                      <a:r>
                        <a:rPr lang="en-US" sz="1000" dirty="0"/>
                        <a:t>UP</a:t>
                      </a:r>
                    </a:p>
                    <a:p>
                      <a:pPr algn="ctr"/>
                      <a:r>
                        <a:rPr lang="en-US" sz="1000" dirty="0"/>
                        <a:t>Frame</a:t>
                      </a:r>
                    </a:p>
                    <a:p>
                      <a:pPr algn="ctr"/>
                      <a:r>
                        <a:rPr lang="en-US" sz="1000" dirty="0"/>
                        <a:t>(MHz)</a:t>
                      </a:r>
                    </a:p>
                  </a:txBody>
                  <a:tcPr/>
                </a:tc>
                <a:tc>
                  <a:txBody>
                    <a:bodyPr/>
                    <a:lstStyle/>
                    <a:p>
                      <a:pPr algn="ctr"/>
                      <a:r>
                        <a:rPr lang="en-US" sz="1000" dirty="0"/>
                        <a:t>Intern</a:t>
                      </a:r>
                    </a:p>
                    <a:p>
                      <a:pPr algn="ctr"/>
                      <a:r>
                        <a:rPr lang="en-US" sz="1000" dirty="0"/>
                        <a:t>ASIC clock</a:t>
                      </a:r>
                    </a:p>
                    <a:p>
                      <a:pPr algn="ctr"/>
                      <a:r>
                        <a:rPr lang="en-US" sz="1000" dirty="0"/>
                        <a:t>(MHz)</a:t>
                      </a:r>
                    </a:p>
                  </a:txBody>
                  <a:tcPr/>
                </a:tc>
                <a:tc>
                  <a:txBody>
                    <a:bodyPr/>
                    <a:lstStyle/>
                    <a:p>
                      <a:pPr algn="ctr"/>
                      <a:r>
                        <a:rPr lang="en-US" sz="1000" dirty="0"/>
                        <a:t>Chain</a:t>
                      </a:r>
                    </a:p>
                    <a:p>
                      <a:pPr algn="ctr"/>
                      <a:r>
                        <a:rPr lang="en-US" sz="1000" dirty="0"/>
                        <a:t>Type</a:t>
                      </a:r>
                    </a:p>
                  </a:txBody>
                  <a:tcPr/>
                </a:tc>
                <a:tc>
                  <a:txBody>
                    <a:bodyPr/>
                    <a:lstStyle/>
                    <a:p>
                      <a:pPr algn="ctr"/>
                      <a:r>
                        <a:rPr lang="en-US" sz="1000" dirty="0"/>
                        <a:t>Optics Type</a:t>
                      </a:r>
                    </a:p>
                  </a:txBody>
                  <a:tcPr/>
                </a:tc>
                <a:extLst>
                  <a:ext uri="{0D108BD9-81ED-4DB2-BD59-A6C34878D82A}">
                    <a16:rowId xmlns:a16="http://schemas.microsoft.com/office/drawing/2014/main" val="663098023"/>
                  </a:ext>
                </a:extLst>
              </a:tr>
              <a:tr h="267901">
                <a:tc>
                  <a:txBody>
                    <a:bodyPr/>
                    <a:lstStyle/>
                    <a:p>
                      <a:r>
                        <a:rPr lang="en-US" sz="1000" dirty="0"/>
                        <a:t>EICROC</a:t>
                      </a:r>
                    </a:p>
                  </a:txBody>
                  <a:tcPr/>
                </a:tc>
                <a:tc>
                  <a:txBody>
                    <a:bodyPr/>
                    <a:lstStyle/>
                    <a:p>
                      <a:pPr algn="ctr"/>
                      <a:r>
                        <a:rPr lang="en-US" sz="1000" dirty="0"/>
                        <a:t>?</a:t>
                      </a:r>
                      <a:r>
                        <a:rPr lang="en-US" sz="1000" dirty="0" err="1"/>
                        <a:t>lpBGT</a:t>
                      </a:r>
                      <a:r>
                        <a:rPr lang="en-US" sz="1000" dirty="0"/>
                        <a:t>?</a:t>
                      </a:r>
                    </a:p>
                  </a:txBody>
                  <a:tcPr/>
                </a:tc>
                <a:tc>
                  <a:txBody>
                    <a:bodyPr/>
                    <a:lstStyle/>
                    <a:p>
                      <a:pPr algn="ctr"/>
                      <a:r>
                        <a:rPr lang="en-US" sz="1000" dirty="0"/>
                        <a:t>39.4</a:t>
                      </a:r>
                    </a:p>
                  </a:txBody>
                  <a:tcPr/>
                </a:tc>
                <a:tc>
                  <a:txBody>
                    <a:bodyPr/>
                    <a:lstStyle/>
                    <a:p>
                      <a:pPr algn="ctr"/>
                      <a:r>
                        <a:rPr lang="en-US" sz="1000" dirty="0"/>
                        <a:t>?</a:t>
                      </a:r>
                      <a:r>
                        <a:rPr lang="en-US" sz="1000" dirty="0" err="1"/>
                        <a:t>lpGBT</a:t>
                      </a:r>
                      <a:r>
                        <a:rPr lang="en-US" sz="1000" dirty="0"/>
                        <a:t>?</a:t>
                      </a:r>
                    </a:p>
                  </a:txBody>
                  <a:tcPr/>
                </a:tc>
                <a:tc>
                  <a:txBody>
                    <a:bodyPr/>
                    <a:lstStyle/>
                    <a:p>
                      <a:pPr algn="ctr"/>
                      <a:r>
                        <a:rPr lang="en-US" sz="1000" dirty="0"/>
                        <a:t>39.4?</a:t>
                      </a:r>
                    </a:p>
                  </a:txBody>
                  <a:tcPr/>
                </a:tc>
                <a:tc>
                  <a:txBody>
                    <a:bodyPr/>
                    <a:lstStyle/>
                    <a:p>
                      <a:pPr algn="ctr"/>
                      <a:r>
                        <a:rPr lang="en-US" sz="1000" dirty="0"/>
                        <a:t>2521</a:t>
                      </a:r>
                    </a:p>
                  </a:txBody>
                  <a:tcPr/>
                </a:tc>
                <a:tc>
                  <a:txBody>
                    <a:bodyPr/>
                    <a:lstStyle/>
                    <a:p>
                      <a:pPr algn="ctr"/>
                      <a:r>
                        <a:rPr lang="en-US" sz="1000" dirty="0"/>
                        <a:t>39.4</a:t>
                      </a:r>
                    </a:p>
                  </a:txBody>
                  <a:tcPr/>
                </a:tc>
                <a:tc>
                  <a:txBody>
                    <a:bodyPr/>
                    <a:lstStyle/>
                    <a:p>
                      <a:pPr algn="ctr"/>
                      <a:r>
                        <a:rPr lang="en-US" sz="1000" dirty="0"/>
                        <a:t>-</a:t>
                      </a:r>
                    </a:p>
                  </a:txBody>
                  <a:tcPr/>
                </a:tc>
                <a:tc>
                  <a:txBody>
                    <a:bodyPr/>
                    <a:lstStyle/>
                    <a:p>
                      <a:pPr algn="ctr"/>
                      <a:r>
                        <a:rPr lang="en-US" sz="1000" dirty="0"/>
                        <a:t>-</a:t>
                      </a:r>
                    </a:p>
                  </a:txBody>
                  <a:tcPr/>
                </a:tc>
                <a:tc>
                  <a:txBody>
                    <a:bodyPr/>
                    <a:lstStyle/>
                    <a:p>
                      <a:pPr algn="ctr"/>
                      <a:r>
                        <a:rPr lang="en-US" sz="1000" dirty="0"/>
                        <a:t>39.4</a:t>
                      </a:r>
                    </a:p>
                  </a:txBody>
                  <a:tcPr/>
                </a:tc>
                <a:tc>
                  <a:txBody>
                    <a:bodyPr/>
                    <a:lstStyle/>
                    <a:p>
                      <a:pPr algn="ctr"/>
                      <a:r>
                        <a:rPr lang="en-US" sz="1000" dirty="0"/>
                        <a:t>9850</a:t>
                      </a:r>
                    </a:p>
                  </a:txBody>
                  <a:tcPr/>
                </a:tc>
                <a:tc>
                  <a:txBody>
                    <a:bodyPr/>
                    <a:lstStyle/>
                    <a:p>
                      <a:pPr algn="ctr"/>
                      <a:r>
                        <a:rPr lang="en-US" sz="1000" dirty="0"/>
                        <a:t>39.4</a:t>
                      </a:r>
                    </a:p>
                  </a:txBody>
                  <a:tcPr/>
                </a:tc>
                <a:tc>
                  <a:txBody>
                    <a:bodyPr/>
                    <a:lstStyle/>
                    <a:p>
                      <a:pPr algn="ctr"/>
                      <a:endParaRPr lang="en-US" sz="1000" dirty="0"/>
                    </a:p>
                  </a:txBody>
                  <a:tcPr/>
                </a:tc>
                <a:tc>
                  <a:txBody>
                    <a:bodyPr/>
                    <a:lstStyle/>
                    <a:p>
                      <a:pPr algn="ctr"/>
                      <a:r>
                        <a:rPr lang="en-US" sz="1000" dirty="0"/>
                        <a:t>A (B?)</a:t>
                      </a:r>
                    </a:p>
                  </a:txBody>
                  <a:tcPr/>
                </a:tc>
                <a:tc>
                  <a:txBody>
                    <a:bodyPr/>
                    <a:lstStyle/>
                    <a:p>
                      <a:pPr algn="ctr"/>
                      <a:r>
                        <a:rPr lang="en-US" sz="1000" dirty="0"/>
                        <a:t>VTRX+</a:t>
                      </a:r>
                    </a:p>
                  </a:txBody>
                  <a:tcPr/>
                </a:tc>
                <a:extLst>
                  <a:ext uri="{0D108BD9-81ED-4DB2-BD59-A6C34878D82A}">
                    <a16:rowId xmlns:a16="http://schemas.microsoft.com/office/drawing/2014/main" val="2411926415"/>
                  </a:ext>
                </a:extLst>
              </a:tr>
              <a:tr h="0">
                <a:tc>
                  <a:txBody>
                    <a:bodyPr/>
                    <a:lstStyle/>
                    <a:p>
                      <a:r>
                        <a:rPr lang="en-US" sz="1000" dirty="0"/>
                        <a:t>CALOROC </a:t>
                      </a:r>
                    </a:p>
                  </a:txBody>
                  <a:tcPr/>
                </a:tc>
                <a:tc>
                  <a:txBody>
                    <a:bodyPr/>
                    <a:lstStyle/>
                    <a:p>
                      <a:pPr algn="ctr"/>
                      <a:r>
                        <a:rPr lang="en-US" sz="1000" dirty="0"/>
                        <a:t>315.2</a:t>
                      </a:r>
                    </a:p>
                  </a:txBody>
                  <a:tcPr/>
                </a:tc>
                <a:tc>
                  <a:txBody>
                    <a:bodyPr/>
                    <a:lstStyle/>
                    <a:p>
                      <a:pPr algn="ctr"/>
                      <a:r>
                        <a:rPr lang="en-US" sz="1000" dirty="0"/>
                        <a:t>39.4</a:t>
                      </a:r>
                    </a:p>
                  </a:txBody>
                  <a:tcPr/>
                </a:tc>
                <a:tc>
                  <a:txBody>
                    <a:bodyPr/>
                    <a:lstStyle/>
                    <a:p>
                      <a:pPr algn="ctr"/>
                      <a:r>
                        <a:rPr lang="en-US" sz="1000" dirty="0"/>
                        <a:t>1260x4</a:t>
                      </a:r>
                    </a:p>
                  </a:txBody>
                  <a:tcPr/>
                </a:tc>
                <a:tc>
                  <a:txBody>
                    <a:bodyPr/>
                    <a:lstStyle/>
                    <a:p>
                      <a:pPr algn="ctr"/>
                      <a:r>
                        <a:rPr lang="en-US" sz="1000" dirty="0"/>
                        <a:t>39.4</a:t>
                      </a:r>
                    </a:p>
                  </a:txBody>
                  <a:tcPr/>
                </a:tc>
                <a:tc>
                  <a:txBody>
                    <a:bodyPr/>
                    <a:lstStyle/>
                    <a:p>
                      <a:pPr algn="ctr"/>
                      <a:r>
                        <a:rPr lang="en-US" sz="1000" dirty="0"/>
                        <a:t>2521</a:t>
                      </a:r>
                    </a:p>
                  </a:txBody>
                  <a:tcPr/>
                </a:tc>
                <a:tc>
                  <a:txBody>
                    <a:bodyPr/>
                    <a:lstStyle/>
                    <a:p>
                      <a:pPr algn="ctr"/>
                      <a:r>
                        <a:rPr lang="en-US" sz="1000" dirty="0"/>
                        <a:t>39.4</a:t>
                      </a:r>
                    </a:p>
                  </a:txBody>
                  <a:tcPr/>
                </a:tc>
                <a:tc>
                  <a:txBody>
                    <a:bodyPr/>
                    <a:lstStyle/>
                    <a:p>
                      <a:pPr algn="ctr"/>
                      <a:r>
                        <a:rPr lang="en-US" sz="1000" dirty="0"/>
                        <a:t>7880</a:t>
                      </a:r>
                    </a:p>
                  </a:txBody>
                  <a:tcPr/>
                </a:tc>
                <a:tc>
                  <a:txBody>
                    <a:bodyPr/>
                    <a:lstStyle/>
                    <a:p>
                      <a:pPr algn="ctr"/>
                      <a:r>
                        <a:rPr lang="en-US" sz="1000" dirty="0"/>
                        <a:t>39.4</a:t>
                      </a:r>
                    </a:p>
                  </a:txBody>
                  <a:tcPr/>
                </a:tc>
                <a:tc>
                  <a:txBody>
                    <a:bodyPr/>
                    <a:lstStyle/>
                    <a:p>
                      <a:pPr algn="ctr"/>
                      <a:r>
                        <a:rPr lang="en-US" sz="1000" dirty="0"/>
                        <a:t>39.4</a:t>
                      </a:r>
                    </a:p>
                  </a:txBody>
                  <a:tcPr/>
                </a:tc>
                <a:tc>
                  <a:txBody>
                    <a:bodyPr/>
                    <a:lstStyle/>
                    <a:p>
                      <a:pPr algn="ctr"/>
                      <a:r>
                        <a:rPr lang="en-US" sz="1000" dirty="0"/>
                        <a:t>9850</a:t>
                      </a:r>
                    </a:p>
                  </a:txBody>
                  <a:tcPr/>
                </a:tc>
                <a:tc>
                  <a:txBody>
                    <a:bodyPr/>
                    <a:lstStyle/>
                    <a:p>
                      <a:pPr algn="ctr"/>
                      <a:r>
                        <a:rPr lang="en-US" sz="1000" dirty="0"/>
                        <a:t>39.4</a:t>
                      </a:r>
                    </a:p>
                  </a:txBody>
                  <a:tcPr/>
                </a:tc>
                <a:tc>
                  <a:txBody>
                    <a:bodyPr/>
                    <a:lstStyle/>
                    <a:p>
                      <a:pPr algn="ctr"/>
                      <a:r>
                        <a:rPr lang="en-US" sz="1000" dirty="0"/>
                        <a:t>315.2</a:t>
                      </a:r>
                    </a:p>
                  </a:txBody>
                  <a:tcPr/>
                </a:tc>
                <a:tc>
                  <a:txBody>
                    <a:bodyPr/>
                    <a:lstStyle/>
                    <a:p>
                      <a:pPr algn="ctr"/>
                      <a:r>
                        <a:rPr lang="en-US" sz="1000" dirty="0"/>
                        <a:t>B</a:t>
                      </a:r>
                    </a:p>
                  </a:txBody>
                  <a:tcPr/>
                </a:tc>
                <a:tc>
                  <a:txBody>
                    <a:bodyPr/>
                    <a:lstStyle/>
                    <a:p>
                      <a:pPr algn="ctr"/>
                      <a:r>
                        <a:rPr lang="en-US" sz="1000" dirty="0"/>
                        <a:t>Com</a:t>
                      </a:r>
                    </a:p>
                  </a:txBody>
                  <a:tcPr/>
                </a:tc>
                <a:extLst>
                  <a:ext uri="{0D108BD9-81ED-4DB2-BD59-A6C34878D82A}">
                    <a16:rowId xmlns:a16="http://schemas.microsoft.com/office/drawing/2014/main" val="2072438717"/>
                  </a:ext>
                </a:extLst>
              </a:tr>
              <a:tr h="267901">
                <a:tc>
                  <a:txBody>
                    <a:bodyPr/>
                    <a:lstStyle/>
                    <a:p>
                      <a:r>
                        <a:rPr lang="en-US" sz="1000" dirty="0"/>
                        <a:t>ALCOR</a:t>
                      </a:r>
                    </a:p>
                  </a:txBody>
                  <a:tcPr/>
                </a:tc>
                <a:tc>
                  <a:txBody>
                    <a:bodyPr/>
                    <a:lstStyle/>
                    <a:p>
                      <a:pPr algn="ctr"/>
                      <a:r>
                        <a:rPr lang="en-US" sz="1000" dirty="0"/>
                        <a:t>788</a:t>
                      </a:r>
                    </a:p>
                  </a:txBody>
                  <a:tcPr/>
                </a:tc>
                <a:tc>
                  <a:txBody>
                    <a:bodyPr/>
                    <a:lstStyle/>
                    <a:p>
                      <a:pPr algn="ctr"/>
                      <a:r>
                        <a:rPr lang="en-US" sz="1000" dirty="0"/>
                        <a:t>98.5</a:t>
                      </a:r>
                    </a:p>
                  </a:txBody>
                  <a:tcPr/>
                </a:tc>
                <a:tc>
                  <a:txBody>
                    <a:bodyPr/>
                    <a:lstStyle/>
                    <a:p>
                      <a:pPr algn="ctr"/>
                      <a:r>
                        <a:rPr lang="en-US" sz="1000" dirty="0"/>
                        <a:t>788</a:t>
                      </a:r>
                    </a:p>
                  </a:txBody>
                  <a:tcPr/>
                </a:tc>
                <a:tc>
                  <a:txBody>
                    <a:bodyPr/>
                    <a:lstStyle/>
                    <a:p>
                      <a:pPr algn="ctr"/>
                      <a:r>
                        <a:rPr lang="en-US" sz="1000" dirty="0"/>
                        <a:t>98.5</a:t>
                      </a:r>
                    </a:p>
                  </a:txBody>
                  <a:tcPr/>
                </a:tc>
                <a:tc>
                  <a:txBody>
                    <a:bodyPr/>
                    <a:lstStyle/>
                    <a:p>
                      <a:pPr algn="ctr"/>
                      <a:endParaRPr lang="en-US" sz="1000" dirty="0"/>
                    </a:p>
                  </a:txBody>
                  <a:tcPr/>
                </a:tc>
                <a:tc>
                  <a:txBody>
                    <a:bodyPr/>
                    <a:lstStyle/>
                    <a:p>
                      <a:pPr algn="ctr"/>
                      <a:endParaRPr lang="en-US" sz="1000" dirty="0"/>
                    </a:p>
                  </a:txBody>
                  <a:tcPr/>
                </a:tc>
                <a:tc>
                  <a:txBody>
                    <a:bodyPr/>
                    <a:lstStyle/>
                    <a:p>
                      <a:pPr algn="ctr"/>
                      <a:r>
                        <a:rPr lang="en-US" sz="1000" dirty="0"/>
                        <a:t>3152</a:t>
                      </a:r>
                    </a:p>
                  </a:txBody>
                  <a:tcPr/>
                </a:tc>
                <a:tc>
                  <a:txBody>
                    <a:bodyPr/>
                    <a:lstStyle/>
                    <a:p>
                      <a:pPr algn="ctr"/>
                      <a:r>
                        <a:rPr lang="en-US" sz="1000" dirty="0"/>
                        <a:t>98.5</a:t>
                      </a:r>
                    </a:p>
                  </a:txBody>
                  <a:tcPr/>
                </a:tc>
                <a:tc>
                  <a:txBody>
                    <a:bodyPr/>
                    <a:lstStyle/>
                    <a:p>
                      <a:pPr algn="ctr"/>
                      <a:r>
                        <a:rPr lang="en-US" sz="1000" dirty="0"/>
                        <a:t>n/a</a:t>
                      </a:r>
                    </a:p>
                  </a:txBody>
                  <a:tcPr/>
                </a:tc>
                <a:tc>
                  <a:txBody>
                    <a:bodyPr/>
                    <a:lstStyle/>
                    <a:p>
                      <a:pPr algn="ctr"/>
                      <a:r>
                        <a:rPr lang="en-US" sz="1000" dirty="0"/>
                        <a:t>9850</a:t>
                      </a:r>
                    </a:p>
                  </a:txBody>
                  <a:tcPr/>
                </a:tc>
                <a:tc>
                  <a:txBody>
                    <a:bodyPr/>
                    <a:lstStyle/>
                    <a:p>
                      <a:pPr algn="ctr"/>
                      <a:r>
                        <a:rPr lang="en-US" sz="1000" dirty="0"/>
                        <a:t>98.5</a:t>
                      </a:r>
                    </a:p>
                  </a:txBody>
                  <a:tcPr/>
                </a:tc>
                <a:tc>
                  <a:txBody>
                    <a:bodyPr/>
                    <a:lstStyle/>
                    <a:p>
                      <a:pPr algn="ctr"/>
                      <a:r>
                        <a:rPr lang="en-US" sz="1000" dirty="0"/>
                        <a:t>394</a:t>
                      </a:r>
                    </a:p>
                  </a:txBody>
                  <a:tcPr/>
                </a:tc>
                <a:tc>
                  <a:txBody>
                    <a:bodyPr/>
                    <a:lstStyle/>
                    <a:p>
                      <a:pPr algn="ctr"/>
                      <a:r>
                        <a:rPr lang="en-US" sz="1000" dirty="0"/>
                        <a:t>C</a:t>
                      </a:r>
                    </a:p>
                  </a:txBody>
                  <a:tcPr/>
                </a:tc>
                <a:tc>
                  <a:txBody>
                    <a:bodyPr/>
                    <a:lstStyle/>
                    <a:p>
                      <a:pPr algn="ctr"/>
                      <a:r>
                        <a:rPr lang="en-US" sz="1000" dirty="0"/>
                        <a:t>VTRX+</a:t>
                      </a:r>
                    </a:p>
                  </a:txBody>
                  <a:tcPr/>
                </a:tc>
                <a:extLst>
                  <a:ext uri="{0D108BD9-81ED-4DB2-BD59-A6C34878D82A}">
                    <a16:rowId xmlns:a16="http://schemas.microsoft.com/office/drawing/2014/main" val="3651443495"/>
                  </a:ext>
                </a:extLst>
              </a:tr>
              <a:tr h="267901">
                <a:tc>
                  <a:txBody>
                    <a:bodyPr/>
                    <a:lstStyle/>
                    <a:p>
                      <a:r>
                        <a:rPr lang="en-US" sz="1000" dirty="0"/>
                        <a:t>SALSA</a:t>
                      </a:r>
                    </a:p>
                  </a:txBody>
                  <a:tcPr/>
                </a:tc>
                <a:tc>
                  <a:txBody>
                    <a:bodyPr/>
                    <a:lstStyle/>
                    <a:p>
                      <a:pPr algn="ctr"/>
                      <a:r>
                        <a:rPr lang="en-US" sz="1000" dirty="0"/>
                        <a:t>?</a:t>
                      </a:r>
                    </a:p>
                  </a:txBody>
                  <a:tcPr/>
                </a:tc>
                <a:tc>
                  <a:txBody>
                    <a:bodyPr/>
                    <a:lstStyle/>
                    <a:p>
                      <a:pPr algn="ctr"/>
                      <a:r>
                        <a:rPr lang="en-US" sz="1000" dirty="0"/>
                        <a:t>?</a:t>
                      </a:r>
                    </a:p>
                  </a:txBody>
                  <a:tcPr/>
                </a:tc>
                <a:tc>
                  <a:txBody>
                    <a:bodyPr/>
                    <a:lstStyle/>
                    <a:p>
                      <a:pPr algn="ctr"/>
                      <a:r>
                        <a:rPr lang="en-US" sz="1000" dirty="0"/>
                        <a:t>1000 x 4</a:t>
                      </a:r>
                    </a:p>
                  </a:txBody>
                  <a:tcPr/>
                </a:tc>
                <a:tc>
                  <a:txBody>
                    <a:bodyPr/>
                    <a:lstStyle/>
                    <a:p>
                      <a:pPr algn="ctr"/>
                      <a:r>
                        <a:rPr lang="en-US" sz="1000" dirty="0"/>
                        <a:t>98.5</a:t>
                      </a:r>
                    </a:p>
                  </a:txBody>
                  <a:tcPr/>
                </a:tc>
                <a:tc>
                  <a:txBody>
                    <a:bodyPr/>
                    <a:lstStyle/>
                    <a:p>
                      <a:pPr algn="ctr"/>
                      <a:r>
                        <a:rPr lang="en-US" sz="1000" dirty="0"/>
                        <a:t>3152</a:t>
                      </a:r>
                    </a:p>
                  </a:txBody>
                  <a:tcPr/>
                </a:tc>
                <a:tc>
                  <a:txBody>
                    <a:bodyPr/>
                    <a:lstStyle/>
                    <a:p>
                      <a:pPr algn="ctr"/>
                      <a:r>
                        <a:rPr lang="en-US" sz="1000" dirty="0"/>
                        <a:t>98.5</a:t>
                      </a:r>
                    </a:p>
                  </a:txBody>
                  <a:tcPr/>
                </a:tc>
                <a:tc>
                  <a:txBody>
                    <a:bodyPr/>
                    <a:lstStyle/>
                    <a:p>
                      <a:pPr algn="ctr"/>
                      <a:r>
                        <a:rPr lang="en-US" sz="1000" dirty="0"/>
                        <a:t>7880</a:t>
                      </a:r>
                    </a:p>
                  </a:txBody>
                  <a:tcPr/>
                </a:tc>
                <a:tc>
                  <a:txBody>
                    <a:bodyPr/>
                    <a:lstStyle/>
                    <a:p>
                      <a:pPr algn="ctr"/>
                      <a:r>
                        <a:rPr lang="en-US" sz="1000" dirty="0"/>
                        <a:t>98.5</a:t>
                      </a:r>
                    </a:p>
                  </a:txBody>
                  <a:tcPr/>
                </a:tc>
                <a:tc>
                  <a:txBody>
                    <a:bodyPr/>
                    <a:lstStyle/>
                    <a:p>
                      <a:pPr algn="ctr"/>
                      <a:r>
                        <a:rPr lang="en-US" sz="1000" dirty="0"/>
                        <a:t>49.25</a:t>
                      </a:r>
                    </a:p>
                  </a:txBody>
                  <a:tcPr/>
                </a:tc>
                <a:tc>
                  <a:txBody>
                    <a:bodyPr/>
                    <a:lstStyle/>
                    <a:p>
                      <a:pPr algn="ctr"/>
                      <a:r>
                        <a:rPr lang="en-US" sz="1000" dirty="0"/>
                        <a:t>9850</a:t>
                      </a:r>
                    </a:p>
                  </a:txBody>
                  <a:tcPr/>
                </a:tc>
                <a:tc>
                  <a:txBody>
                    <a:bodyPr/>
                    <a:lstStyle/>
                    <a:p>
                      <a:pPr algn="ctr"/>
                      <a:r>
                        <a:rPr lang="en-US" sz="1000" dirty="0"/>
                        <a:t>98.5</a:t>
                      </a:r>
                    </a:p>
                  </a:txBody>
                  <a:tcPr/>
                </a:tc>
                <a:tc>
                  <a:txBody>
                    <a:bodyPr/>
                    <a:lstStyle/>
                    <a:p>
                      <a:pPr algn="ctr"/>
                      <a:endParaRPr lang="en-US" sz="1000" dirty="0"/>
                    </a:p>
                  </a:txBody>
                  <a:tcPr/>
                </a:tc>
                <a:tc>
                  <a:txBody>
                    <a:bodyPr/>
                    <a:lstStyle/>
                    <a:p>
                      <a:pPr algn="ctr"/>
                      <a:r>
                        <a:rPr lang="en-US" sz="1000" dirty="0"/>
                        <a:t>B</a:t>
                      </a:r>
                    </a:p>
                  </a:txBody>
                  <a:tcPr/>
                </a:tc>
                <a:tc>
                  <a:txBody>
                    <a:bodyPr/>
                    <a:lstStyle/>
                    <a:p>
                      <a:pPr algn="ctr"/>
                      <a:r>
                        <a:rPr lang="en-US" sz="1000" dirty="0"/>
                        <a:t>VTRX+</a:t>
                      </a:r>
                    </a:p>
                  </a:txBody>
                  <a:tcPr/>
                </a:tc>
                <a:extLst>
                  <a:ext uri="{0D108BD9-81ED-4DB2-BD59-A6C34878D82A}">
                    <a16:rowId xmlns:a16="http://schemas.microsoft.com/office/drawing/2014/main" val="2349245213"/>
                  </a:ext>
                </a:extLst>
              </a:tr>
              <a:tr h="267901">
                <a:tc>
                  <a:txBody>
                    <a:bodyPr/>
                    <a:lstStyle/>
                    <a:p>
                      <a:r>
                        <a:rPr lang="en-US" sz="1000" dirty="0"/>
                        <a:t>FCFD</a:t>
                      </a:r>
                    </a:p>
                  </a:txBody>
                  <a:tcPr/>
                </a:tc>
                <a:tc>
                  <a:txBody>
                    <a:bodyPr/>
                    <a:lstStyle/>
                    <a:p>
                      <a:pPr algn="ctr"/>
                      <a:r>
                        <a:rPr lang="en-US" sz="1000" dirty="0"/>
                        <a:t>?(80)</a:t>
                      </a:r>
                    </a:p>
                  </a:txBody>
                  <a:tcPr/>
                </a:tc>
                <a:tc>
                  <a:txBody>
                    <a:bodyPr/>
                    <a:lstStyle/>
                    <a:p>
                      <a:pPr algn="ctr"/>
                      <a:r>
                        <a:rPr lang="en-US" sz="1000" dirty="0"/>
                        <a:t>39.4</a:t>
                      </a:r>
                    </a:p>
                  </a:txBody>
                  <a:tcPr/>
                </a:tc>
                <a:tc>
                  <a:txBody>
                    <a:bodyPr/>
                    <a:lstStyle/>
                    <a:p>
                      <a:pPr algn="ctr"/>
                      <a:r>
                        <a:rPr lang="en-US" sz="1000" dirty="0"/>
                        <a:t>1260</a:t>
                      </a:r>
                    </a:p>
                  </a:txBody>
                  <a:tcPr/>
                </a:tc>
                <a:tc>
                  <a:txBody>
                    <a:bodyPr/>
                    <a:lstStyle/>
                    <a:p>
                      <a:pPr algn="ctr"/>
                      <a:r>
                        <a:rPr lang="en-US" sz="1000" dirty="0"/>
                        <a:t>39.4</a:t>
                      </a:r>
                    </a:p>
                  </a:txBody>
                  <a:tcPr/>
                </a:tc>
                <a:tc>
                  <a:txBody>
                    <a:bodyPr/>
                    <a:lstStyle/>
                    <a:p>
                      <a:pPr algn="ctr"/>
                      <a:r>
                        <a:rPr lang="en-US" sz="1000" dirty="0"/>
                        <a:t>2521</a:t>
                      </a:r>
                    </a:p>
                  </a:txBody>
                  <a:tcPr/>
                </a:tc>
                <a:tc>
                  <a:txBody>
                    <a:bodyPr/>
                    <a:lstStyle/>
                    <a:p>
                      <a:pPr algn="ctr"/>
                      <a:r>
                        <a:rPr lang="en-US" sz="1000" dirty="0"/>
                        <a:t>39.4</a:t>
                      </a:r>
                    </a:p>
                  </a:txBody>
                  <a:tcPr/>
                </a:tc>
                <a:tc>
                  <a:txBody>
                    <a:bodyPr/>
                    <a:lstStyle/>
                    <a:p>
                      <a:pPr algn="ctr"/>
                      <a:r>
                        <a:rPr lang="en-US" sz="1000" dirty="0"/>
                        <a:t>-</a:t>
                      </a:r>
                    </a:p>
                  </a:txBody>
                  <a:tcPr/>
                </a:tc>
                <a:tc>
                  <a:txBody>
                    <a:bodyPr/>
                    <a:lstStyle/>
                    <a:p>
                      <a:pPr algn="ctr"/>
                      <a:r>
                        <a:rPr lang="en-US" sz="1000" dirty="0"/>
                        <a:t>-</a:t>
                      </a:r>
                    </a:p>
                  </a:txBody>
                  <a:tcPr/>
                </a:tc>
                <a:tc>
                  <a:txBody>
                    <a:bodyPr/>
                    <a:lstStyle/>
                    <a:p>
                      <a:pPr algn="ctr"/>
                      <a:r>
                        <a:rPr lang="en-US" sz="1000" dirty="0"/>
                        <a:t>n/a</a:t>
                      </a:r>
                    </a:p>
                  </a:txBody>
                  <a:tcPr/>
                </a:tc>
                <a:tc>
                  <a:txBody>
                    <a:bodyPr/>
                    <a:lstStyle/>
                    <a:p>
                      <a:pPr algn="ctr"/>
                      <a:r>
                        <a:rPr lang="en-US" sz="1000" dirty="0"/>
                        <a:t>9850</a:t>
                      </a:r>
                    </a:p>
                  </a:txBody>
                  <a:tcPr/>
                </a:tc>
                <a:tc>
                  <a:txBody>
                    <a:bodyPr/>
                    <a:lstStyle/>
                    <a:p>
                      <a:pPr algn="ctr"/>
                      <a:r>
                        <a:rPr lang="en-US" sz="1000" dirty="0"/>
                        <a:t>39.4</a:t>
                      </a:r>
                    </a:p>
                  </a:txBody>
                  <a:tcPr/>
                </a:tc>
                <a:tc>
                  <a:txBody>
                    <a:bodyPr/>
                    <a:lstStyle/>
                    <a:p>
                      <a:pPr algn="ctr"/>
                      <a:r>
                        <a:rPr lang="en-US" sz="1000" dirty="0"/>
                        <a:t>39.4</a:t>
                      </a:r>
                    </a:p>
                  </a:txBody>
                  <a:tcPr/>
                </a:tc>
                <a:tc>
                  <a:txBody>
                    <a:bodyPr/>
                    <a:lstStyle/>
                    <a:p>
                      <a:pPr algn="ctr"/>
                      <a:r>
                        <a:rPr lang="en-US" sz="1000" dirty="0"/>
                        <a:t>A (B?)</a:t>
                      </a:r>
                    </a:p>
                  </a:txBody>
                  <a:tcPr/>
                </a:tc>
                <a:tc>
                  <a:txBody>
                    <a:bodyPr/>
                    <a:lstStyle/>
                    <a:p>
                      <a:pPr algn="ctr"/>
                      <a:r>
                        <a:rPr lang="en-US" sz="1000" dirty="0"/>
                        <a:t>VTRX+</a:t>
                      </a:r>
                    </a:p>
                  </a:txBody>
                  <a:tcPr/>
                </a:tc>
                <a:extLst>
                  <a:ext uri="{0D108BD9-81ED-4DB2-BD59-A6C34878D82A}">
                    <a16:rowId xmlns:a16="http://schemas.microsoft.com/office/drawing/2014/main" val="64596177"/>
                  </a:ext>
                </a:extLst>
              </a:tr>
              <a:tr h="267901">
                <a:tc>
                  <a:txBody>
                    <a:bodyPr/>
                    <a:lstStyle/>
                    <a:p>
                      <a:r>
                        <a:rPr lang="en-US" sz="1000" dirty="0"/>
                        <a:t>Discrete</a:t>
                      </a:r>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extLst>
                  <a:ext uri="{0D108BD9-81ED-4DB2-BD59-A6C34878D82A}">
                    <a16:rowId xmlns:a16="http://schemas.microsoft.com/office/drawing/2014/main" val="2260991989"/>
                  </a:ext>
                </a:extLst>
              </a:tr>
              <a:tr h="267901">
                <a:tc>
                  <a:txBody>
                    <a:bodyPr/>
                    <a:lstStyle/>
                    <a:p>
                      <a:r>
                        <a:rPr lang="en-US" sz="1000" dirty="0" err="1"/>
                        <a:t>Astropix</a:t>
                      </a: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extLst>
                  <a:ext uri="{0D108BD9-81ED-4DB2-BD59-A6C34878D82A}">
                    <a16:rowId xmlns:a16="http://schemas.microsoft.com/office/drawing/2014/main" val="2567799761"/>
                  </a:ext>
                </a:extLst>
              </a:tr>
              <a:tr h="267901">
                <a:tc>
                  <a:txBody>
                    <a:bodyPr/>
                    <a:lstStyle/>
                    <a:p>
                      <a:r>
                        <a:rPr lang="en-US" sz="1000" dirty="0"/>
                        <a:t>ITS-3</a:t>
                      </a:r>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extLst>
                  <a:ext uri="{0D108BD9-81ED-4DB2-BD59-A6C34878D82A}">
                    <a16:rowId xmlns:a16="http://schemas.microsoft.com/office/drawing/2014/main" val="550113270"/>
                  </a:ext>
                </a:extLst>
              </a:tr>
              <a:tr h="267901">
                <a:tc>
                  <a:txBody>
                    <a:bodyPr/>
                    <a:lstStyle/>
                    <a:p>
                      <a:r>
                        <a:rPr lang="en-US" sz="1000" dirty="0"/>
                        <a:t>(…)</a:t>
                      </a:r>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tc>
                  <a:txBody>
                    <a:bodyPr/>
                    <a:lstStyle/>
                    <a:p>
                      <a:pPr algn="ctr"/>
                      <a:endParaRPr lang="en-US" sz="1000" dirty="0"/>
                    </a:p>
                  </a:txBody>
                  <a:tcPr/>
                </a:tc>
                <a:extLst>
                  <a:ext uri="{0D108BD9-81ED-4DB2-BD59-A6C34878D82A}">
                    <a16:rowId xmlns:a16="http://schemas.microsoft.com/office/drawing/2014/main" val="1487508958"/>
                  </a:ext>
                </a:extLst>
              </a:tr>
            </a:tbl>
          </a:graphicData>
        </a:graphic>
      </p:graphicFrame>
      <p:cxnSp>
        <p:nvCxnSpPr>
          <p:cNvPr id="3" name="Straight Connector 2">
            <a:extLst>
              <a:ext uri="{FF2B5EF4-FFF2-40B4-BE49-F238E27FC236}">
                <a16:creationId xmlns:a16="http://schemas.microsoft.com/office/drawing/2014/main" id="{B5862AEE-5D8B-3681-0FEC-F2124AFF9ED6}"/>
              </a:ext>
            </a:extLst>
          </p:cNvPr>
          <p:cNvCxnSpPr>
            <a:cxnSpLocks/>
          </p:cNvCxnSpPr>
          <p:nvPr/>
        </p:nvCxnSpPr>
        <p:spPr>
          <a:xfrm flipH="1" flipV="1">
            <a:off x="1470634" y="3177887"/>
            <a:ext cx="1863289" cy="7236"/>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EBBA5266-09DE-3F38-70A3-71B3B3E533F3}"/>
              </a:ext>
            </a:extLst>
          </p:cNvPr>
          <p:cNvCxnSpPr>
            <a:cxnSpLocks/>
          </p:cNvCxnSpPr>
          <p:nvPr/>
        </p:nvCxnSpPr>
        <p:spPr>
          <a:xfrm>
            <a:off x="3643331" y="3177887"/>
            <a:ext cx="1557767"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E568CC47-4D3B-BE41-9BD9-4789BC52D8E2}"/>
              </a:ext>
            </a:extLst>
          </p:cNvPr>
          <p:cNvCxnSpPr>
            <a:cxnSpLocks/>
          </p:cNvCxnSpPr>
          <p:nvPr/>
        </p:nvCxnSpPr>
        <p:spPr>
          <a:xfrm>
            <a:off x="8606292" y="3177887"/>
            <a:ext cx="458195"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DB62119F-9386-26CF-85BA-C11F1116AB9E}"/>
              </a:ext>
            </a:extLst>
          </p:cNvPr>
          <p:cNvCxnSpPr>
            <a:cxnSpLocks/>
          </p:cNvCxnSpPr>
          <p:nvPr/>
        </p:nvCxnSpPr>
        <p:spPr>
          <a:xfrm flipH="1" flipV="1">
            <a:off x="5430478" y="3177887"/>
            <a:ext cx="1531548" cy="7236"/>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sp>
        <p:nvSpPr>
          <p:cNvPr id="14" name="TextBox 13">
            <a:extLst>
              <a:ext uri="{FF2B5EF4-FFF2-40B4-BE49-F238E27FC236}">
                <a16:creationId xmlns:a16="http://schemas.microsoft.com/office/drawing/2014/main" id="{A8EBB56B-C3E1-9563-4AAA-CA45E71B9976}"/>
              </a:ext>
            </a:extLst>
          </p:cNvPr>
          <p:cNvSpPr txBox="1"/>
          <p:nvPr/>
        </p:nvSpPr>
        <p:spPr>
          <a:xfrm>
            <a:off x="483270" y="1570665"/>
            <a:ext cx="458780" cy="369332"/>
          </a:xfrm>
          <a:prstGeom prst="rect">
            <a:avLst/>
          </a:prstGeom>
          <a:noFill/>
        </p:spPr>
        <p:txBody>
          <a:bodyPr wrap="none" rtlCol="0">
            <a:spAutoFit/>
          </a:bodyPr>
          <a:lstStyle/>
          <a:p>
            <a:r>
              <a:rPr lang="en-US" dirty="0"/>
              <a:t>(B)</a:t>
            </a:r>
          </a:p>
        </p:txBody>
      </p:sp>
      <p:sp>
        <p:nvSpPr>
          <p:cNvPr id="15" name="TextBox 14">
            <a:extLst>
              <a:ext uri="{FF2B5EF4-FFF2-40B4-BE49-F238E27FC236}">
                <a16:creationId xmlns:a16="http://schemas.microsoft.com/office/drawing/2014/main" id="{9DF96A4D-8E08-32D2-D4A2-532918040C19}"/>
              </a:ext>
            </a:extLst>
          </p:cNvPr>
          <p:cNvSpPr txBox="1"/>
          <p:nvPr/>
        </p:nvSpPr>
        <p:spPr>
          <a:xfrm>
            <a:off x="479215" y="2337038"/>
            <a:ext cx="479618" cy="369332"/>
          </a:xfrm>
          <a:prstGeom prst="rect">
            <a:avLst/>
          </a:prstGeom>
          <a:noFill/>
        </p:spPr>
        <p:txBody>
          <a:bodyPr wrap="none" rtlCol="0">
            <a:spAutoFit/>
          </a:bodyPr>
          <a:lstStyle/>
          <a:p>
            <a:r>
              <a:rPr lang="en-US" dirty="0"/>
              <a:t>(C)</a:t>
            </a:r>
          </a:p>
        </p:txBody>
      </p:sp>
      <p:cxnSp>
        <p:nvCxnSpPr>
          <p:cNvPr id="27" name="Straight Arrow Connector 26">
            <a:extLst>
              <a:ext uri="{FF2B5EF4-FFF2-40B4-BE49-F238E27FC236}">
                <a16:creationId xmlns:a16="http://schemas.microsoft.com/office/drawing/2014/main" id="{3B31B5F5-D1E8-BEB4-0ABB-E03E571D0FDE}"/>
              </a:ext>
            </a:extLst>
          </p:cNvPr>
          <p:cNvCxnSpPr>
            <a:cxnSpLocks/>
          </p:cNvCxnSpPr>
          <p:nvPr/>
        </p:nvCxnSpPr>
        <p:spPr>
          <a:xfrm flipH="1">
            <a:off x="7105550" y="3197551"/>
            <a:ext cx="1350980" cy="0"/>
          </a:xfrm>
          <a:prstGeom prst="straightConnector1">
            <a:avLst/>
          </a:prstGeom>
          <a:ln>
            <a:solidFill>
              <a:srgbClr val="FFC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33" name="Rectangle 32">
            <a:extLst>
              <a:ext uri="{FF2B5EF4-FFF2-40B4-BE49-F238E27FC236}">
                <a16:creationId xmlns:a16="http://schemas.microsoft.com/office/drawing/2014/main" id="{E4B9C7B7-9E44-F230-C081-15EB91B6D03D}"/>
              </a:ext>
            </a:extLst>
          </p:cNvPr>
          <p:cNvSpPr/>
          <p:nvPr/>
        </p:nvSpPr>
        <p:spPr>
          <a:xfrm>
            <a:off x="5218569" y="737514"/>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FEB</a:t>
            </a:r>
          </a:p>
          <a:p>
            <a:pPr algn="ctr"/>
            <a:r>
              <a:rPr lang="en-US" sz="1200" dirty="0"/>
              <a:t>(</a:t>
            </a:r>
            <a:r>
              <a:rPr lang="en-US" sz="1200" dirty="0" err="1"/>
              <a:t>lpGBT</a:t>
            </a:r>
            <a:r>
              <a:rPr lang="en-US" sz="1200" dirty="0"/>
              <a:t>)</a:t>
            </a:r>
          </a:p>
        </p:txBody>
      </p:sp>
      <p:sp>
        <p:nvSpPr>
          <p:cNvPr id="34" name="Rectangle 33">
            <a:extLst>
              <a:ext uri="{FF2B5EF4-FFF2-40B4-BE49-F238E27FC236}">
                <a16:creationId xmlns:a16="http://schemas.microsoft.com/office/drawing/2014/main" id="{723C93AA-578D-5202-8147-E08F41D1994C}"/>
              </a:ext>
            </a:extLst>
          </p:cNvPr>
          <p:cNvSpPr/>
          <p:nvPr/>
        </p:nvSpPr>
        <p:spPr>
          <a:xfrm>
            <a:off x="3037344" y="737515"/>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ASIC</a:t>
            </a:r>
          </a:p>
        </p:txBody>
      </p:sp>
      <p:cxnSp>
        <p:nvCxnSpPr>
          <p:cNvPr id="38" name="Straight Connector 37">
            <a:extLst>
              <a:ext uri="{FF2B5EF4-FFF2-40B4-BE49-F238E27FC236}">
                <a16:creationId xmlns:a16="http://schemas.microsoft.com/office/drawing/2014/main" id="{72DA35E9-769D-4911-7A5B-31A3012D7E93}"/>
              </a:ext>
            </a:extLst>
          </p:cNvPr>
          <p:cNvCxnSpPr>
            <a:cxnSpLocks/>
          </p:cNvCxnSpPr>
          <p:nvPr/>
        </p:nvCxnSpPr>
        <p:spPr>
          <a:xfrm flipH="1">
            <a:off x="4491494" y="890746"/>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292580DF-9618-6F86-B544-514E777F7681}"/>
              </a:ext>
            </a:extLst>
          </p:cNvPr>
          <p:cNvCxnSpPr>
            <a:cxnSpLocks/>
          </p:cNvCxnSpPr>
          <p:nvPr/>
        </p:nvCxnSpPr>
        <p:spPr>
          <a:xfrm flipH="1">
            <a:off x="6672719" y="890746"/>
            <a:ext cx="3519751" cy="0"/>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id="{0497B21B-8C19-6A55-C85D-2EC229E30932}"/>
              </a:ext>
            </a:extLst>
          </p:cNvPr>
          <p:cNvCxnSpPr>
            <a:cxnSpLocks/>
          </p:cNvCxnSpPr>
          <p:nvPr/>
        </p:nvCxnSpPr>
        <p:spPr>
          <a:xfrm>
            <a:off x="2298253" y="943756"/>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51" name="Straight Connector 50">
            <a:extLst>
              <a:ext uri="{FF2B5EF4-FFF2-40B4-BE49-F238E27FC236}">
                <a16:creationId xmlns:a16="http://schemas.microsoft.com/office/drawing/2014/main" id="{B3AC041A-97EA-3F5D-64BC-94E1C49C2A0A}"/>
              </a:ext>
            </a:extLst>
          </p:cNvPr>
          <p:cNvCxnSpPr>
            <a:cxnSpLocks/>
          </p:cNvCxnSpPr>
          <p:nvPr/>
        </p:nvCxnSpPr>
        <p:spPr>
          <a:xfrm>
            <a:off x="2298255" y="1016644"/>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57" name="Straight Connector 56">
            <a:extLst>
              <a:ext uri="{FF2B5EF4-FFF2-40B4-BE49-F238E27FC236}">
                <a16:creationId xmlns:a16="http://schemas.microsoft.com/office/drawing/2014/main" id="{823FDC5A-A91D-42F0-30B5-67FCCB5A9E84}"/>
              </a:ext>
            </a:extLst>
          </p:cNvPr>
          <p:cNvCxnSpPr>
            <a:cxnSpLocks/>
          </p:cNvCxnSpPr>
          <p:nvPr/>
        </p:nvCxnSpPr>
        <p:spPr>
          <a:xfrm>
            <a:off x="2298257" y="1082906"/>
            <a:ext cx="726661" cy="0"/>
          </a:xfrm>
          <a:prstGeom prst="line">
            <a:avLst/>
          </a:prstGeom>
          <a:ln>
            <a:solidFill>
              <a:schemeClr val="accent5">
                <a:lumMod val="60000"/>
                <a:lumOff val="40000"/>
              </a:schemeClr>
            </a:solidFill>
            <a:tailEnd type="stealth"/>
          </a:ln>
        </p:spPr>
        <p:style>
          <a:lnRef idx="2">
            <a:schemeClr val="accent1"/>
          </a:lnRef>
          <a:fillRef idx="0">
            <a:schemeClr val="accent1"/>
          </a:fillRef>
          <a:effectRef idx="1">
            <a:schemeClr val="accent1"/>
          </a:effectRef>
          <a:fontRef idx="minor">
            <a:schemeClr val="tx1"/>
          </a:fontRef>
        </p:style>
      </p:cxnSp>
      <p:cxnSp>
        <p:nvCxnSpPr>
          <p:cNvPr id="58" name="Straight Connector 57">
            <a:extLst>
              <a:ext uri="{FF2B5EF4-FFF2-40B4-BE49-F238E27FC236}">
                <a16:creationId xmlns:a16="http://schemas.microsoft.com/office/drawing/2014/main" id="{29B8EDF0-3EA0-0E00-868E-B32A02587EB2}"/>
              </a:ext>
            </a:extLst>
          </p:cNvPr>
          <p:cNvCxnSpPr>
            <a:cxnSpLocks/>
          </p:cNvCxnSpPr>
          <p:nvPr/>
        </p:nvCxnSpPr>
        <p:spPr>
          <a:xfrm flipV="1">
            <a:off x="6691359" y="1076276"/>
            <a:ext cx="3501111" cy="6628"/>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59" name="Straight Connector 58">
            <a:extLst>
              <a:ext uri="{FF2B5EF4-FFF2-40B4-BE49-F238E27FC236}">
                <a16:creationId xmlns:a16="http://schemas.microsoft.com/office/drawing/2014/main" id="{11AAD6F5-21FF-7331-D219-B3427179B016}"/>
              </a:ext>
            </a:extLst>
          </p:cNvPr>
          <p:cNvCxnSpPr>
            <a:cxnSpLocks/>
          </p:cNvCxnSpPr>
          <p:nvPr/>
        </p:nvCxnSpPr>
        <p:spPr>
          <a:xfrm flipV="1">
            <a:off x="6691361" y="1139537"/>
            <a:ext cx="3501109" cy="16255"/>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60" name="Straight Connector 59">
            <a:extLst>
              <a:ext uri="{FF2B5EF4-FFF2-40B4-BE49-F238E27FC236}">
                <a16:creationId xmlns:a16="http://schemas.microsoft.com/office/drawing/2014/main" id="{51FDFB5D-0ECC-A36E-592F-C750151132F5}"/>
              </a:ext>
            </a:extLst>
          </p:cNvPr>
          <p:cNvCxnSpPr>
            <a:cxnSpLocks/>
          </p:cNvCxnSpPr>
          <p:nvPr/>
        </p:nvCxnSpPr>
        <p:spPr>
          <a:xfrm flipV="1">
            <a:off x="6691363" y="1215426"/>
            <a:ext cx="3501107" cy="6628"/>
          </a:xfrm>
          <a:prstGeom prst="line">
            <a:avLst/>
          </a:prstGeom>
          <a:ln>
            <a:solidFill>
              <a:srgbClr val="00B050"/>
            </a:solidFill>
            <a:tailEnd type="stealth"/>
          </a:ln>
        </p:spPr>
        <p:style>
          <a:lnRef idx="2">
            <a:schemeClr val="accent1"/>
          </a:lnRef>
          <a:fillRef idx="0">
            <a:schemeClr val="accent1"/>
          </a:fillRef>
          <a:effectRef idx="1">
            <a:schemeClr val="accent1"/>
          </a:effectRef>
          <a:fontRef idx="minor">
            <a:schemeClr val="tx1"/>
          </a:fontRef>
        </p:style>
      </p:cxnSp>
      <p:cxnSp>
        <p:nvCxnSpPr>
          <p:cNvPr id="61" name="Straight Connector 60">
            <a:extLst>
              <a:ext uri="{FF2B5EF4-FFF2-40B4-BE49-F238E27FC236}">
                <a16:creationId xmlns:a16="http://schemas.microsoft.com/office/drawing/2014/main" id="{253ABF09-99FC-9B26-DE73-D8BE7E28A382}"/>
              </a:ext>
            </a:extLst>
          </p:cNvPr>
          <p:cNvCxnSpPr>
            <a:cxnSpLocks/>
          </p:cNvCxnSpPr>
          <p:nvPr/>
        </p:nvCxnSpPr>
        <p:spPr>
          <a:xfrm>
            <a:off x="4491494" y="1076276"/>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63" name="Straight Connector 62">
            <a:extLst>
              <a:ext uri="{FF2B5EF4-FFF2-40B4-BE49-F238E27FC236}">
                <a16:creationId xmlns:a16="http://schemas.microsoft.com/office/drawing/2014/main" id="{3FBAF0A4-7BC1-5411-6DAE-837719A4F1FA}"/>
              </a:ext>
            </a:extLst>
          </p:cNvPr>
          <p:cNvCxnSpPr>
            <a:cxnSpLocks/>
          </p:cNvCxnSpPr>
          <p:nvPr/>
        </p:nvCxnSpPr>
        <p:spPr>
          <a:xfrm>
            <a:off x="4491496" y="1149164"/>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cxnSp>
        <p:nvCxnSpPr>
          <p:cNvPr id="64" name="Straight Connector 63">
            <a:extLst>
              <a:ext uri="{FF2B5EF4-FFF2-40B4-BE49-F238E27FC236}">
                <a16:creationId xmlns:a16="http://schemas.microsoft.com/office/drawing/2014/main" id="{99C385CC-EB63-3471-7D42-29CFB7AAFBA1}"/>
              </a:ext>
            </a:extLst>
          </p:cNvPr>
          <p:cNvCxnSpPr>
            <a:cxnSpLocks/>
          </p:cNvCxnSpPr>
          <p:nvPr/>
        </p:nvCxnSpPr>
        <p:spPr>
          <a:xfrm>
            <a:off x="4491498" y="1215426"/>
            <a:ext cx="726661" cy="0"/>
          </a:xfrm>
          <a:prstGeom prst="line">
            <a:avLst/>
          </a:prstGeom>
          <a:ln>
            <a:solidFill>
              <a:srgbClr val="FF0000"/>
            </a:solidFill>
            <a:tailEnd type="stealth"/>
          </a:ln>
        </p:spPr>
        <p:style>
          <a:lnRef idx="2">
            <a:schemeClr val="accent1"/>
          </a:lnRef>
          <a:fillRef idx="0">
            <a:schemeClr val="accent1"/>
          </a:fillRef>
          <a:effectRef idx="1">
            <a:schemeClr val="accent1"/>
          </a:effectRef>
          <a:fontRef idx="minor">
            <a:schemeClr val="tx1"/>
          </a:fontRef>
        </p:style>
      </p:cxnSp>
      <p:sp>
        <p:nvSpPr>
          <p:cNvPr id="65" name="Right Brace 64">
            <a:extLst>
              <a:ext uri="{FF2B5EF4-FFF2-40B4-BE49-F238E27FC236}">
                <a16:creationId xmlns:a16="http://schemas.microsoft.com/office/drawing/2014/main" id="{97938602-C9B8-0D78-9E7A-6230AB1D110B}"/>
              </a:ext>
            </a:extLst>
          </p:cNvPr>
          <p:cNvSpPr/>
          <p:nvPr/>
        </p:nvSpPr>
        <p:spPr>
          <a:xfrm>
            <a:off x="1994012" y="753123"/>
            <a:ext cx="285597" cy="527041"/>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6" name="TextBox 65">
            <a:extLst>
              <a:ext uri="{FF2B5EF4-FFF2-40B4-BE49-F238E27FC236}">
                <a16:creationId xmlns:a16="http://schemas.microsoft.com/office/drawing/2014/main" id="{A6212088-59DF-B82F-2287-5E7AD312A140}"/>
              </a:ext>
            </a:extLst>
          </p:cNvPr>
          <p:cNvSpPr txBox="1"/>
          <p:nvPr/>
        </p:nvSpPr>
        <p:spPr>
          <a:xfrm>
            <a:off x="1357741" y="862538"/>
            <a:ext cx="723403" cy="276999"/>
          </a:xfrm>
          <a:prstGeom prst="rect">
            <a:avLst/>
          </a:prstGeom>
          <a:noFill/>
        </p:spPr>
        <p:txBody>
          <a:bodyPr wrap="none" rtlCol="0">
            <a:spAutoFit/>
          </a:bodyPr>
          <a:lstStyle/>
          <a:p>
            <a:r>
              <a:rPr lang="en-US" sz="1200" dirty="0"/>
              <a:t>Sensors</a:t>
            </a:r>
          </a:p>
        </p:txBody>
      </p:sp>
      <p:sp>
        <p:nvSpPr>
          <p:cNvPr id="68" name="TextBox 67">
            <a:extLst>
              <a:ext uri="{FF2B5EF4-FFF2-40B4-BE49-F238E27FC236}">
                <a16:creationId xmlns:a16="http://schemas.microsoft.com/office/drawing/2014/main" id="{E9FF45BE-3886-179F-2C96-CAC181C11C14}"/>
              </a:ext>
            </a:extLst>
          </p:cNvPr>
          <p:cNvSpPr txBox="1"/>
          <p:nvPr/>
        </p:nvSpPr>
        <p:spPr>
          <a:xfrm>
            <a:off x="479215" y="816371"/>
            <a:ext cx="455574" cy="369332"/>
          </a:xfrm>
          <a:prstGeom prst="rect">
            <a:avLst/>
          </a:prstGeom>
          <a:noFill/>
        </p:spPr>
        <p:txBody>
          <a:bodyPr wrap="none" rtlCol="0">
            <a:spAutoFit/>
          </a:bodyPr>
          <a:lstStyle/>
          <a:p>
            <a:r>
              <a:rPr lang="en-US" dirty="0"/>
              <a:t>(A)</a:t>
            </a:r>
          </a:p>
        </p:txBody>
      </p:sp>
      <p:sp>
        <p:nvSpPr>
          <p:cNvPr id="73" name="Rectangle 72">
            <a:extLst>
              <a:ext uri="{FF2B5EF4-FFF2-40B4-BE49-F238E27FC236}">
                <a16:creationId xmlns:a16="http://schemas.microsoft.com/office/drawing/2014/main" id="{5A89227A-39B8-15CA-65AA-D37A7F9B5F80}"/>
              </a:ext>
            </a:extLst>
          </p:cNvPr>
          <p:cNvSpPr/>
          <p:nvPr/>
        </p:nvSpPr>
        <p:spPr>
          <a:xfrm>
            <a:off x="10192470" y="747560"/>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DAM</a:t>
            </a:r>
          </a:p>
        </p:txBody>
      </p:sp>
      <p:sp>
        <p:nvSpPr>
          <p:cNvPr id="74" name="Rectangle 73">
            <a:extLst>
              <a:ext uri="{FF2B5EF4-FFF2-40B4-BE49-F238E27FC236}">
                <a16:creationId xmlns:a16="http://schemas.microsoft.com/office/drawing/2014/main" id="{8D85993E-A1E0-F8E3-4077-F57A893AE353}"/>
              </a:ext>
            </a:extLst>
          </p:cNvPr>
          <p:cNvSpPr/>
          <p:nvPr/>
        </p:nvSpPr>
        <p:spPr>
          <a:xfrm>
            <a:off x="10192470" y="1509758"/>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DAM</a:t>
            </a:r>
          </a:p>
        </p:txBody>
      </p:sp>
      <p:sp>
        <p:nvSpPr>
          <p:cNvPr id="75" name="Rectangle 74">
            <a:extLst>
              <a:ext uri="{FF2B5EF4-FFF2-40B4-BE49-F238E27FC236}">
                <a16:creationId xmlns:a16="http://schemas.microsoft.com/office/drawing/2014/main" id="{C6A8F9E4-3B81-E08E-4B66-BE9A76503669}"/>
              </a:ext>
            </a:extLst>
          </p:cNvPr>
          <p:cNvSpPr/>
          <p:nvPr/>
        </p:nvSpPr>
        <p:spPr>
          <a:xfrm>
            <a:off x="10211110" y="2277441"/>
            <a:ext cx="1454150" cy="52704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DAM</a:t>
            </a:r>
          </a:p>
        </p:txBody>
      </p:sp>
      <p:sp>
        <p:nvSpPr>
          <p:cNvPr id="76" name="Rectangle 75">
            <a:extLst>
              <a:ext uri="{FF2B5EF4-FFF2-40B4-BE49-F238E27FC236}">
                <a16:creationId xmlns:a16="http://schemas.microsoft.com/office/drawing/2014/main" id="{54D72EA4-7C7D-E1DA-5EAC-B42A2CF32CAF}"/>
              </a:ext>
            </a:extLst>
          </p:cNvPr>
          <p:cNvSpPr/>
          <p:nvPr/>
        </p:nvSpPr>
        <p:spPr>
          <a:xfrm>
            <a:off x="289343" y="661418"/>
            <a:ext cx="11613313" cy="664344"/>
          </a:xfrm>
          <a:prstGeom prst="rect">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E9898CAA-1358-08F3-16D9-74C1885334C1}"/>
              </a:ext>
            </a:extLst>
          </p:cNvPr>
          <p:cNvSpPr/>
          <p:nvPr/>
        </p:nvSpPr>
        <p:spPr>
          <a:xfrm>
            <a:off x="298126" y="1433908"/>
            <a:ext cx="11613313" cy="664344"/>
          </a:xfrm>
          <a:prstGeom prst="rect">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1353C789-EE34-ED0F-AF98-2EE2E42914E2}"/>
              </a:ext>
            </a:extLst>
          </p:cNvPr>
          <p:cNvSpPr/>
          <p:nvPr/>
        </p:nvSpPr>
        <p:spPr>
          <a:xfrm>
            <a:off x="289342" y="2186465"/>
            <a:ext cx="11613313" cy="791471"/>
          </a:xfrm>
          <a:prstGeom prst="rect">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5" name="Straight Arrow Connector 104">
            <a:extLst>
              <a:ext uri="{FF2B5EF4-FFF2-40B4-BE49-F238E27FC236}">
                <a16:creationId xmlns:a16="http://schemas.microsoft.com/office/drawing/2014/main" id="{3E4083C9-0DC8-A320-9F46-93F48992FFCD}"/>
              </a:ext>
            </a:extLst>
          </p:cNvPr>
          <p:cNvCxnSpPr>
            <a:cxnSpLocks/>
          </p:cNvCxnSpPr>
          <p:nvPr/>
        </p:nvCxnSpPr>
        <p:spPr>
          <a:xfrm flipV="1">
            <a:off x="9192026" y="3177887"/>
            <a:ext cx="1019084" cy="10189"/>
          </a:xfrm>
          <a:prstGeom prst="straightConnector1">
            <a:avLst/>
          </a:prstGeom>
          <a:ln>
            <a:solidFill>
              <a:srgbClr val="FFC000"/>
            </a:solidFill>
            <a:headEnd type="none"/>
            <a:tailEnd type="triangle"/>
          </a:ln>
        </p:spPr>
        <p:style>
          <a:lnRef idx="2">
            <a:schemeClr val="accent1"/>
          </a:lnRef>
          <a:fillRef idx="0">
            <a:schemeClr val="accent1"/>
          </a:fillRef>
          <a:effectRef idx="1">
            <a:schemeClr val="accent1"/>
          </a:effectRef>
          <a:fontRef idx="minor">
            <a:schemeClr val="tx1"/>
          </a:fontRef>
        </p:style>
      </p:cxnSp>
      <p:sp>
        <p:nvSpPr>
          <p:cNvPr id="4" name="Rectangle 3">
            <a:extLst>
              <a:ext uri="{FF2B5EF4-FFF2-40B4-BE49-F238E27FC236}">
                <a16:creationId xmlns:a16="http://schemas.microsoft.com/office/drawing/2014/main" id="{1398EEE6-B328-781B-8125-D381CDD07BB7}"/>
              </a:ext>
            </a:extLst>
          </p:cNvPr>
          <p:cNvSpPr/>
          <p:nvPr/>
        </p:nvSpPr>
        <p:spPr>
          <a:xfrm>
            <a:off x="9932506" y="5629763"/>
            <a:ext cx="1265582" cy="617414"/>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rPr>
              <a:t>Assume  ~10 Gb/s</a:t>
            </a:r>
          </a:p>
        </p:txBody>
      </p:sp>
      <p:cxnSp>
        <p:nvCxnSpPr>
          <p:cNvPr id="6" name="Straight Arrow Connector 5">
            <a:extLst>
              <a:ext uri="{FF2B5EF4-FFF2-40B4-BE49-F238E27FC236}">
                <a16:creationId xmlns:a16="http://schemas.microsoft.com/office/drawing/2014/main" id="{DB0D7BD1-7461-F519-D98E-2014283FD96C}"/>
              </a:ext>
            </a:extLst>
          </p:cNvPr>
          <p:cNvCxnSpPr/>
          <p:nvPr/>
        </p:nvCxnSpPr>
        <p:spPr>
          <a:xfrm flipH="1" flipV="1">
            <a:off x="9533519" y="5267739"/>
            <a:ext cx="1028464" cy="362024"/>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7" name="Rectangle 16">
            <a:extLst>
              <a:ext uri="{FF2B5EF4-FFF2-40B4-BE49-F238E27FC236}">
                <a16:creationId xmlns:a16="http://schemas.microsoft.com/office/drawing/2014/main" id="{435C5003-0A62-BCF5-CCA0-4A2B27D5AAAE}"/>
              </a:ext>
            </a:extLst>
          </p:cNvPr>
          <p:cNvSpPr/>
          <p:nvPr/>
        </p:nvSpPr>
        <p:spPr>
          <a:xfrm>
            <a:off x="7140125" y="5692017"/>
            <a:ext cx="2052017" cy="773705"/>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rPr>
              <a:t>Assume:</a:t>
            </a:r>
          </a:p>
          <a:p>
            <a:endParaRPr lang="en-US" sz="1000" dirty="0">
              <a:solidFill>
                <a:schemeClr val="tx1"/>
              </a:solidFill>
            </a:endParaRPr>
          </a:p>
          <a:p>
            <a:r>
              <a:rPr lang="en-US" sz="1000" dirty="0">
                <a:solidFill>
                  <a:schemeClr val="tx1"/>
                </a:solidFill>
              </a:rPr>
              <a:t>7880 = 80 bits x 98.5 (William Gu)</a:t>
            </a:r>
          </a:p>
          <a:p>
            <a:r>
              <a:rPr lang="en-US" sz="1000" dirty="0">
                <a:solidFill>
                  <a:schemeClr val="tx1"/>
                </a:solidFill>
              </a:rPr>
              <a:t>3152 = 32 x 98.5 (VTRX+ max DL)</a:t>
            </a:r>
          </a:p>
        </p:txBody>
      </p:sp>
      <p:cxnSp>
        <p:nvCxnSpPr>
          <p:cNvPr id="20" name="Straight Arrow Connector 19">
            <a:extLst>
              <a:ext uri="{FF2B5EF4-FFF2-40B4-BE49-F238E27FC236}">
                <a16:creationId xmlns:a16="http://schemas.microsoft.com/office/drawing/2014/main" id="{0FF39E51-DD1A-2ABC-59CC-87B8895F5A42}"/>
              </a:ext>
            </a:extLst>
          </p:cNvPr>
          <p:cNvCxnSpPr>
            <a:cxnSpLocks/>
          </p:cNvCxnSpPr>
          <p:nvPr/>
        </p:nvCxnSpPr>
        <p:spPr>
          <a:xfrm flipH="1" flipV="1">
            <a:off x="7651902" y="5050822"/>
            <a:ext cx="780692" cy="643632"/>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8" name="Rectangle 27">
            <a:extLst>
              <a:ext uri="{FF2B5EF4-FFF2-40B4-BE49-F238E27FC236}">
                <a16:creationId xmlns:a16="http://schemas.microsoft.com/office/drawing/2014/main" id="{25E39A94-2B78-8D8F-933E-B5BD4643FB0E}"/>
              </a:ext>
            </a:extLst>
          </p:cNvPr>
          <p:cNvSpPr/>
          <p:nvPr/>
        </p:nvSpPr>
        <p:spPr>
          <a:xfrm>
            <a:off x="4520639" y="5808708"/>
            <a:ext cx="1966299" cy="517541"/>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rPr>
              <a:t>2521 = 64 x 39.4 (</a:t>
            </a:r>
            <a:r>
              <a:rPr lang="en-US" sz="1000" dirty="0" err="1">
                <a:solidFill>
                  <a:schemeClr val="tx1"/>
                </a:solidFill>
              </a:rPr>
              <a:t>lpGBT</a:t>
            </a:r>
            <a:r>
              <a:rPr lang="en-US" sz="1000" dirty="0">
                <a:solidFill>
                  <a:schemeClr val="tx1"/>
                </a:solidFill>
              </a:rPr>
              <a:t> DL)</a:t>
            </a:r>
          </a:p>
          <a:p>
            <a:r>
              <a:rPr lang="en-US" sz="1000" dirty="0">
                <a:solidFill>
                  <a:schemeClr val="tx1"/>
                </a:solidFill>
              </a:rPr>
              <a:t>3152 = 32 x 98.5 (VTRX max DL)</a:t>
            </a:r>
          </a:p>
        </p:txBody>
      </p:sp>
      <p:cxnSp>
        <p:nvCxnSpPr>
          <p:cNvPr id="29" name="Straight Arrow Connector 28">
            <a:extLst>
              <a:ext uri="{FF2B5EF4-FFF2-40B4-BE49-F238E27FC236}">
                <a16:creationId xmlns:a16="http://schemas.microsoft.com/office/drawing/2014/main" id="{DE960585-F583-C066-B9E1-6B25B0745402}"/>
              </a:ext>
            </a:extLst>
          </p:cNvPr>
          <p:cNvCxnSpPr>
            <a:cxnSpLocks/>
          </p:cNvCxnSpPr>
          <p:nvPr/>
        </p:nvCxnSpPr>
        <p:spPr>
          <a:xfrm flipV="1">
            <a:off x="5611069" y="5267739"/>
            <a:ext cx="29144" cy="441097"/>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197370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1869</TotalTime>
  <Words>1996</Words>
  <Application>Microsoft Office PowerPoint</Application>
  <PresentationFormat>Widescreen</PresentationFormat>
  <Paragraphs>424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Jeff Landgraf</dc:creator>
  <cp:lastModifiedBy>Jeff Landgraf</cp:lastModifiedBy>
  <cp:revision>1</cp:revision>
  <dcterms:created xsi:type="dcterms:W3CDTF">2024-10-22T13:37:33Z</dcterms:created>
  <dcterms:modified xsi:type="dcterms:W3CDTF">2024-11-14T12:33:07Z</dcterms:modified>
</cp:coreProperties>
</file>