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2" r:id="rId4"/>
  </p:sldMasterIdLst>
  <p:notesMasterIdLst>
    <p:notesMasterId r:id="rId7"/>
  </p:notesMasterIdLst>
  <p:sldIdLst>
    <p:sldId id="318" r:id="rId5"/>
    <p:sldId id="31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24407B"/>
    <a:srgbClr val="30519D"/>
    <a:srgbClr val="FFFB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46"/>
  </p:normalViewPr>
  <p:slideViewPr>
    <p:cSldViewPr snapToGrid="0" snapToObjects="1">
      <p:cViewPr varScale="1">
        <p:scale>
          <a:sx n="70" d="100"/>
          <a:sy n="70" d="100"/>
        </p:scale>
        <p:origin x="91" y="4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ernando Barbosa" userId="26e508f0-5e45-4ff3-9cbc-2459c82fe5c2" providerId="ADAL" clId="{DFEAED29-FBD2-4484-9CC2-DF3290DDD244}"/>
    <pc:docChg chg="undo redo custSel addSld delSld modSld delMainMaster">
      <pc:chgData name="Fernando Barbosa" userId="26e508f0-5e45-4ff3-9cbc-2459c82fe5c2" providerId="ADAL" clId="{DFEAED29-FBD2-4484-9CC2-DF3290DDD244}" dt="2024-10-30T00:06:59.685" v="490" actId="20577"/>
      <pc:docMkLst>
        <pc:docMk/>
      </pc:docMkLst>
      <pc:sldChg chg="addSp delSp modSp">
        <pc:chgData name="Fernando Barbosa" userId="26e508f0-5e45-4ff3-9cbc-2459c82fe5c2" providerId="ADAL" clId="{DFEAED29-FBD2-4484-9CC2-DF3290DDD244}" dt="2024-10-30T00:02:33.131" v="420" actId="20577"/>
        <pc:sldMkLst>
          <pc:docMk/>
          <pc:sldMk cId="253776914" sldId="318"/>
        </pc:sldMkLst>
        <pc:spChg chg="mod">
          <ac:chgData name="Fernando Barbosa" userId="26e508f0-5e45-4ff3-9cbc-2459c82fe5c2" providerId="ADAL" clId="{DFEAED29-FBD2-4484-9CC2-DF3290DDD244}" dt="2024-10-30T00:02:33.131" v="420" actId="20577"/>
          <ac:spMkLst>
            <pc:docMk/>
            <pc:sldMk cId="253776914" sldId="318"/>
            <ac:spMk id="3" creationId="{112FB4CA-2F2E-446B-BDA0-D8A6DA95498C}"/>
          </ac:spMkLst>
        </pc:spChg>
        <pc:spChg chg="mod">
          <ac:chgData name="Fernando Barbosa" userId="26e508f0-5e45-4ff3-9cbc-2459c82fe5c2" providerId="ADAL" clId="{DFEAED29-FBD2-4484-9CC2-DF3290DDD244}" dt="2024-10-29T19:03:36.845" v="105" actId="14100"/>
          <ac:spMkLst>
            <pc:docMk/>
            <pc:sldMk cId="253776914" sldId="318"/>
            <ac:spMk id="28" creationId="{FC0979F1-0CCD-434C-B092-3B79F823D2D8}"/>
          </ac:spMkLst>
        </pc:spChg>
        <pc:spChg chg="add mod">
          <ac:chgData name="Fernando Barbosa" userId="26e508f0-5e45-4ff3-9cbc-2459c82fe5c2" providerId="ADAL" clId="{DFEAED29-FBD2-4484-9CC2-DF3290DDD244}" dt="2024-10-29T18:59:21.453" v="79" actId="1076"/>
          <ac:spMkLst>
            <pc:docMk/>
            <pc:sldMk cId="253776914" sldId="318"/>
            <ac:spMk id="58" creationId="{3921A438-C620-40DE-B1D4-86C207B6F0DE}"/>
          </ac:spMkLst>
        </pc:spChg>
        <pc:spChg chg="mod">
          <ac:chgData name="Fernando Barbosa" userId="26e508f0-5e45-4ff3-9cbc-2459c82fe5c2" providerId="ADAL" clId="{DFEAED29-FBD2-4484-9CC2-DF3290DDD244}" dt="2024-10-29T19:22:15.896" v="204" actId="207"/>
          <ac:spMkLst>
            <pc:docMk/>
            <pc:sldMk cId="253776914" sldId="318"/>
            <ac:spMk id="66" creationId="{293666E3-630A-48F2-A0A9-02532220047A}"/>
          </ac:spMkLst>
        </pc:spChg>
        <pc:spChg chg="mod">
          <ac:chgData name="Fernando Barbosa" userId="26e508f0-5e45-4ff3-9cbc-2459c82fe5c2" providerId="ADAL" clId="{DFEAED29-FBD2-4484-9CC2-DF3290DDD244}" dt="2024-10-29T19:03:25.584" v="104" actId="1076"/>
          <ac:spMkLst>
            <pc:docMk/>
            <pc:sldMk cId="253776914" sldId="318"/>
            <ac:spMk id="70" creationId="{8A5033F8-D08F-4AA4-A866-846DA866F1C0}"/>
          </ac:spMkLst>
        </pc:spChg>
        <pc:spChg chg="mod">
          <ac:chgData name="Fernando Barbosa" userId="26e508f0-5e45-4ff3-9cbc-2459c82fe5c2" providerId="ADAL" clId="{DFEAED29-FBD2-4484-9CC2-DF3290DDD244}" dt="2024-10-29T18:59:42.582" v="81" actId="1076"/>
          <ac:spMkLst>
            <pc:docMk/>
            <pc:sldMk cId="253776914" sldId="318"/>
            <ac:spMk id="84" creationId="{3EBCF012-F376-4181-8E24-6FA190E627E5}"/>
          </ac:spMkLst>
        </pc:spChg>
        <pc:spChg chg="mod">
          <ac:chgData name="Fernando Barbosa" userId="26e508f0-5e45-4ff3-9cbc-2459c82fe5c2" providerId="ADAL" clId="{DFEAED29-FBD2-4484-9CC2-DF3290DDD244}" dt="2024-10-29T19:00:11.950" v="83" actId="1076"/>
          <ac:spMkLst>
            <pc:docMk/>
            <pc:sldMk cId="253776914" sldId="318"/>
            <ac:spMk id="85" creationId="{F08605FB-7477-4285-BC36-D4F6B7E82568}"/>
          </ac:spMkLst>
        </pc:spChg>
        <pc:spChg chg="mod">
          <ac:chgData name="Fernando Barbosa" userId="26e508f0-5e45-4ff3-9cbc-2459c82fe5c2" providerId="ADAL" clId="{DFEAED29-FBD2-4484-9CC2-DF3290DDD244}" dt="2024-10-29T19:04:25.058" v="110" actId="20577"/>
          <ac:spMkLst>
            <pc:docMk/>
            <pc:sldMk cId="253776914" sldId="318"/>
            <ac:spMk id="86" creationId="{E3E168C5-3676-45BA-BD22-9C091BE0A0EF}"/>
          </ac:spMkLst>
        </pc:spChg>
        <pc:spChg chg="mod">
          <ac:chgData name="Fernando Barbosa" userId="26e508f0-5e45-4ff3-9cbc-2459c82fe5c2" providerId="ADAL" clId="{DFEAED29-FBD2-4484-9CC2-DF3290DDD244}" dt="2024-10-29T19:17:18.967" v="172" actId="164"/>
          <ac:spMkLst>
            <pc:docMk/>
            <pc:sldMk cId="253776914" sldId="318"/>
            <ac:spMk id="89" creationId="{75551125-88DD-4C8F-8D61-A4A934B33287}"/>
          </ac:spMkLst>
        </pc:spChg>
        <pc:spChg chg="mod">
          <ac:chgData name="Fernando Barbosa" userId="26e508f0-5e45-4ff3-9cbc-2459c82fe5c2" providerId="ADAL" clId="{DFEAED29-FBD2-4484-9CC2-DF3290DDD244}" dt="2024-10-29T19:03:05.954" v="102" actId="164"/>
          <ac:spMkLst>
            <pc:docMk/>
            <pc:sldMk cId="253776914" sldId="318"/>
            <ac:spMk id="91" creationId="{B1ABCAED-A187-44B5-AE16-6DD74465D2C5}"/>
          </ac:spMkLst>
        </pc:spChg>
        <pc:spChg chg="add del">
          <ac:chgData name="Fernando Barbosa" userId="26e508f0-5e45-4ff3-9cbc-2459c82fe5c2" providerId="ADAL" clId="{DFEAED29-FBD2-4484-9CC2-DF3290DDD244}" dt="2024-10-29T19:02:39.724" v="93"/>
          <ac:spMkLst>
            <pc:docMk/>
            <pc:sldMk cId="253776914" sldId="318"/>
            <ac:spMk id="93" creationId="{DFF87598-3F2D-4995-ACFD-FC56E95543CD}"/>
          </ac:spMkLst>
        </pc:spChg>
        <pc:spChg chg="add mod">
          <ac:chgData name="Fernando Barbosa" userId="26e508f0-5e45-4ff3-9cbc-2459c82fe5c2" providerId="ADAL" clId="{DFEAED29-FBD2-4484-9CC2-DF3290DDD244}" dt="2024-10-29T19:04:35.495" v="112" actId="20577"/>
          <ac:spMkLst>
            <pc:docMk/>
            <pc:sldMk cId="253776914" sldId="318"/>
            <ac:spMk id="108" creationId="{297D55E5-5CC1-4F97-AFCD-DE96C5410546}"/>
          </ac:spMkLst>
        </pc:spChg>
        <pc:spChg chg="mod">
          <ac:chgData name="Fernando Barbosa" userId="26e508f0-5e45-4ff3-9cbc-2459c82fe5c2" providerId="ADAL" clId="{DFEAED29-FBD2-4484-9CC2-DF3290DDD244}" dt="2024-10-29T19:13:13.246" v="129" actId="1076"/>
          <ac:spMkLst>
            <pc:docMk/>
            <pc:sldMk cId="253776914" sldId="318"/>
            <ac:spMk id="111" creationId="{EECEF3BA-1B01-49E3-8D66-BBA92D7695C9}"/>
          </ac:spMkLst>
        </pc:spChg>
        <pc:spChg chg="del">
          <ac:chgData name="Fernando Barbosa" userId="26e508f0-5e45-4ff3-9cbc-2459c82fe5c2" providerId="ADAL" clId="{DFEAED29-FBD2-4484-9CC2-DF3290DDD244}" dt="2024-10-29T19:15:15.214" v="142"/>
          <ac:spMkLst>
            <pc:docMk/>
            <pc:sldMk cId="253776914" sldId="318"/>
            <ac:spMk id="112" creationId="{D6FB529E-9FA0-49D3-AAE5-4AB12CEAF024}"/>
          </ac:spMkLst>
        </pc:spChg>
        <pc:spChg chg="mod">
          <ac:chgData name="Fernando Barbosa" userId="26e508f0-5e45-4ff3-9cbc-2459c82fe5c2" providerId="ADAL" clId="{DFEAED29-FBD2-4484-9CC2-DF3290DDD244}" dt="2024-10-29T19:12:27.627" v="126" actId="1076"/>
          <ac:spMkLst>
            <pc:docMk/>
            <pc:sldMk cId="253776914" sldId="318"/>
            <ac:spMk id="115" creationId="{C13F0831-1BB0-42C4-BD57-E6A72FC486B1}"/>
          </ac:spMkLst>
        </pc:spChg>
        <pc:spChg chg="del">
          <ac:chgData name="Fernando Barbosa" userId="26e508f0-5e45-4ff3-9cbc-2459c82fe5c2" providerId="ADAL" clId="{DFEAED29-FBD2-4484-9CC2-DF3290DDD244}" dt="2024-10-29T19:11:23.738" v="120"/>
          <ac:spMkLst>
            <pc:docMk/>
            <pc:sldMk cId="253776914" sldId="318"/>
            <ac:spMk id="118" creationId="{A7EBF75C-CF15-4EE4-A1BB-38E4281CE61C}"/>
          </ac:spMkLst>
        </pc:spChg>
        <pc:spChg chg="del">
          <ac:chgData name="Fernando Barbosa" userId="26e508f0-5e45-4ff3-9cbc-2459c82fe5c2" providerId="ADAL" clId="{DFEAED29-FBD2-4484-9CC2-DF3290DDD244}" dt="2024-10-29T19:15:30.521" v="145"/>
          <ac:spMkLst>
            <pc:docMk/>
            <pc:sldMk cId="253776914" sldId="318"/>
            <ac:spMk id="119" creationId="{6DDAD9CC-FB86-4C81-B913-68AD08AACB4C}"/>
          </ac:spMkLst>
        </pc:spChg>
        <pc:spChg chg="add del">
          <ac:chgData name="Fernando Barbosa" userId="26e508f0-5e45-4ff3-9cbc-2459c82fe5c2" providerId="ADAL" clId="{DFEAED29-FBD2-4484-9CC2-DF3290DDD244}" dt="2024-10-29T19:10:30.942" v="119"/>
          <ac:spMkLst>
            <pc:docMk/>
            <pc:sldMk cId="253776914" sldId="318"/>
            <ac:spMk id="120" creationId="{BD06898B-35F9-4D7D-9C53-8CAB85DAA4BD}"/>
          </ac:spMkLst>
        </pc:spChg>
        <pc:spChg chg="del mod">
          <ac:chgData name="Fernando Barbosa" userId="26e508f0-5e45-4ff3-9cbc-2459c82fe5c2" providerId="ADAL" clId="{DFEAED29-FBD2-4484-9CC2-DF3290DDD244}" dt="2024-10-29T19:15:08.965" v="141" actId="478"/>
          <ac:spMkLst>
            <pc:docMk/>
            <pc:sldMk cId="253776914" sldId="318"/>
            <ac:spMk id="121" creationId="{BE6CDE6F-5B28-4AFD-A34B-5C209A07DAC8}"/>
          </ac:spMkLst>
        </pc:spChg>
        <pc:spChg chg="mod">
          <ac:chgData name="Fernando Barbosa" userId="26e508f0-5e45-4ff3-9cbc-2459c82fe5c2" providerId="ADAL" clId="{DFEAED29-FBD2-4484-9CC2-DF3290DDD244}" dt="2024-10-29T19:13:13.246" v="129" actId="1076"/>
          <ac:spMkLst>
            <pc:docMk/>
            <pc:sldMk cId="253776914" sldId="318"/>
            <ac:spMk id="122" creationId="{FA9AA474-3ACC-406D-AAC6-CF2B31EDED9D}"/>
          </ac:spMkLst>
        </pc:spChg>
        <pc:spChg chg="mod">
          <ac:chgData name="Fernando Barbosa" userId="26e508f0-5e45-4ff3-9cbc-2459c82fe5c2" providerId="ADAL" clId="{DFEAED29-FBD2-4484-9CC2-DF3290DDD244}" dt="2024-10-29T19:12:50.133" v="127" actId="1076"/>
          <ac:spMkLst>
            <pc:docMk/>
            <pc:sldMk cId="253776914" sldId="318"/>
            <ac:spMk id="126" creationId="{85F4D0AF-0DA7-482B-B1FE-FAA335BB7573}"/>
          </ac:spMkLst>
        </pc:spChg>
        <pc:spChg chg="mod">
          <ac:chgData name="Fernando Barbosa" userId="26e508f0-5e45-4ff3-9cbc-2459c82fe5c2" providerId="ADAL" clId="{DFEAED29-FBD2-4484-9CC2-DF3290DDD244}" dt="2024-10-29T19:13:13.246" v="129" actId="1076"/>
          <ac:spMkLst>
            <pc:docMk/>
            <pc:sldMk cId="253776914" sldId="318"/>
            <ac:spMk id="132" creationId="{E774E4A2-28C1-4338-87AF-24476D39CC5D}"/>
          </ac:spMkLst>
        </pc:spChg>
        <pc:spChg chg="del">
          <ac:chgData name="Fernando Barbosa" userId="26e508f0-5e45-4ff3-9cbc-2459c82fe5c2" providerId="ADAL" clId="{DFEAED29-FBD2-4484-9CC2-DF3290DDD244}" dt="2024-10-29T19:11:42.917" v="122"/>
          <ac:spMkLst>
            <pc:docMk/>
            <pc:sldMk cId="253776914" sldId="318"/>
            <ac:spMk id="133" creationId="{12D2629F-0965-4448-8EDC-95F28262B923}"/>
          </ac:spMkLst>
        </pc:spChg>
        <pc:spChg chg="add mod ord">
          <ac:chgData name="Fernando Barbosa" userId="26e508f0-5e45-4ff3-9cbc-2459c82fe5c2" providerId="ADAL" clId="{DFEAED29-FBD2-4484-9CC2-DF3290DDD244}" dt="2024-10-29T19:17:18.967" v="172" actId="164"/>
          <ac:spMkLst>
            <pc:docMk/>
            <pc:sldMk cId="253776914" sldId="318"/>
            <ac:spMk id="134" creationId="{3C8E4945-ECCC-4084-832D-B74AB61D4922}"/>
          </ac:spMkLst>
        </pc:spChg>
        <pc:spChg chg="add mod">
          <ac:chgData name="Fernando Barbosa" userId="26e508f0-5e45-4ff3-9cbc-2459c82fe5c2" providerId="ADAL" clId="{DFEAED29-FBD2-4484-9CC2-DF3290DDD244}" dt="2024-10-29T19:23:36.932" v="210" actId="164"/>
          <ac:spMkLst>
            <pc:docMk/>
            <pc:sldMk cId="253776914" sldId="318"/>
            <ac:spMk id="135" creationId="{F18B1314-979D-47D9-8C70-94FEA35F2175}"/>
          </ac:spMkLst>
        </pc:spChg>
        <pc:spChg chg="add mod">
          <ac:chgData name="Fernando Barbosa" userId="26e508f0-5e45-4ff3-9cbc-2459c82fe5c2" providerId="ADAL" clId="{DFEAED29-FBD2-4484-9CC2-DF3290DDD244}" dt="2024-10-29T19:23:36.932" v="210" actId="164"/>
          <ac:spMkLst>
            <pc:docMk/>
            <pc:sldMk cId="253776914" sldId="318"/>
            <ac:spMk id="136" creationId="{12D55C71-053A-45FF-91DD-E210BD5F3923}"/>
          </ac:spMkLst>
        </pc:spChg>
        <pc:grpChg chg="add mod">
          <ac:chgData name="Fernando Barbosa" userId="26e508f0-5e45-4ff3-9cbc-2459c82fe5c2" providerId="ADAL" clId="{DFEAED29-FBD2-4484-9CC2-DF3290DDD244}" dt="2024-10-29T19:03:05.954" v="102" actId="164"/>
          <ac:grpSpMkLst>
            <pc:docMk/>
            <pc:sldMk cId="253776914" sldId="318"/>
            <ac:grpSpMk id="2" creationId="{4FF726FD-81D5-47F7-8511-336051EDDA6B}"/>
          </ac:grpSpMkLst>
        </pc:grpChg>
        <pc:grpChg chg="add mod">
          <ac:chgData name="Fernando Barbosa" userId="26e508f0-5e45-4ff3-9cbc-2459c82fe5c2" providerId="ADAL" clId="{DFEAED29-FBD2-4484-9CC2-DF3290DDD244}" dt="2024-10-29T19:23:36.932" v="210" actId="164"/>
          <ac:grpSpMkLst>
            <pc:docMk/>
            <pc:sldMk cId="253776914" sldId="318"/>
            <ac:grpSpMk id="4" creationId="{FB79F9B7-CE25-4EC6-A00A-255107C32196}"/>
          </ac:grpSpMkLst>
        </pc:grpChg>
        <pc:grpChg chg="add mod">
          <ac:chgData name="Fernando Barbosa" userId="26e508f0-5e45-4ff3-9cbc-2459c82fe5c2" providerId="ADAL" clId="{DFEAED29-FBD2-4484-9CC2-DF3290DDD244}" dt="2024-10-29T19:17:25.167" v="173" actId="1076"/>
          <ac:grpSpMkLst>
            <pc:docMk/>
            <pc:sldMk cId="253776914" sldId="318"/>
            <ac:grpSpMk id="20" creationId="{6C9F5DE6-96A6-4859-9BC5-F3DC303836E3}"/>
          </ac:grpSpMkLst>
        </pc:grpChg>
        <pc:grpChg chg="add mod">
          <ac:chgData name="Fernando Barbosa" userId="26e508f0-5e45-4ff3-9cbc-2459c82fe5c2" providerId="ADAL" clId="{DFEAED29-FBD2-4484-9CC2-DF3290DDD244}" dt="2024-10-29T19:23:36.932" v="210" actId="164"/>
          <ac:grpSpMkLst>
            <pc:docMk/>
            <pc:sldMk cId="253776914" sldId="318"/>
            <ac:grpSpMk id="22" creationId="{41110F64-80E5-4D62-875C-1E99EF2B252E}"/>
          </ac:grpSpMkLst>
        </pc:grpChg>
        <pc:grpChg chg="add del mod">
          <ac:chgData name="Fernando Barbosa" userId="26e508f0-5e45-4ff3-9cbc-2459c82fe5c2" providerId="ADAL" clId="{DFEAED29-FBD2-4484-9CC2-DF3290DDD244}" dt="2024-10-29T19:02:53.557" v="99"/>
          <ac:grpSpMkLst>
            <pc:docMk/>
            <pc:sldMk cId="253776914" sldId="318"/>
            <ac:grpSpMk id="61" creationId="{EE3A6CA7-C17C-49A0-A3B3-3FF54E280733}"/>
          </ac:grpSpMkLst>
        </pc:grpChg>
        <pc:grpChg chg="mod">
          <ac:chgData name="Fernando Barbosa" userId="26e508f0-5e45-4ff3-9cbc-2459c82fe5c2" providerId="ADAL" clId="{DFEAED29-FBD2-4484-9CC2-DF3290DDD244}" dt="2024-10-29T19:02:39.724" v="93"/>
          <ac:grpSpMkLst>
            <pc:docMk/>
            <pc:sldMk cId="253776914" sldId="318"/>
            <ac:grpSpMk id="67" creationId="{76390D81-5FD5-48BB-BA00-B593377D4CAD}"/>
          </ac:grpSpMkLst>
        </pc:grpChg>
        <pc:grpChg chg="mod">
          <ac:chgData name="Fernando Barbosa" userId="26e508f0-5e45-4ff3-9cbc-2459c82fe5c2" providerId="ADAL" clId="{DFEAED29-FBD2-4484-9CC2-DF3290DDD244}" dt="2024-10-29T19:02:07.991" v="90"/>
          <ac:grpSpMkLst>
            <pc:docMk/>
            <pc:sldMk cId="253776914" sldId="318"/>
            <ac:grpSpMk id="75" creationId="{E76596F9-4390-4EA7-9ED2-DFEB6DE38CCF}"/>
          </ac:grpSpMkLst>
        </pc:grpChg>
        <pc:grpChg chg="mod">
          <ac:chgData name="Fernando Barbosa" userId="26e508f0-5e45-4ff3-9cbc-2459c82fe5c2" providerId="ADAL" clId="{DFEAED29-FBD2-4484-9CC2-DF3290DDD244}" dt="2024-10-29T18:59:30.750" v="80" actId="1076"/>
          <ac:grpSpMkLst>
            <pc:docMk/>
            <pc:sldMk cId="253776914" sldId="318"/>
            <ac:grpSpMk id="82" creationId="{8405A4B0-C77A-46BC-9EE6-9B0991DDD491}"/>
          </ac:grpSpMkLst>
        </pc:grpChg>
        <pc:grpChg chg="mod">
          <ac:chgData name="Fernando Barbosa" userId="26e508f0-5e45-4ff3-9cbc-2459c82fe5c2" providerId="ADAL" clId="{DFEAED29-FBD2-4484-9CC2-DF3290DDD244}" dt="2024-10-29T19:00:04.581" v="82" actId="1076"/>
          <ac:grpSpMkLst>
            <pc:docMk/>
            <pc:sldMk cId="253776914" sldId="318"/>
            <ac:grpSpMk id="87" creationId="{23E0D09B-933B-477A-A579-F4F5A3EE8043}"/>
          </ac:grpSpMkLst>
        </pc:grpChg>
        <pc:grpChg chg="mod">
          <ac:chgData name="Fernando Barbosa" userId="26e508f0-5e45-4ff3-9cbc-2459c82fe5c2" providerId="ADAL" clId="{DFEAED29-FBD2-4484-9CC2-DF3290DDD244}" dt="2024-10-29T19:01:11.187" v="87" actId="164"/>
          <ac:grpSpMkLst>
            <pc:docMk/>
            <pc:sldMk cId="253776914" sldId="318"/>
            <ac:grpSpMk id="88" creationId="{0D2DC37E-646B-40DF-849E-3AFCDBA24AC1}"/>
          </ac:grpSpMkLst>
        </pc:grpChg>
        <pc:grpChg chg="mod">
          <ac:chgData name="Fernando Barbosa" userId="26e508f0-5e45-4ff3-9cbc-2459c82fe5c2" providerId="ADAL" clId="{DFEAED29-FBD2-4484-9CC2-DF3290DDD244}" dt="2024-10-29T19:02:07.991" v="90"/>
          <ac:grpSpMkLst>
            <pc:docMk/>
            <pc:sldMk cId="253776914" sldId="318"/>
            <ac:grpSpMk id="99" creationId="{EF7FA874-19A8-46E1-81EC-F6A5E1496AC5}"/>
          </ac:grpSpMkLst>
        </pc:grpChg>
        <pc:grpChg chg="add del mod">
          <ac:chgData name="Fernando Barbosa" userId="26e508f0-5e45-4ff3-9cbc-2459c82fe5c2" providerId="ADAL" clId="{DFEAED29-FBD2-4484-9CC2-DF3290DDD244}" dt="2024-10-29T19:17:18.967" v="172" actId="164"/>
          <ac:grpSpMkLst>
            <pc:docMk/>
            <pc:sldMk cId="253776914" sldId="318"/>
            <ac:grpSpMk id="109" creationId="{31C5203F-A46A-40B6-9D55-0448277F1820}"/>
          </ac:grpSpMkLst>
        </pc:grpChg>
        <pc:grpChg chg="del mod">
          <ac:chgData name="Fernando Barbosa" userId="26e508f0-5e45-4ff3-9cbc-2459c82fe5c2" providerId="ADAL" clId="{DFEAED29-FBD2-4484-9CC2-DF3290DDD244}" dt="2024-10-29T19:15:15.214" v="142"/>
          <ac:grpSpMkLst>
            <pc:docMk/>
            <pc:sldMk cId="253776914" sldId="318"/>
            <ac:grpSpMk id="110" creationId="{45866ED3-2902-4633-BFFA-D380CB192D98}"/>
          </ac:grpSpMkLst>
        </pc:grpChg>
        <pc:grpChg chg="mod">
          <ac:chgData name="Fernando Barbosa" userId="26e508f0-5e45-4ff3-9cbc-2459c82fe5c2" providerId="ADAL" clId="{DFEAED29-FBD2-4484-9CC2-DF3290DDD244}" dt="2024-10-29T19:15:30.521" v="145"/>
          <ac:grpSpMkLst>
            <pc:docMk/>
            <pc:sldMk cId="253776914" sldId="318"/>
            <ac:grpSpMk id="113" creationId="{5559C6C7-0049-4B93-A1E9-B150C5F066D8}"/>
          </ac:grpSpMkLst>
        </pc:grpChg>
        <pc:grpChg chg="mod">
          <ac:chgData name="Fernando Barbosa" userId="26e508f0-5e45-4ff3-9cbc-2459c82fe5c2" providerId="ADAL" clId="{DFEAED29-FBD2-4484-9CC2-DF3290DDD244}" dt="2024-10-29T19:11:42.917" v="122"/>
          <ac:grpSpMkLst>
            <pc:docMk/>
            <pc:sldMk cId="253776914" sldId="318"/>
            <ac:grpSpMk id="116" creationId="{44A68067-C6DE-479B-9578-475C42847AF7}"/>
          </ac:grpSpMkLst>
        </pc:grpChg>
        <pc:grpChg chg="mod">
          <ac:chgData name="Fernando Barbosa" userId="26e508f0-5e45-4ff3-9cbc-2459c82fe5c2" providerId="ADAL" clId="{DFEAED29-FBD2-4484-9CC2-DF3290DDD244}" dt="2024-10-29T19:04:05.313" v="107"/>
          <ac:grpSpMkLst>
            <pc:docMk/>
            <pc:sldMk cId="253776914" sldId="318"/>
            <ac:grpSpMk id="125" creationId="{FF4AB590-2648-424C-9D32-4D2017D877DE}"/>
          </ac:grpSpMkLst>
        </pc:grpChg>
        <pc:cxnChg chg="del">
          <ac:chgData name="Fernando Barbosa" userId="26e508f0-5e45-4ff3-9cbc-2459c82fe5c2" providerId="ADAL" clId="{DFEAED29-FBD2-4484-9CC2-DF3290DDD244}" dt="2024-10-29T19:11:33.522" v="121"/>
          <ac:cxnSpMkLst>
            <pc:docMk/>
            <pc:sldMk cId="253776914" sldId="318"/>
            <ac:cxnSpMk id="117" creationId="{3DDE8D24-9B0A-4197-BDEA-6C55B0B3C390}"/>
          </ac:cxnSpMkLst>
        </pc:cxnChg>
        <pc:cxnChg chg="mod">
          <ac:chgData name="Fernando Barbosa" userId="26e508f0-5e45-4ff3-9cbc-2459c82fe5c2" providerId="ADAL" clId="{DFEAED29-FBD2-4484-9CC2-DF3290DDD244}" dt="2024-10-29T19:13:17.126" v="130" actId="14100"/>
          <ac:cxnSpMkLst>
            <pc:docMk/>
            <pc:sldMk cId="253776914" sldId="318"/>
            <ac:cxnSpMk id="123" creationId="{88C45FFC-AB0E-40B2-916B-E65C9E1E4331}"/>
          </ac:cxnSpMkLst>
        </pc:cxnChg>
        <pc:cxnChg chg="mod">
          <ac:chgData name="Fernando Barbosa" userId="26e508f0-5e45-4ff3-9cbc-2459c82fe5c2" providerId="ADAL" clId="{DFEAED29-FBD2-4484-9CC2-DF3290DDD244}" dt="2024-10-29T19:13:36.719" v="133" actId="14100"/>
          <ac:cxnSpMkLst>
            <pc:docMk/>
            <pc:sldMk cId="253776914" sldId="318"/>
            <ac:cxnSpMk id="131" creationId="{51760747-32A4-4A3E-AD50-03CDCCB7FCDC}"/>
          </ac:cxnSpMkLst>
        </pc:cxnChg>
      </pc:sldChg>
      <pc:sldChg chg="addSp delSp modSp">
        <pc:chgData name="Fernando Barbosa" userId="26e508f0-5e45-4ff3-9cbc-2459c82fe5c2" providerId="ADAL" clId="{DFEAED29-FBD2-4484-9CC2-DF3290DDD244}" dt="2024-10-30T00:06:59.685" v="490" actId="20577"/>
        <pc:sldMkLst>
          <pc:docMk/>
          <pc:sldMk cId="3111053531" sldId="319"/>
        </pc:sldMkLst>
        <pc:spChg chg="mod">
          <ac:chgData name="Fernando Barbosa" userId="26e508f0-5e45-4ff3-9cbc-2459c82fe5c2" providerId="ADAL" clId="{DFEAED29-FBD2-4484-9CC2-DF3290DDD244}" dt="2024-10-29T19:24:18.756" v="233" actId="20577"/>
          <ac:spMkLst>
            <pc:docMk/>
            <pc:sldMk cId="3111053531" sldId="319"/>
            <ac:spMk id="3" creationId="{112FB4CA-2F2E-446B-BDA0-D8A6DA95498C}"/>
          </ac:spMkLst>
        </pc:spChg>
        <pc:spChg chg="del">
          <ac:chgData name="Fernando Barbosa" userId="26e508f0-5e45-4ff3-9cbc-2459c82fe5c2" providerId="ADAL" clId="{DFEAED29-FBD2-4484-9CC2-DF3290DDD244}" dt="2024-10-29T19:24:43.728" v="238"/>
          <ac:spMkLst>
            <pc:docMk/>
            <pc:sldMk cId="3111053531" sldId="319"/>
            <ac:spMk id="58" creationId="{3921A438-C620-40DE-B1D4-86C207B6F0DE}"/>
          </ac:spMkLst>
        </pc:spChg>
        <pc:spChg chg="del">
          <ac:chgData name="Fernando Barbosa" userId="26e508f0-5e45-4ff3-9cbc-2459c82fe5c2" providerId="ADAL" clId="{DFEAED29-FBD2-4484-9CC2-DF3290DDD244}" dt="2024-10-29T19:24:28.066" v="234"/>
          <ac:spMkLst>
            <pc:docMk/>
            <pc:sldMk cId="3111053531" sldId="319"/>
            <ac:spMk id="84" creationId="{3EBCF012-F376-4181-8E24-6FA190E627E5}"/>
          </ac:spMkLst>
        </pc:spChg>
        <pc:spChg chg="del">
          <ac:chgData name="Fernando Barbosa" userId="26e508f0-5e45-4ff3-9cbc-2459c82fe5c2" providerId="ADAL" clId="{DFEAED29-FBD2-4484-9CC2-DF3290DDD244}" dt="2024-10-29T19:24:31.670" v="235"/>
          <ac:spMkLst>
            <pc:docMk/>
            <pc:sldMk cId="3111053531" sldId="319"/>
            <ac:spMk id="85" creationId="{F08605FB-7477-4285-BC36-D4F6B7E82568}"/>
          </ac:spMkLst>
        </pc:spChg>
        <pc:spChg chg="del">
          <ac:chgData name="Fernando Barbosa" userId="26e508f0-5e45-4ff3-9cbc-2459c82fe5c2" providerId="ADAL" clId="{DFEAED29-FBD2-4484-9CC2-DF3290DDD244}" dt="2024-10-29T19:24:35.991" v="236"/>
          <ac:spMkLst>
            <pc:docMk/>
            <pc:sldMk cId="3111053531" sldId="319"/>
            <ac:spMk id="86" creationId="{E3E168C5-3676-45BA-BD22-9C091BE0A0EF}"/>
          </ac:spMkLst>
        </pc:spChg>
        <pc:spChg chg="add mod">
          <ac:chgData name="Fernando Barbosa" userId="26e508f0-5e45-4ff3-9cbc-2459c82fe5c2" providerId="ADAL" clId="{DFEAED29-FBD2-4484-9CC2-DF3290DDD244}" dt="2024-10-30T00:06:59.685" v="490" actId="20577"/>
          <ac:spMkLst>
            <pc:docMk/>
            <pc:sldMk cId="3111053531" sldId="319"/>
            <ac:spMk id="90" creationId="{E0F54208-34D0-4539-88B9-5AB0CE9F7BEA}"/>
          </ac:spMkLst>
        </pc:spChg>
        <pc:spChg chg="del">
          <ac:chgData name="Fernando Barbosa" userId="26e508f0-5e45-4ff3-9cbc-2459c82fe5c2" providerId="ADAL" clId="{DFEAED29-FBD2-4484-9CC2-DF3290DDD244}" dt="2024-10-29T19:24:39.395" v="237"/>
          <ac:spMkLst>
            <pc:docMk/>
            <pc:sldMk cId="3111053531" sldId="319"/>
            <ac:spMk id="108" creationId="{297D55E5-5CC1-4F97-AFCD-DE96C5410546}"/>
          </ac:spMkLst>
        </pc:spChg>
        <pc:spChg chg="del">
          <ac:chgData name="Fernando Barbosa" userId="26e508f0-5e45-4ff3-9cbc-2459c82fe5c2" providerId="ADAL" clId="{DFEAED29-FBD2-4484-9CC2-DF3290DDD244}" dt="2024-10-29T19:23:51.826" v="213"/>
          <ac:spMkLst>
            <pc:docMk/>
            <pc:sldMk cId="3111053531" sldId="319"/>
            <ac:spMk id="135" creationId="{F18B1314-979D-47D9-8C70-94FEA35F2175}"/>
          </ac:spMkLst>
        </pc:spChg>
        <pc:spChg chg="del mod">
          <ac:chgData name="Fernando Barbosa" userId="26e508f0-5e45-4ff3-9cbc-2459c82fe5c2" providerId="ADAL" clId="{DFEAED29-FBD2-4484-9CC2-DF3290DDD244}" dt="2024-10-29T19:23:48.346" v="212"/>
          <ac:spMkLst>
            <pc:docMk/>
            <pc:sldMk cId="3111053531" sldId="319"/>
            <ac:spMk id="136" creationId="{12D55C71-053A-45FF-91DD-E210BD5F3923}"/>
          </ac:spMkLst>
        </pc:spChg>
        <pc:grpChg chg="del">
          <ac:chgData name="Fernando Barbosa" userId="26e508f0-5e45-4ff3-9cbc-2459c82fe5c2" providerId="ADAL" clId="{DFEAED29-FBD2-4484-9CC2-DF3290DDD244}" dt="2024-10-29T19:23:01.951" v="208" actId="478"/>
          <ac:grpSpMkLst>
            <pc:docMk/>
            <pc:sldMk cId="3111053531" sldId="319"/>
            <ac:grpSpMk id="4" creationId="{FB79F9B7-CE25-4EC6-A00A-255107C32196}"/>
          </ac:grpSpMkLst>
        </pc:grpChg>
        <pc:grpChg chg="del">
          <ac:chgData name="Fernando Barbosa" userId="26e508f0-5e45-4ff3-9cbc-2459c82fe5c2" providerId="ADAL" clId="{DFEAED29-FBD2-4484-9CC2-DF3290DDD244}" dt="2024-10-29T19:23:58.749" v="214"/>
          <ac:grpSpMkLst>
            <pc:docMk/>
            <pc:sldMk cId="3111053531" sldId="319"/>
            <ac:grpSpMk id="20" creationId="{6C9F5DE6-96A6-4859-9BC5-F3DC303836E3}"/>
          </ac:grpSpMkLst>
        </pc:grpChg>
        <pc:grpChg chg="del mod">
          <ac:chgData name="Fernando Barbosa" userId="26e508f0-5e45-4ff3-9cbc-2459c82fe5c2" providerId="ADAL" clId="{DFEAED29-FBD2-4484-9CC2-DF3290DDD244}" dt="2024-10-29T19:22:58.504" v="206" actId="478"/>
          <ac:grpSpMkLst>
            <pc:docMk/>
            <pc:sldMk cId="3111053531" sldId="319"/>
            <ac:grpSpMk id="82" creationId="{8405A4B0-C77A-46BC-9EE6-9B0991DDD491}"/>
          </ac:grpSpMkLst>
        </pc:grpChg>
        <pc:grpChg chg="del">
          <ac:chgData name="Fernando Barbosa" userId="26e508f0-5e45-4ff3-9cbc-2459c82fe5c2" providerId="ADAL" clId="{DFEAED29-FBD2-4484-9CC2-DF3290DDD244}" dt="2024-10-29T19:23:00.217" v="207" actId="478"/>
          <ac:grpSpMkLst>
            <pc:docMk/>
            <pc:sldMk cId="3111053531" sldId="319"/>
            <ac:grpSpMk id="87" creationId="{23E0D09B-933B-477A-A579-F4F5A3EE8043}"/>
          </ac:grpSpMkLst>
        </pc:grpChg>
        <pc:graphicFrameChg chg="add mod modGraphic">
          <ac:chgData name="Fernando Barbosa" userId="26e508f0-5e45-4ff3-9cbc-2459c82fe5c2" providerId="ADAL" clId="{DFEAED29-FBD2-4484-9CC2-DF3290DDD244}" dt="2024-10-29T19:26:11.067" v="243" actId="255"/>
          <ac:graphicFrameMkLst>
            <pc:docMk/>
            <pc:sldMk cId="3111053531" sldId="319"/>
            <ac:graphicFrameMk id="6" creationId="{836C9B5B-67FD-4F40-831A-A197DE75A3D3}"/>
          </ac:graphicFrameMkLst>
        </pc:graphicFrameChg>
        <pc:cxnChg chg="mod">
          <ac:chgData name="Fernando Barbosa" userId="26e508f0-5e45-4ff3-9cbc-2459c82fe5c2" providerId="ADAL" clId="{DFEAED29-FBD2-4484-9CC2-DF3290DDD244}" dt="2024-10-29T19:22:58.504" v="206" actId="478"/>
          <ac:cxnSpMkLst>
            <pc:docMk/>
            <pc:sldMk cId="3111053531" sldId="319"/>
            <ac:cxnSpMk id="19" creationId="{9819D1F7-B926-4F3E-84DB-44251AB2DFA7}"/>
          </ac:cxnSpMkLst>
        </pc:cxnChg>
        <pc:cxnChg chg="mod">
          <ac:chgData name="Fernando Barbosa" userId="26e508f0-5e45-4ff3-9cbc-2459c82fe5c2" providerId="ADAL" clId="{DFEAED29-FBD2-4484-9CC2-DF3290DDD244}" dt="2024-10-29T19:23:00.217" v="207" actId="478"/>
          <ac:cxnSpMkLst>
            <pc:docMk/>
            <pc:sldMk cId="3111053531" sldId="319"/>
            <ac:cxnSpMk id="38" creationId="{64E2A630-3066-4FAF-918D-6F19957E364A}"/>
          </ac:cxnSpMkLst>
        </pc:cxnChg>
      </pc:sldChg>
    </pc:docChg>
  </pc:docChgLst>
  <pc:docChgLst>
    <pc:chgData name="Fernando Barbosa" userId="26e508f0-5e45-4ff3-9cbc-2459c82fe5c2" providerId="ADAL" clId="{B5E72BE8-0287-48A6-A8EE-63D3F3AE1875}"/>
    <pc:docChg chg="undo custSel modSld">
      <pc:chgData name="Fernando Barbosa" userId="26e508f0-5e45-4ff3-9cbc-2459c82fe5c2" providerId="ADAL" clId="{B5E72BE8-0287-48A6-A8EE-63D3F3AE1875}" dt="2024-11-13T21:22:08.646" v="185" actId="20577"/>
      <pc:docMkLst>
        <pc:docMk/>
      </pc:docMkLst>
      <pc:sldChg chg="addSp modSp">
        <pc:chgData name="Fernando Barbosa" userId="26e508f0-5e45-4ff3-9cbc-2459c82fe5c2" providerId="ADAL" clId="{B5E72BE8-0287-48A6-A8EE-63D3F3AE1875}" dt="2024-11-13T21:15:43.613" v="117" actId="1076"/>
        <pc:sldMkLst>
          <pc:docMk/>
          <pc:sldMk cId="253776914" sldId="318"/>
        </pc:sldMkLst>
        <pc:spChg chg="add mod">
          <ac:chgData name="Fernando Barbosa" userId="26e508f0-5e45-4ff3-9cbc-2459c82fe5c2" providerId="ADAL" clId="{B5E72BE8-0287-48A6-A8EE-63D3F3AE1875}" dt="2024-11-13T21:14:41.321" v="95" actId="11529"/>
          <ac:spMkLst>
            <pc:docMk/>
            <pc:sldMk cId="253776914" sldId="318"/>
            <ac:spMk id="6" creationId="{6E01B9A1-8891-4C0F-B109-E623FE8535B3}"/>
          </ac:spMkLst>
        </pc:spChg>
        <pc:spChg chg="add mod">
          <ac:chgData name="Fernando Barbosa" userId="26e508f0-5e45-4ff3-9cbc-2459c82fe5c2" providerId="ADAL" clId="{B5E72BE8-0287-48A6-A8EE-63D3F3AE1875}" dt="2024-11-13T21:15:43.613" v="117" actId="1076"/>
          <ac:spMkLst>
            <pc:docMk/>
            <pc:sldMk cId="253776914" sldId="318"/>
            <ac:spMk id="90" creationId="{03095ED1-57AF-4F49-8A4F-1DF2A93A21E6}"/>
          </ac:spMkLst>
        </pc:spChg>
      </pc:sldChg>
      <pc:sldChg chg="addSp modSp">
        <pc:chgData name="Fernando Barbosa" userId="26e508f0-5e45-4ff3-9cbc-2459c82fe5c2" providerId="ADAL" clId="{B5E72BE8-0287-48A6-A8EE-63D3F3AE1875}" dt="2024-11-13T21:22:08.646" v="185" actId="20577"/>
        <pc:sldMkLst>
          <pc:docMk/>
          <pc:sldMk cId="3111053531" sldId="319"/>
        </pc:sldMkLst>
        <pc:spChg chg="add mod">
          <ac:chgData name="Fernando Barbosa" userId="26e508f0-5e45-4ff3-9cbc-2459c82fe5c2" providerId="ADAL" clId="{B5E72BE8-0287-48A6-A8EE-63D3F3AE1875}" dt="2024-11-13T21:07:07.193" v="60" actId="11529"/>
          <ac:spMkLst>
            <pc:docMk/>
            <pc:sldMk cId="3111053531" sldId="319"/>
            <ac:spMk id="8" creationId="{2060B25F-A52D-4316-BCF6-C6F0647D0DF6}"/>
          </ac:spMkLst>
        </pc:spChg>
        <pc:spChg chg="add mod">
          <ac:chgData name="Fernando Barbosa" userId="26e508f0-5e45-4ff3-9cbc-2459c82fe5c2" providerId="ADAL" clId="{B5E72BE8-0287-48A6-A8EE-63D3F3AE1875}" dt="2024-11-13T21:19:22.960" v="178" actId="208"/>
          <ac:spMkLst>
            <pc:docMk/>
            <pc:sldMk cId="3111053531" sldId="319"/>
            <ac:spMk id="9" creationId="{8F23D73C-BDC8-4E91-BFA7-160537EAFD10}"/>
          </ac:spMkLst>
        </pc:spChg>
        <pc:spChg chg="add mod">
          <ac:chgData name="Fernando Barbosa" userId="26e508f0-5e45-4ff3-9cbc-2459c82fe5c2" providerId="ADAL" clId="{B5E72BE8-0287-48A6-A8EE-63D3F3AE1875}" dt="2024-11-13T21:22:08.646" v="185" actId="20577"/>
          <ac:spMkLst>
            <pc:docMk/>
            <pc:sldMk cId="3111053531" sldId="319"/>
            <ac:spMk id="10" creationId="{1F90D76F-C6C5-4FD2-A30A-79C7095F1BB1}"/>
          </ac:spMkLst>
        </pc:spChg>
        <pc:spChg chg="add mod">
          <ac:chgData name="Fernando Barbosa" userId="26e508f0-5e45-4ff3-9cbc-2459c82fe5c2" providerId="ADAL" clId="{B5E72BE8-0287-48A6-A8EE-63D3F3AE1875}" dt="2024-11-13T21:09:25.456" v="93" actId="20577"/>
          <ac:spMkLst>
            <pc:docMk/>
            <pc:sldMk cId="3111053531" sldId="319"/>
            <ac:spMk id="11" creationId="{A066028F-2008-4E9E-BF6F-93CC115DF89D}"/>
          </ac:spMkLst>
        </pc:spChg>
        <pc:spChg chg="add mod">
          <ac:chgData name="Fernando Barbosa" userId="26e508f0-5e45-4ff3-9cbc-2459c82fe5c2" providerId="ADAL" clId="{B5E72BE8-0287-48A6-A8EE-63D3F3AE1875}" dt="2024-11-13T21:19:09.638" v="177" actId="207"/>
          <ac:spMkLst>
            <pc:docMk/>
            <pc:sldMk cId="3111053531" sldId="319"/>
            <ac:spMk id="13" creationId="{ECCBEFE7-D557-4AD8-9FB2-754086E1DD35}"/>
          </ac:spMkLst>
        </pc:spChg>
        <pc:spChg chg="mod">
          <ac:chgData name="Fernando Barbosa" userId="26e508f0-5e45-4ff3-9cbc-2459c82fe5c2" providerId="ADAL" clId="{B5E72BE8-0287-48A6-A8EE-63D3F3AE1875}" dt="2024-11-13T20:54:29.484" v="6" actId="20577"/>
          <ac:spMkLst>
            <pc:docMk/>
            <pc:sldMk cId="3111053531" sldId="319"/>
            <ac:spMk id="90" creationId="{E0F54208-34D0-4539-88B9-5AB0CE9F7BEA}"/>
          </ac:spMkLst>
        </pc:spChg>
        <pc:graphicFrameChg chg="add mod modGraphic">
          <ac:chgData name="Fernando Barbosa" userId="26e508f0-5e45-4ff3-9cbc-2459c82fe5c2" providerId="ADAL" clId="{B5E72BE8-0287-48A6-A8EE-63D3F3AE1875}" dt="2024-11-13T21:07:48.943" v="61" actId="1076"/>
          <ac:graphicFrameMkLst>
            <pc:docMk/>
            <pc:sldMk cId="3111053531" sldId="319"/>
            <ac:graphicFrameMk id="2" creationId="{85389818-5B9A-4542-9BB6-C7086F70C0A7}"/>
          </ac:graphicFrameMkLst>
        </pc:graphicFrameChg>
        <pc:graphicFrameChg chg="add mod modGraphic">
          <ac:chgData name="Fernando Barbosa" userId="26e508f0-5e45-4ff3-9cbc-2459c82fe5c2" providerId="ADAL" clId="{B5E72BE8-0287-48A6-A8EE-63D3F3AE1875}" dt="2024-11-13T21:05:45.092" v="59" actId="1076"/>
          <ac:graphicFrameMkLst>
            <pc:docMk/>
            <pc:sldMk cId="3111053531" sldId="319"/>
            <ac:graphicFrameMk id="4" creationId="{B71ABA70-037C-47BE-9F26-753D3CC019BA}"/>
          </ac:graphicFrameMkLst>
        </pc:graphicFrameChg>
        <pc:graphicFrameChg chg="add mod modGraphic">
          <ac:chgData name="Fernando Barbosa" userId="26e508f0-5e45-4ff3-9cbc-2459c82fe5c2" providerId="ADAL" clId="{B5E72BE8-0287-48A6-A8EE-63D3F3AE1875}" dt="2024-11-13T21:05:37.989" v="58" actId="1076"/>
          <ac:graphicFrameMkLst>
            <pc:docMk/>
            <pc:sldMk cId="3111053531" sldId="319"/>
            <ac:graphicFrameMk id="5" creationId="{0C391D28-6A36-4B3A-9119-BE18E5B93BE3}"/>
          </ac:graphicFrameMkLst>
        </pc:graphicFrameChg>
        <pc:graphicFrameChg chg="mod modGraphic">
          <ac:chgData name="Fernando Barbosa" userId="26e508f0-5e45-4ff3-9cbc-2459c82fe5c2" providerId="ADAL" clId="{B5E72BE8-0287-48A6-A8EE-63D3F3AE1875}" dt="2024-11-13T21:17:53.851" v="121" actId="1076"/>
          <ac:graphicFrameMkLst>
            <pc:docMk/>
            <pc:sldMk cId="3111053531" sldId="319"/>
            <ac:graphicFrameMk id="6" creationId="{836C9B5B-67FD-4F40-831A-A197DE75A3D3}"/>
          </ac:graphicFrameMkLst>
        </pc:graphicFrameChg>
        <pc:graphicFrameChg chg="add mod modGraphic">
          <ac:chgData name="Fernando Barbosa" userId="26e508f0-5e45-4ff3-9cbc-2459c82fe5c2" providerId="ADAL" clId="{B5E72BE8-0287-48A6-A8EE-63D3F3AE1875}" dt="2024-11-13T21:09:51.879" v="94" actId="20577"/>
          <ac:graphicFrameMkLst>
            <pc:docMk/>
            <pc:sldMk cId="3111053531" sldId="319"/>
            <ac:graphicFrameMk id="7" creationId="{E621D91C-40C4-4A6A-9494-26A8F7654F6F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260124-CB15-F14B-95E7-034535898AAC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F469A9-FC5C-7947-AB95-626A37A13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321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69133-567B-4610-9B1D-0C29720FE6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860B5C-9987-4024-9BBA-9C91C75568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58BAA6-2942-4D9E-BE9A-4B3C9FEDE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E6010D-ED4C-402A-9AC8-66E53F861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DC43BD-C5C8-401D-90AE-64D18560E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516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B45CE-A030-4CFB-BC2C-EEB557A89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6A1707-6528-4995-BF80-C5B2249EF1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8C4AEF-FE2E-4C5B-8E8F-F7F294F4A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FC6193-592D-48D3-A871-81B12B42E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47337D-47C3-44CA-8813-DCC58DD43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273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9D7E095-985C-4073-B0F8-CC6518B799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5E0C9A-0ABE-427B-93C1-337F0EB216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BB621F-0B1C-4EA3-91CD-A33B7B604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8EBEED-8E37-489A-9CE6-2CC3ABD26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F638C2-22DD-4F57-BA6F-640684A6C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694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56A65-5A5B-465D-8D10-DFE46351F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A6615D-5D6B-4EFE-9C0B-8F62F55AD1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33CC75-2713-403A-9499-FE1AF8467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3B0374-5E60-4DEF-A56B-C3BDE9ACF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BC0D60-8E80-4DE2-891F-7877EAC41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704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6FFA30-FF14-49EF-A1C5-374CEE1F0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A6990D-001E-4607-A79B-808D9C865B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79BCE6-37AE-49C6-9D56-300DB4CFF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238C52-D944-4F32-BB21-4D9C47D4A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919B6D-1671-4AC4-A712-3B9337A3D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603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AAC81-E670-4001-8C9D-1BF56CC18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1DFA1-B6C6-4869-8A78-186DB6D013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5F638B-0C36-47B2-9822-F63FCCE614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24FDA5-210C-453B-AEA8-F84D18434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685FA8-56DA-4E37-8CCE-DD3E2C6F2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3E978A-12BF-4393-9BC4-3C75ECCD4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384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5E936-0688-4F7F-8238-461694676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175434-A2F9-45A8-AD0D-F06E4337F6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82DA3C-97AD-4496-9016-E153453E77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7CB8F3-90BB-4783-A429-C6C488327F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3A0BBB-94CE-4BA1-9EFB-DC747C62FC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DBB9F4-2703-4EBF-B12C-651D41EEF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70EB61-69CA-4001-AC99-7B775E057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874CA60-5205-4355-84AC-748FCD2D0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070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3AAD64-7388-480D-8CE3-5A8F0C295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3C03BD-5F29-4AEC-ADFF-3EDE17A17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F77E6B-D744-414C-8368-AE69197E4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327C7E-072C-4760-B2FE-BA6C36999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142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E93881-2659-4279-8F19-69DE7BF1C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9FA3D4-8D9E-41B1-96B2-B5479FCED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9B927F-BDBE-4CD7-ADF4-7A854D467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506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3D680-4DA5-4DDB-824B-50766DFB3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EF99DF-7781-4355-BDB7-6D21B91011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8A3F85-C560-482B-A8E7-C145AFEC02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965CED-B9F6-4E03-B472-D4BFD21E0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DC6C86-07C7-4C03-8345-0FCB3932F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A3D282-E120-467E-B2E8-5DEC4B9C8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737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ED6D2-AC2A-42EE-9781-E5D4E4FFD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994A3F-282E-42C2-A5A7-C85E153C84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B4B5E0-9115-4BB6-9205-18E66008A8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8931B3-FAAA-4EAA-8A03-6AB0DC2DB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5A8B22-E99A-48F9-8F3E-50EE73F54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2238E9-4C72-4AA5-A195-69F540068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181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BE25A7-344E-4DB0-815B-DDAB16D10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781A3B-24BF-45F8-B218-B48BFF4EA6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CA26C2-B368-403E-AE21-069BBABD01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0ED7F-022C-4B10-AA75-723C3B8BFE54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132DAC-B75F-4A31-ADFE-BCA48C6BB1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4BC237-0C78-4A5C-B9F4-97698CEA66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04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12FB4CA-2F2E-446B-BDA0-D8A6DA95498C}"/>
              </a:ext>
            </a:extLst>
          </p:cNvPr>
          <p:cNvSpPr txBox="1"/>
          <p:nvPr/>
        </p:nvSpPr>
        <p:spPr>
          <a:xfrm>
            <a:off x="314934" y="298451"/>
            <a:ext cx="31554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VTRX+ Routing Options:</a:t>
            </a:r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8405A4B0-C77A-46BC-9EE6-9B0991DDD491}"/>
              </a:ext>
            </a:extLst>
          </p:cNvPr>
          <p:cNvGrpSpPr/>
          <p:nvPr/>
        </p:nvGrpSpPr>
        <p:grpSpPr>
          <a:xfrm>
            <a:off x="1656831" y="365672"/>
            <a:ext cx="6714043" cy="1300053"/>
            <a:chOff x="1654629" y="1338399"/>
            <a:chExt cx="6714043" cy="1300053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B5D10BC7-6CF7-4F14-B80B-7AEB1AB23C17}"/>
                </a:ext>
              </a:extLst>
            </p:cNvPr>
            <p:cNvGrpSpPr/>
            <p:nvPr/>
          </p:nvGrpSpPr>
          <p:grpSpPr>
            <a:xfrm>
              <a:off x="7153071" y="1338399"/>
              <a:ext cx="1215601" cy="1300053"/>
              <a:chOff x="7153071" y="1338399"/>
              <a:chExt cx="1215601" cy="1300053"/>
            </a:xfrm>
          </p:grpSpPr>
          <p:sp>
            <p:nvSpPr>
              <p:cNvPr id="7" name="Cube 6">
                <a:extLst>
                  <a:ext uri="{FF2B5EF4-FFF2-40B4-BE49-F238E27FC236}">
                    <a16:creationId xmlns:a16="http://schemas.microsoft.com/office/drawing/2014/main" id="{2635528D-A271-4A5B-BA68-38A0588097A7}"/>
                  </a:ext>
                </a:extLst>
              </p:cNvPr>
              <p:cNvSpPr/>
              <p:nvPr/>
            </p:nvSpPr>
            <p:spPr>
              <a:xfrm flipH="1">
                <a:off x="7153071" y="1338399"/>
                <a:ext cx="1215601" cy="1300053"/>
              </a:xfrm>
              <a:prstGeom prst="cube">
                <a:avLst>
                  <a:gd name="adj" fmla="val 6905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Cube 8">
                <a:extLst>
                  <a:ext uri="{FF2B5EF4-FFF2-40B4-BE49-F238E27FC236}">
                    <a16:creationId xmlns:a16="http://schemas.microsoft.com/office/drawing/2014/main" id="{989163CD-5E9B-4109-846D-4048025F1D4E}"/>
                  </a:ext>
                </a:extLst>
              </p:cNvPr>
              <p:cNvSpPr/>
              <p:nvPr/>
            </p:nvSpPr>
            <p:spPr>
              <a:xfrm flipH="1">
                <a:off x="7777960" y="1681843"/>
                <a:ext cx="364893" cy="139147"/>
              </a:xfrm>
              <a:prstGeom prst="cube">
                <a:avLst>
                  <a:gd name="adj" fmla="val 6905"/>
                </a:avLst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Cube 9">
                <a:extLst>
                  <a:ext uri="{FF2B5EF4-FFF2-40B4-BE49-F238E27FC236}">
                    <a16:creationId xmlns:a16="http://schemas.microsoft.com/office/drawing/2014/main" id="{CCB48CAB-883A-47B0-95D3-FE72B5A006C9}"/>
                  </a:ext>
                </a:extLst>
              </p:cNvPr>
              <p:cNvSpPr/>
              <p:nvPr/>
            </p:nvSpPr>
            <p:spPr>
              <a:xfrm flipH="1">
                <a:off x="7354962" y="1681844"/>
                <a:ext cx="364893" cy="139147"/>
              </a:xfrm>
              <a:prstGeom prst="cube">
                <a:avLst>
                  <a:gd name="adj" fmla="val 6905"/>
                </a:avLst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Cube 10">
                <a:extLst>
                  <a:ext uri="{FF2B5EF4-FFF2-40B4-BE49-F238E27FC236}">
                    <a16:creationId xmlns:a16="http://schemas.microsoft.com/office/drawing/2014/main" id="{7E9620E9-77B7-47C9-8C88-65A6461E9024}"/>
                  </a:ext>
                </a:extLst>
              </p:cNvPr>
              <p:cNvSpPr/>
              <p:nvPr/>
            </p:nvSpPr>
            <p:spPr>
              <a:xfrm flipH="1">
                <a:off x="7354962" y="2003210"/>
                <a:ext cx="364893" cy="139147"/>
              </a:xfrm>
              <a:prstGeom prst="cube">
                <a:avLst>
                  <a:gd name="adj" fmla="val 6905"/>
                </a:avLst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72440B64-D7AF-4D55-B10C-63FA7A04E654}"/>
                </a:ext>
              </a:extLst>
            </p:cNvPr>
            <p:cNvSpPr txBox="1"/>
            <p:nvPr/>
          </p:nvSpPr>
          <p:spPr>
            <a:xfrm>
              <a:off x="1672939" y="1758719"/>
              <a:ext cx="7889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B0F0"/>
                  </a:solidFill>
                </a:rPr>
                <a:t>VTRX+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3825F7DC-EDB1-406A-BDB8-2FE7C9FB1062}"/>
                </a:ext>
              </a:extLst>
            </p:cNvPr>
            <p:cNvSpPr txBox="1"/>
            <p:nvPr/>
          </p:nvSpPr>
          <p:spPr>
            <a:xfrm>
              <a:off x="3595531" y="1992121"/>
              <a:ext cx="14522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B0F0"/>
                  </a:solidFill>
                </a:rPr>
                <a:t>If up to 2 m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2D23E74E-046F-460D-813C-0D2E4598FCD9}"/>
                </a:ext>
              </a:extLst>
            </p:cNvPr>
            <p:cNvSpPr/>
            <p:nvPr/>
          </p:nvSpPr>
          <p:spPr>
            <a:xfrm>
              <a:off x="1654629" y="2176787"/>
              <a:ext cx="798285" cy="461665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9819D1F7-B926-4F3E-84DB-44251AB2DFA7}"/>
                </a:ext>
              </a:extLst>
            </p:cNvPr>
            <p:cNvCxnSpPr>
              <a:cxnSpLocks/>
              <a:stCxn id="5" idx="3"/>
            </p:cNvCxnSpPr>
            <p:nvPr/>
          </p:nvCxnSpPr>
          <p:spPr>
            <a:xfrm flipV="1">
              <a:off x="2452914" y="2407619"/>
              <a:ext cx="4180115" cy="1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797E89EA-3ABC-4879-9B28-2DC52C5B4327}"/>
                </a:ext>
              </a:extLst>
            </p:cNvPr>
            <p:cNvSpPr/>
            <p:nvPr/>
          </p:nvSpPr>
          <p:spPr>
            <a:xfrm>
              <a:off x="6633029" y="2267272"/>
              <a:ext cx="254000" cy="246861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61097617-2182-4B3E-82CD-45F8C27B1C8A}"/>
                </a:ext>
              </a:extLst>
            </p:cNvPr>
            <p:cNvSpPr txBox="1"/>
            <p:nvPr/>
          </p:nvSpPr>
          <p:spPr>
            <a:xfrm>
              <a:off x="6526004" y="1969038"/>
              <a:ext cx="4940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MT</a:t>
              </a: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23E0D09B-933B-477A-A579-F4F5A3EE8043}"/>
              </a:ext>
            </a:extLst>
          </p:cNvPr>
          <p:cNvGrpSpPr/>
          <p:nvPr/>
        </p:nvGrpSpPr>
        <p:grpSpPr>
          <a:xfrm>
            <a:off x="1654629" y="1221956"/>
            <a:ext cx="9763855" cy="1492152"/>
            <a:chOff x="1654629" y="1723013"/>
            <a:chExt cx="9763855" cy="1492152"/>
          </a:xfrm>
        </p:grpSpPr>
        <p:grpSp>
          <p:nvGrpSpPr>
            <p:cNvPr id="83" name="Group 82">
              <a:extLst>
                <a:ext uri="{FF2B5EF4-FFF2-40B4-BE49-F238E27FC236}">
                  <a16:creationId xmlns:a16="http://schemas.microsoft.com/office/drawing/2014/main" id="{D92D18F2-52D6-4E51-B787-EE9BDD45B4F5}"/>
                </a:ext>
              </a:extLst>
            </p:cNvPr>
            <p:cNvGrpSpPr/>
            <p:nvPr/>
          </p:nvGrpSpPr>
          <p:grpSpPr>
            <a:xfrm>
              <a:off x="1654629" y="1723013"/>
              <a:ext cx="9763855" cy="1300053"/>
              <a:chOff x="1654629" y="2420361"/>
              <a:chExt cx="9763855" cy="1300053"/>
            </a:xfrm>
          </p:grpSpPr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88699451-6977-4D7B-B20A-161E6591DDC0}"/>
                  </a:ext>
                </a:extLst>
              </p:cNvPr>
              <p:cNvSpPr txBox="1"/>
              <p:nvPr/>
            </p:nvSpPr>
            <p:spPr>
              <a:xfrm>
                <a:off x="6032435" y="2893341"/>
                <a:ext cx="224127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rgbClr val="00B0F0"/>
                    </a:solidFill>
                  </a:rPr>
                  <a:t>If longer than  to 2 m</a:t>
                </a:r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15823A0D-E021-4A14-95D9-49648F1B37A6}"/>
                  </a:ext>
                </a:extLst>
              </p:cNvPr>
              <p:cNvSpPr/>
              <p:nvPr/>
            </p:nvSpPr>
            <p:spPr>
              <a:xfrm>
                <a:off x="1654629" y="3221645"/>
                <a:ext cx="798285" cy="461665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64E2A630-3066-4FAF-918D-6F19957E364A}"/>
                  </a:ext>
                </a:extLst>
              </p:cNvPr>
              <p:cNvCxnSpPr>
                <a:cxnSpLocks/>
                <a:stCxn id="37" idx="3"/>
              </p:cNvCxnSpPr>
              <p:nvPr/>
            </p:nvCxnSpPr>
            <p:spPr>
              <a:xfrm flipV="1">
                <a:off x="2452914" y="3452477"/>
                <a:ext cx="4180115" cy="1"/>
              </a:xfrm>
              <a:prstGeom prst="line">
                <a:avLst/>
              </a:prstGeom>
              <a:ln w="635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0014C667-F6C1-42C7-B34D-86376479D88C}"/>
                  </a:ext>
                </a:extLst>
              </p:cNvPr>
              <p:cNvSpPr/>
              <p:nvPr/>
            </p:nvSpPr>
            <p:spPr>
              <a:xfrm>
                <a:off x="6633029" y="3312130"/>
                <a:ext cx="254000" cy="246861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E3064A4C-9FE1-4978-A76E-88FB6814373F}"/>
                  </a:ext>
                </a:extLst>
              </p:cNvPr>
              <p:cNvSpPr/>
              <p:nvPr/>
            </p:nvSpPr>
            <p:spPr>
              <a:xfrm>
                <a:off x="6979419" y="3305569"/>
                <a:ext cx="173652" cy="246861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B09624F5-1417-4C2A-B3B5-8824B9FBC717}"/>
                  </a:ext>
                </a:extLst>
              </p:cNvPr>
              <p:cNvSpPr/>
              <p:nvPr/>
            </p:nvSpPr>
            <p:spPr>
              <a:xfrm>
                <a:off x="7238204" y="3305568"/>
                <a:ext cx="254000" cy="246861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BE51C6DE-E111-47DD-8ED4-EFD3C215BA1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492204" y="3423169"/>
                <a:ext cx="2270878" cy="3339"/>
              </a:xfrm>
              <a:prstGeom prst="line">
                <a:avLst/>
              </a:prstGeom>
              <a:ln w="635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3CD0E92B-9A17-4D27-A714-A069A33DC5CB}"/>
                  </a:ext>
                </a:extLst>
              </p:cNvPr>
              <p:cNvSpPr/>
              <p:nvPr/>
            </p:nvSpPr>
            <p:spPr>
              <a:xfrm>
                <a:off x="9763082" y="3282821"/>
                <a:ext cx="254000" cy="246861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5" name="Group 44">
                <a:extLst>
                  <a:ext uri="{FF2B5EF4-FFF2-40B4-BE49-F238E27FC236}">
                    <a16:creationId xmlns:a16="http://schemas.microsoft.com/office/drawing/2014/main" id="{34ED04A7-85C1-41F0-A5BA-9343BDA77BCA}"/>
                  </a:ext>
                </a:extLst>
              </p:cNvPr>
              <p:cNvGrpSpPr/>
              <p:nvPr/>
            </p:nvGrpSpPr>
            <p:grpSpPr>
              <a:xfrm>
                <a:off x="10202883" y="2420361"/>
                <a:ext cx="1215601" cy="1300053"/>
                <a:chOff x="7153071" y="1338399"/>
                <a:chExt cx="1215601" cy="1300053"/>
              </a:xfrm>
            </p:grpSpPr>
            <p:sp>
              <p:nvSpPr>
                <p:cNvPr id="46" name="Cube 45">
                  <a:extLst>
                    <a:ext uri="{FF2B5EF4-FFF2-40B4-BE49-F238E27FC236}">
                      <a16:creationId xmlns:a16="http://schemas.microsoft.com/office/drawing/2014/main" id="{4373A956-1B73-4754-9941-E8627FAFAB9E}"/>
                    </a:ext>
                  </a:extLst>
                </p:cNvPr>
                <p:cNvSpPr/>
                <p:nvPr/>
              </p:nvSpPr>
              <p:spPr>
                <a:xfrm flipH="1">
                  <a:off x="7153071" y="1338399"/>
                  <a:ext cx="1215601" cy="1300053"/>
                </a:xfrm>
                <a:prstGeom prst="cube">
                  <a:avLst>
                    <a:gd name="adj" fmla="val 690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Cube 46">
                  <a:extLst>
                    <a:ext uri="{FF2B5EF4-FFF2-40B4-BE49-F238E27FC236}">
                      <a16:creationId xmlns:a16="http://schemas.microsoft.com/office/drawing/2014/main" id="{4C9DF98A-B91D-4C78-9B42-E4D9AC291C36}"/>
                    </a:ext>
                  </a:extLst>
                </p:cNvPr>
                <p:cNvSpPr/>
                <p:nvPr/>
              </p:nvSpPr>
              <p:spPr>
                <a:xfrm flipH="1">
                  <a:off x="7777960" y="1681843"/>
                  <a:ext cx="364893" cy="139147"/>
                </a:xfrm>
                <a:prstGeom prst="cube">
                  <a:avLst>
                    <a:gd name="adj" fmla="val 6905"/>
                  </a:avLst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Cube 47">
                  <a:extLst>
                    <a:ext uri="{FF2B5EF4-FFF2-40B4-BE49-F238E27FC236}">
                      <a16:creationId xmlns:a16="http://schemas.microsoft.com/office/drawing/2014/main" id="{D0435B4F-3A82-4A99-86ED-CF185EB72678}"/>
                    </a:ext>
                  </a:extLst>
                </p:cNvPr>
                <p:cNvSpPr/>
                <p:nvPr/>
              </p:nvSpPr>
              <p:spPr>
                <a:xfrm flipH="1">
                  <a:off x="7354962" y="1681844"/>
                  <a:ext cx="364893" cy="139147"/>
                </a:xfrm>
                <a:prstGeom prst="cube">
                  <a:avLst>
                    <a:gd name="adj" fmla="val 6905"/>
                  </a:avLst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Cube 48">
                  <a:extLst>
                    <a:ext uri="{FF2B5EF4-FFF2-40B4-BE49-F238E27FC236}">
                      <a16:creationId xmlns:a16="http://schemas.microsoft.com/office/drawing/2014/main" id="{C4A91E6E-81D9-4CAE-9EC1-4A2AEC64508F}"/>
                    </a:ext>
                  </a:extLst>
                </p:cNvPr>
                <p:cNvSpPr/>
                <p:nvPr/>
              </p:nvSpPr>
              <p:spPr>
                <a:xfrm flipH="1">
                  <a:off x="7354962" y="2003210"/>
                  <a:ext cx="364893" cy="139147"/>
                </a:xfrm>
                <a:prstGeom prst="cube">
                  <a:avLst>
                    <a:gd name="adj" fmla="val 6905"/>
                  </a:avLst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DED8886F-7FAF-4ACF-B2BD-E20FB9E2F9FA}"/>
                </a:ext>
              </a:extLst>
            </p:cNvPr>
            <p:cNvSpPr txBox="1"/>
            <p:nvPr/>
          </p:nvSpPr>
          <p:spPr>
            <a:xfrm>
              <a:off x="6622907" y="2845833"/>
              <a:ext cx="9220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Coupler</a:t>
              </a:r>
            </a:p>
          </p:txBody>
        </p:sp>
      </p:grpSp>
      <p:sp>
        <p:nvSpPr>
          <p:cNvPr id="84" name="TextBox 83">
            <a:extLst>
              <a:ext uri="{FF2B5EF4-FFF2-40B4-BE49-F238E27FC236}">
                <a16:creationId xmlns:a16="http://schemas.microsoft.com/office/drawing/2014/main" id="{3EBCF012-F376-4181-8E24-6FA190E627E5}"/>
              </a:ext>
            </a:extLst>
          </p:cNvPr>
          <p:cNvSpPr txBox="1"/>
          <p:nvPr/>
        </p:nvSpPr>
        <p:spPr>
          <a:xfrm>
            <a:off x="773516" y="1272874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A)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F08605FB-7477-4285-BC36-D4F6B7E82568}"/>
              </a:ext>
            </a:extLst>
          </p:cNvPr>
          <p:cNvSpPr txBox="1"/>
          <p:nvPr/>
        </p:nvSpPr>
        <p:spPr>
          <a:xfrm>
            <a:off x="781532" y="2084416"/>
            <a:ext cx="38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B)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E3E168C5-3676-45BA-BD22-9C091BE0A0EF}"/>
              </a:ext>
            </a:extLst>
          </p:cNvPr>
          <p:cNvSpPr txBox="1"/>
          <p:nvPr/>
        </p:nvSpPr>
        <p:spPr>
          <a:xfrm>
            <a:off x="786900" y="2763127"/>
            <a:ext cx="566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C-1)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3921A438-C620-40DE-B1D4-86C207B6F0DE}"/>
              </a:ext>
            </a:extLst>
          </p:cNvPr>
          <p:cNvSpPr txBox="1"/>
          <p:nvPr/>
        </p:nvSpPr>
        <p:spPr>
          <a:xfrm>
            <a:off x="8572391" y="816932"/>
            <a:ext cx="30833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Feedthrough/Disconnect Panel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297D55E5-5CC1-4F97-AFCD-DE96C5410546}"/>
              </a:ext>
            </a:extLst>
          </p:cNvPr>
          <p:cNvSpPr txBox="1"/>
          <p:nvPr/>
        </p:nvSpPr>
        <p:spPr>
          <a:xfrm>
            <a:off x="773516" y="4505414"/>
            <a:ext cx="566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C-2)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C9F5DE6-96A6-4859-9BC5-F3DC303836E3}"/>
              </a:ext>
            </a:extLst>
          </p:cNvPr>
          <p:cNvGrpSpPr/>
          <p:nvPr/>
        </p:nvGrpSpPr>
        <p:grpSpPr>
          <a:xfrm>
            <a:off x="2008335" y="4995573"/>
            <a:ext cx="8628159" cy="1368988"/>
            <a:chOff x="1994951" y="4597245"/>
            <a:chExt cx="8628159" cy="1368988"/>
          </a:xfrm>
        </p:grpSpPr>
        <p:sp>
          <p:nvSpPr>
            <p:cNvPr id="134" name="Rectangle 133">
              <a:extLst>
                <a:ext uri="{FF2B5EF4-FFF2-40B4-BE49-F238E27FC236}">
                  <a16:creationId xmlns:a16="http://schemas.microsoft.com/office/drawing/2014/main" id="{3C8E4945-ECCC-4084-832D-B74AB61D4922}"/>
                </a:ext>
              </a:extLst>
            </p:cNvPr>
            <p:cNvSpPr/>
            <p:nvPr/>
          </p:nvSpPr>
          <p:spPr>
            <a:xfrm>
              <a:off x="4114897" y="4666184"/>
              <a:ext cx="935121" cy="718531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75551125-88DD-4C8F-8D61-A4A934B33287}"/>
                </a:ext>
              </a:extLst>
            </p:cNvPr>
            <p:cNvSpPr txBox="1"/>
            <p:nvPr/>
          </p:nvSpPr>
          <p:spPr>
            <a:xfrm>
              <a:off x="4029376" y="5439776"/>
              <a:ext cx="19479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Rigid support/PCB.</a:t>
              </a:r>
            </a:p>
          </p:txBody>
        </p:sp>
        <p:grpSp>
          <p:nvGrpSpPr>
            <p:cNvPr id="109" name="Group 108">
              <a:extLst>
                <a:ext uri="{FF2B5EF4-FFF2-40B4-BE49-F238E27FC236}">
                  <a16:creationId xmlns:a16="http://schemas.microsoft.com/office/drawing/2014/main" id="{31C5203F-A46A-40B6-9D55-0448277F1820}"/>
                </a:ext>
              </a:extLst>
            </p:cNvPr>
            <p:cNvGrpSpPr/>
            <p:nvPr/>
          </p:nvGrpSpPr>
          <p:grpSpPr>
            <a:xfrm>
              <a:off x="1994951" y="4597245"/>
              <a:ext cx="8628159" cy="1368988"/>
              <a:chOff x="957943" y="4053118"/>
              <a:chExt cx="8628159" cy="1368988"/>
            </a:xfrm>
          </p:grpSpPr>
          <p:grpSp>
            <p:nvGrpSpPr>
              <p:cNvPr id="113" name="Group 112">
                <a:extLst>
                  <a:ext uri="{FF2B5EF4-FFF2-40B4-BE49-F238E27FC236}">
                    <a16:creationId xmlns:a16="http://schemas.microsoft.com/office/drawing/2014/main" id="{5559C6C7-0049-4B93-A1E9-B150C5F066D8}"/>
                  </a:ext>
                </a:extLst>
              </p:cNvPr>
              <p:cNvGrpSpPr/>
              <p:nvPr/>
            </p:nvGrpSpPr>
            <p:grpSpPr>
              <a:xfrm>
                <a:off x="957943" y="4053118"/>
                <a:ext cx="8628159" cy="1368988"/>
                <a:chOff x="957943" y="4053118"/>
                <a:chExt cx="8628159" cy="1368988"/>
              </a:xfrm>
            </p:grpSpPr>
            <p:sp>
              <p:nvSpPr>
                <p:cNvPr id="114" name="Rectangle 113">
                  <a:extLst>
                    <a:ext uri="{FF2B5EF4-FFF2-40B4-BE49-F238E27FC236}">
                      <a16:creationId xmlns:a16="http://schemas.microsoft.com/office/drawing/2014/main" id="{D5F955AA-0820-497D-AEC1-1D756E0A0187}"/>
                    </a:ext>
                  </a:extLst>
                </p:cNvPr>
                <p:cNvSpPr/>
                <p:nvPr/>
              </p:nvSpPr>
              <p:spPr>
                <a:xfrm>
                  <a:off x="957943" y="4122057"/>
                  <a:ext cx="1503995" cy="1300049"/>
                </a:xfrm>
                <a:prstGeom prst="rect">
                  <a:avLst/>
                </a:prstGeom>
                <a:solidFill>
                  <a:srgbClr val="00B05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114">
                  <a:extLst>
                    <a:ext uri="{FF2B5EF4-FFF2-40B4-BE49-F238E27FC236}">
                      <a16:creationId xmlns:a16="http://schemas.microsoft.com/office/drawing/2014/main" id="{C13F0831-1BB0-42C4-BD57-E6A72FC486B1}"/>
                    </a:ext>
                  </a:extLst>
                </p:cNvPr>
                <p:cNvSpPr/>
                <p:nvPr/>
              </p:nvSpPr>
              <p:spPr>
                <a:xfrm>
                  <a:off x="1611483" y="4158223"/>
                  <a:ext cx="798285" cy="461665"/>
                </a:xfrm>
                <a:prstGeom prst="rect">
                  <a:avLst/>
                </a:prstGeom>
                <a:solidFill>
                  <a:srgbClr val="92D05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16" name="Group 115">
                  <a:extLst>
                    <a:ext uri="{FF2B5EF4-FFF2-40B4-BE49-F238E27FC236}">
                      <a16:creationId xmlns:a16="http://schemas.microsoft.com/office/drawing/2014/main" id="{44A68067-C6DE-479B-9578-475C42847AF7}"/>
                    </a:ext>
                  </a:extLst>
                </p:cNvPr>
                <p:cNvGrpSpPr/>
                <p:nvPr/>
              </p:nvGrpSpPr>
              <p:grpSpPr>
                <a:xfrm>
                  <a:off x="2424961" y="4226624"/>
                  <a:ext cx="632315" cy="246861"/>
                  <a:chOff x="7141985" y="4433235"/>
                  <a:chExt cx="632315" cy="246861"/>
                </a:xfrm>
              </p:grpSpPr>
              <p:cxnSp>
                <p:nvCxnSpPr>
                  <p:cNvPr id="131" name="Straight Connector 130">
                    <a:extLst>
                      <a:ext uri="{FF2B5EF4-FFF2-40B4-BE49-F238E27FC236}">
                        <a16:creationId xmlns:a16="http://schemas.microsoft.com/office/drawing/2014/main" id="{51760747-32A4-4A3E-AD50-03CDCCB7FCDC}"/>
                      </a:ext>
                    </a:extLst>
                  </p:cNvPr>
                  <p:cNvCxnSpPr>
                    <a:cxnSpLocks/>
                    <a:endCxn id="132" idx="1"/>
                  </p:cNvCxnSpPr>
                  <p:nvPr/>
                </p:nvCxnSpPr>
                <p:spPr>
                  <a:xfrm flipV="1">
                    <a:off x="7141985" y="4556666"/>
                    <a:ext cx="378315" cy="6757"/>
                  </a:xfrm>
                  <a:prstGeom prst="line">
                    <a:avLst/>
                  </a:prstGeom>
                  <a:ln w="635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32" name="Rectangle 131">
                    <a:extLst>
                      <a:ext uri="{FF2B5EF4-FFF2-40B4-BE49-F238E27FC236}">
                        <a16:creationId xmlns:a16="http://schemas.microsoft.com/office/drawing/2014/main" id="{E774E4A2-28C1-4338-87AF-24476D39CC5D}"/>
                      </a:ext>
                    </a:extLst>
                  </p:cNvPr>
                  <p:cNvSpPr/>
                  <p:nvPr/>
                </p:nvSpPr>
                <p:spPr>
                  <a:xfrm>
                    <a:off x="7520300" y="4433235"/>
                    <a:ext cx="254000" cy="246861"/>
                  </a:xfrm>
                  <a:prstGeom prst="rect">
                    <a:avLst/>
                  </a:prstGeom>
                  <a:solidFill>
                    <a:schemeClr val="tx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22" name="Rectangle 121">
                  <a:extLst>
                    <a:ext uri="{FF2B5EF4-FFF2-40B4-BE49-F238E27FC236}">
                      <a16:creationId xmlns:a16="http://schemas.microsoft.com/office/drawing/2014/main" id="{FA9AA474-3ACC-406D-AAC6-CF2B31EDED9D}"/>
                    </a:ext>
                  </a:extLst>
                </p:cNvPr>
                <p:cNvSpPr/>
                <p:nvPr/>
              </p:nvSpPr>
              <p:spPr>
                <a:xfrm>
                  <a:off x="3398062" y="4233381"/>
                  <a:ext cx="254000" cy="246861"/>
                </a:xfrm>
                <a:prstGeom prst="rect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23" name="Straight Connector 122">
                  <a:extLst>
                    <a:ext uri="{FF2B5EF4-FFF2-40B4-BE49-F238E27FC236}">
                      <a16:creationId xmlns:a16="http://schemas.microsoft.com/office/drawing/2014/main" id="{88C45FFC-AB0E-40B2-916B-E65C9E1E4331}"/>
                    </a:ext>
                  </a:extLst>
                </p:cNvPr>
                <p:cNvCxnSpPr>
                  <a:cxnSpLocks/>
                  <a:stCxn id="122" idx="3"/>
                </p:cNvCxnSpPr>
                <p:nvPr/>
              </p:nvCxnSpPr>
              <p:spPr>
                <a:xfrm flipV="1">
                  <a:off x="3652062" y="4340324"/>
                  <a:ext cx="4308344" cy="16488"/>
                </a:xfrm>
                <a:prstGeom prst="line">
                  <a:avLst/>
                </a:prstGeom>
                <a:ln w="635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4" name="Rectangle 123">
                  <a:extLst>
                    <a:ext uri="{FF2B5EF4-FFF2-40B4-BE49-F238E27FC236}">
                      <a16:creationId xmlns:a16="http://schemas.microsoft.com/office/drawing/2014/main" id="{0E58A1BD-5E7E-4245-B9F6-E1BD88F7D4BF}"/>
                    </a:ext>
                  </a:extLst>
                </p:cNvPr>
                <p:cNvSpPr/>
                <p:nvPr/>
              </p:nvSpPr>
              <p:spPr>
                <a:xfrm>
                  <a:off x="7960406" y="4221160"/>
                  <a:ext cx="254000" cy="246861"/>
                </a:xfrm>
                <a:prstGeom prst="rect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25" name="Group 124">
                  <a:extLst>
                    <a:ext uri="{FF2B5EF4-FFF2-40B4-BE49-F238E27FC236}">
                      <a16:creationId xmlns:a16="http://schemas.microsoft.com/office/drawing/2014/main" id="{FF4AB590-2648-424C-9D32-4D2017D877DE}"/>
                    </a:ext>
                  </a:extLst>
                </p:cNvPr>
                <p:cNvGrpSpPr/>
                <p:nvPr/>
              </p:nvGrpSpPr>
              <p:grpSpPr>
                <a:xfrm>
                  <a:off x="8370501" y="4053118"/>
                  <a:ext cx="1215601" cy="1300053"/>
                  <a:chOff x="7153071" y="1338399"/>
                  <a:chExt cx="1215601" cy="1300053"/>
                </a:xfrm>
              </p:grpSpPr>
              <p:sp>
                <p:nvSpPr>
                  <p:cNvPr id="127" name="Cube 126">
                    <a:extLst>
                      <a:ext uri="{FF2B5EF4-FFF2-40B4-BE49-F238E27FC236}">
                        <a16:creationId xmlns:a16="http://schemas.microsoft.com/office/drawing/2014/main" id="{21F9A472-B1D5-4905-8E9E-8FF839A30A6E}"/>
                      </a:ext>
                    </a:extLst>
                  </p:cNvPr>
                  <p:cNvSpPr/>
                  <p:nvPr/>
                </p:nvSpPr>
                <p:spPr>
                  <a:xfrm flipH="1">
                    <a:off x="7153071" y="1338399"/>
                    <a:ext cx="1215601" cy="1300053"/>
                  </a:xfrm>
                  <a:prstGeom prst="cube">
                    <a:avLst>
                      <a:gd name="adj" fmla="val 6905"/>
                    </a:avLst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8" name="Cube 127">
                    <a:extLst>
                      <a:ext uri="{FF2B5EF4-FFF2-40B4-BE49-F238E27FC236}">
                        <a16:creationId xmlns:a16="http://schemas.microsoft.com/office/drawing/2014/main" id="{51DB1B6B-F59E-4844-9744-BFB130EEFF3D}"/>
                      </a:ext>
                    </a:extLst>
                  </p:cNvPr>
                  <p:cNvSpPr/>
                  <p:nvPr/>
                </p:nvSpPr>
                <p:spPr>
                  <a:xfrm flipH="1">
                    <a:off x="7777960" y="1681843"/>
                    <a:ext cx="364893" cy="139147"/>
                  </a:xfrm>
                  <a:prstGeom prst="cube">
                    <a:avLst>
                      <a:gd name="adj" fmla="val 6905"/>
                    </a:avLst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9" name="Cube 128">
                    <a:extLst>
                      <a:ext uri="{FF2B5EF4-FFF2-40B4-BE49-F238E27FC236}">
                        <a16:creationId xmlns:a16="http://schemas.microsoft.com/office/drawing/2014/main" id="{0716FF6E-B4FC-41CB-AC99-E705FBE3A756}"/>
                      </a:ext>
                    </a:extLst>
                  </p:cNvPr>
                  <p:cNvSpPr/>
                  <p:nvPr/>
                </p:nvSpPr>
                <p:spPr>
                  <a:xfrm flipH="1">
                    <a:off x="7354962" y="1681844"/>
                    <a:ext cx="364893" cy="139147"/>
                  </a:xfrm>
                  <a:prstGeom prst="cube">
                    <a:avLst>
                      <a:gd name="adj" fmla="val 6905"/>
                    </a:avLst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0" name="Cube 129">
                    <a:extLst>
                      <a:ext uri="{FF2B5EF4-FFF2-40B4-BE49-F238E27FC236}">
                        <a16:creationId xmlns:a16="http://schemas.microsoft.com/office/drawing/2014/main" id="{B7215513-2BC1-41B3-8C84-7928E26DAA79}"/>
                      </a:ext>
                    </a:extLst>
                  </p:cNvPr>
                  <p:cNvSpPr/>
                  <p:nvPr/>
                </p:nvSpPr>
                <p:spPr>
                  <a:xfrm flipH="1">
                    <a:off x="7354962" y="2003210"/>
                    <a:ext cx="364893" cy="139147"/>
                  </a:xfrm>
                  <a:prstGeom prst="cube">
                    <a:avLst>
                      <a:gd name="adj" fmla="val 6905"/>
                    </a:avLst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26" name="TextBox 125">
                  <a:extLst>
                    <a:ext uri="{FF2B5EF4-FFF2-40B4-BE49-F238E27FC236}">
                      <a16:creationId xmlns:a16="http://schemas.microsoft.com/office/drawing/2014/main" id="{85F4D0AF-0DA7-482B-B1FE-FAA335BB7573}"/>
                    </a:ext>
                  </a:extLst>
                </p:cNvPr>
                <p:cNvSpPr txBox="1"/>
                <p:nvPr/>
              </p:nvSpPr>
              <p:spPr>
                <a:xfrm>
                  <a:off x="5109540" y="4526317"/>
                  <a:ext cx="224127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>
                      <a:solidFill>
                        <a:srgbClr val="00B0F0"/>
                      </a:solidFill>
                    </a:rPr>
                    <a:t>Specify any length</a:t>
                  </a:r>
                </a:p>
              </p:txBody>
            </p:sp>
          </p:grpSp>
          <p:sp>
            <p:nvSpPr>
              <p:cNvPr id="111" name="Rectangle 110">
                <a:extLst>
                  <a:ext uri="{FF2B5EF4-FFF2-40B4-BE49-F238E27FC236}">
                    <a16:creationId xmlns:a16="http://schemas.microsoft.com/office/drawing/2014/main" id="{EECEF3BA-1B01-49E3-8D66-BBA92D7695C9}"/>
                  </a:ext>
                </a:extLst>
              </p:cNvPr>
              <p:cNvSpPr/>
              <p:nvPr/>
            </p:nvSpPr>
            <p:spPr>
              <a:xfrm>
                <a:off x="3101143" y="4233381"/>
                <a:ext cx="173652" cy="246861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41110F64-80E5-4D62-875C-1E99EF2B252E}"/>
              </a:ext>
            </a:extLst>
          </p:cNvPr>
          <p:cNvGrpSpPr/>
          <p:nvPr/>
        </p:nvGrpSpPr>
        <p:grpSpPr>
          <a:xfrm>
            <a:off x="1407827" y="2590731"/>
            <a:ext cx="9228667" cy="2179251"/>
            <a:chOff x="1407827" y="2590731"/>
            <a:chExt cx="9228667" cy="2179251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FB79F9B7-CE25-4EC6-A00A-255107C32196}"/>
                </a:ext>
              </a:extLst>
            </p:cNvPr>
            <p:cNvGrpSpPr/>
            <p:nvPr/>
          </p:nvGrpSpPr>
          <p:grpSpPr>
            <a:xfrm>
              <a:off x="1407827" y="2590731"/>
              <a:ext cx="9228667" cy="1803481"/>
              <a:chOff x="357435" y="3788891"/>
              <a:chExt cx="9228667" cy="1803481"/>
            </a:xfrm>
          </p:grpSpPr>
          <p:grpSp>
            <p:nvGrpSpPr>
              <p:cNvPr id="2" name="Group 1">
                <a:extLst>
                  <a:ext uri="{FF2B5EF4-FFF2-40B4-BE49-F238E27FC236}">
                    <a16:creationId xmlns:a16="http://schemas.microsoft.com/office/drawing/2014/main" id="{4FF726FD-81D5-47F7-8511-336051EDDA6B}"/>
                  </a:ext>
                </a:extLst>
              </p:cNvPr>
              <p:cNvGrpSpPr/>
              <p:nvPr/>
            </p:nvGrpSpPr>
            <p:grpSpPr>
              <a:xfrm>
                <a:off x="357435" y="3788891"/>
                <a:ext cx="9228667" cy="1803481"/>
                <a:chOff x="357435" y="3788891"/>
                <a:chExt cx="9228667" cy="1803481"/>
              </a:xfrm>
            </p:grpSpPr>
            <p:sp>
              <p:nvSpPr>
                <p:cNvPr id="70" name="TextBox 69">
                  <a:extLst>
                    <a:ext uri="{FF2B5EF4-FFF2-40B4-BE49-F238E27FC236}">
                      <a16:creationId xmlns:a16="http://schemas.microsoft.com/office/drawing/2014/main" id="{8A5033F8-D08F-4AA4-A866-846DA866F1C0}"/>
                    </a:ext>
                  </a:extLst>
                </p:cNvPr>
                <p:cNvSpPr txBox="1"/>
                <p:nvPr/>
              </p:nvSpPr>
              <p:spPr>
                <a:xfrm rot="16200000">
                  <a:off x="-174602" y="4505594"/>
                  <a:ext cx="143340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/>
                    <a:t>Min ~ 30 mm</a:t>
                  </a:r>
                </a:p>
              </p:txBody>
            </p:sp>
            <p:grpSp>
              <p:nvGrpSpPr>
                <p:cNvPr id="88" name="Group 87">
                  <a:extLst>
                    <a:ext uri="{FF2B5EF4-FFF2-40B4-BE49-F238E27FC236}">
                      <a16:creationId xmlns:a16="http://schemas.microsoft.com/office/drawing/2014/main" id="{0D2DC37E-646B-40DF-849E-3AFCDBA24AC1}"/>
                    </a:ext>
                  </a:extLst>
                </p:cNvPr>
                <p:cNvGrpSpPr/>
                <p:nvPr/>
              </p:nvGrpSpPr>
              <p:grpSpPr>
                <a:xfrm>
                  <a:off x="747315" y="3788891"/>
                  <a:ext cx="8838787" cy="1803481"/>
                  <a:chOff x="747315" y="3788891"/>
                  <a:chExt cx="8838787" cy="1803481"/>
                </a:xfrm>
              </p:grpSpPr>
              <p:sp>
                <p:nvSpPr>
                  <p:cNvPr id="28" name="Rectangle 27">
                    <a:extLst>
                      <a:ext uri="{FF2B5EF4-FFF2-40B4-BE49-F238E27FC236}">
                        <a16:creationId xmlns:a16="http://schemas.microsoft.com/office/drawing/2014/main" id="{FC0979F1-0CCD-434C-B092-3B79F823D2D8}"/>
                      </a:ext>
                    </a:extLst>
                  </p:cNvPr>
                  <p:cNvSpPr/>
                  <p:nvPr/>
                </p:nvSpPr>
                <p:spPr>
                  <a:xfrm>
                    <a:off x="957943" y="4122057"/>
                    <a:ext cx="1503995" cy="1300049"/>
                  </a:xfrm>
                  <a:prstGeom prst="rect">
                    <a:avLst/>
                  </a:prstGeom>
                  <a:solidFill>
                    <a:srgbClr val="00B05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2" name="Rectangle 51">
                    <a:extLst>
                      <a:ext uri="{FF2B5EF4-FFF2-40B4-BE49-F238E27FC236}">
                        <a16:creationId xmlns:a16="http://schemas.microsoft.com/office/drawing/2014/main" id="{ADBF7ED1-F2BB-4964-AC6B-7F95D3A6E0C4}"/>
                      </a:ext>
                    </a:extLst>
                  </p:cNvPr>
                  <p:cNvSpPr/>
                  <p:nvPr/>
                </p:nvSpPr>
                <p:spPr>
                  <a:xfrm>
                    <a:off x="1622558" y="4726495"/>
                    <a:ext cx="798285" cy="461665"/>
                  </a:xfrm>
                  <a:prstGeom prst="rect">
                    <a:avLst/>
                  </a:prstGeom>
                  <a:solidFill>
                    <a:srgbClr val="92D05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60" name="Group 59">
                    <a:extLst>
                      <a:ext uri="{FF2B5EF4-FFF2-40B4-BE49-F238E27FC236}">
                        <a16:creationId xmlns:a16="http://schemas.microsoft.com/office/drawing/2014/main" id="{C0F4F6F6-5B11-47CC-85CC-8733F4FEB0BB}"/>
                      </a:ext>
                    </a:extLst>
                  </p:cNvPr>
                  <p:cNvGrpSpPr/>
                  <p:nvPr/>
                </p:nvGrpSpPr>
                <p:grpSpPr>
                  <a:xfrm>
                    <a:off x="1279733" y="4216893"/>
                    <a:ext cx="902419" cy="756903"/>
                    <a:chOff x="5996757" y="4423504"/>
                    <a:chExt cx="902419" cy="756903"/>
                  </a:xfrm>
                </p:grpSpPr>
                <p:cxnSp>
                  <p:nvCxnSpPr>
                    <p:cNvPr id="53" name="Straight Connector 52">
                      <a:extLst>
                        <a:ext uri="{FF2B5EF4-FFF2-40B4-BE49-F238E27FC236}">
                          <a16:creationId xmlns:a16="http://schemas.microsoft.com/office/drawing/2014/main" id="{490EE528-51C8-4A54-A405-438C4D594C2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6312039" y="4559500"/>
                      <a:ext cx="328148" cy="0"/>
                    </a:xfrm>
                    <a:prstGeom prst="line">
                      <a:avLst/>
                    </a:prstGeom>
                    <a:ln w="635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54" name="Rectangle 53">
                      <a:extLst>
                        <a:ext uri="{FF2B5EF4-FFF2-40B4-BE49-F238E27FC236}">
                          <a16:creationId xmlns:a16="http://schemas.microsoft.com/office/drawing/2014/main" id="{6EDBED5E-3A56-42D0-8C08-D065EBBCD90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645176" y="4423504"/>
                      <a:ext cx="254000" cy="246861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9" name="Arc 58">
                      <a:extLst>
                        <a:ext uri="{FF2B5EF4-FFF2-40B4-BE49-F238E27FC236}">
                          <a16:creationId xmlns:a16="http://schemas.microsoft.com/office/drawing/2014/main" id="{4A12090A-DBEC-46A1-94FC-1DA7D791025B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5996757" y="4562632"/>
                      <a:ext cx="676482" cy="617775"/>
                    </a:xfrm>
                    <a:prstGeom prst="arc">
                      <a:avLst>
                        <a:gd name="adj1" fmla="val 16200000"/>
                        <a:gd name="adj2" fmla="val 5220846"/>
                      </a:avLst>
                    </a:prstGeom>
                    <a:ln w="635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cxnSp>
                <p:nvCxnSpPr>
                  <p:cNvPr id="63" name="Straight Arrow Connector 62">
                    <a:extLst>
                      <a:ext uri="{FF2B5EF4-FFF2-40B4-BE49-F238E27FC236}">
                        <a16:creationId xmlns:a16="http://schemas.microsoft.com/office/drawing/2014/main" id="{B93534FC-29CB-4685-9C60-0AD489F428E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1279732" y="4625180"/>
                    <a:ext cx="338241" cy="28725"/>
                  </a:xfrm>
                  <a:prstGeom prst="straightConnector1">
                    <a:avLst/>
                  </a:prstGeom>
                  <a:ln>
                    <a:solidFill>
                      <a:srgbClr val="FFC000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4" name="TextBox 63">
                    <a:extLst>
                      <a:ext uri="{FF2B5EF4-FFF2-40B4-BE49-F238E27FC236}">
                        <a16:creationId xmlns:a16="http://schemas.microsoft.com/office/drawing/2014/main" id="{1ECF027C-C2B0-46C8-9ECD-1F2FE099042A}"/>
                      </a:ext>
                    </a:extLst>
                  </p:cNvPr>
                  <p:cNvSpPr txBox="1"/>
                  <p:nvPr/>
                </p:nvSpPr>
                <p:spPr>
                  <a:xfrm>
                    <a:off x="1328821" y="4348477"/>
                    <a:ext cx="30970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/>
                      <a:t>R</a:t>
                    </a:r>
                  </a:p>
                </p:txBody>
              </p:sp>
              <p:sp>
                <p:nvSpPr>
                  <p:cNvPr id="65" name="TextBox 64">
                    <a:extLst>
                      <a:ext uri="{FF2B5EF4-FFF2-40B4-BE49-F238E27FC236}">
                        <a16:creationId xmlns:a16="http://schemas.microsoft.com/office/drawing/2014/main" id="{03E264E6-A237-4B11-A938-0DB561873528}"/>
                      </a:ext>
                    </a:extLst>
                  </p:cNvPr>
                  <p:cNvSpPr txBox="1"/>
                  <p:nvPr/>
                </p:nvSpPr>
                <p:spPr>
                  <a:xfrm>
                    <a:off x="846868" y="3788891"/>
                    <a:ext cx="527709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>
                        <a:solidFill>
                          <a:srgbClr val="00B0F0"/>
                        </a:solidFill>
                      </a:rPr>
                      <a:t>FEB</a:t>
                    </a:r>
                  </a:p>
                </p:txBody>
              </p:sp>
              <p:sp>
                <p:nvSpPr>
                  <p:cNvPr id="66" name="TextBox 65">
                    <a:extLst>
                      <a:ext uri="{FF2B5EF4-FFF2-40B4-BE49-F238E27FC236}">
                        <a16:creationId xmlns:a16="http://schemas.microsoft.com/office/drawing/2014/main" id="{293666E3-630A-48F2-A0A9-02532220047A}"/>
                      </a:ext>
                    </a:extLst>
                  </p:cNvPr>
                  <p:cNvSpPr txBox="1"/>
                  <p:nvPr/>
                </p:nvSpPr>
                <p:spPr>
                  <a:xfrm>
                    <a:off x="2657435" y="4946041"/>
                    <a:ext cx="2927404" cy="64633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/>
                      <a:t>Fiber Bend Radius R &gt; 15 mm</a:t>
                    </a:r>
                  </a:p>
                  <a:p>
                    <a:r>
                      <a:rPr lang="en-US" dirty="0">
                        <a:solidFill>
                          <a:srgbClr val="0070C0"/>
                        </a:solidFill>
                      </a:rPr>
                      <a:t>VTRX+ Min L ~ 10 cm</a:t>
                    </a:r>
                  </a:p>
                </p:txBody>
              </p:sp>
              <p:sp>
                <p:nvSpPr>
                  <p:cNvPr id="71" name="Left Brace 70">
                    <a:extLst>
                      <a:ext uri="{FF2B5EF4-FFF2-40B4-BE49-F238E27FC236}">
                        <a16:creationId xmlns:a16="http://schemas.microsoft.com/office/drawing/2014/main" id="{2C39C404-AEB1-4977-AF85-BB52A82B6721}"/>
                      </a:ext>
                    </a:extLst>
                  </p:cNvPr>
                  <p:cNvSpPr/>
                  <p:nvPr/>
                </p:nvSpPr>
                <p:spPr>
                  <a:xfrm>
                    <a:off x="747315" y="4122057"/>
                    <a:ext cx="99553" cy="604438"/>
                  </a:xfrm>
                  <a:prstGeom prst="leftBrac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2" name="Rectangle 71">
                    <a:extLst>
                      <a:ext uri="{FF2B5EF4-FFF2-40B4-BE49-F238E27FC236}">
                        <a16:creationId xmlns:a16="http://schemas.microsoft.com/office/drawing/2014/main" id="{6912F2A2-8573-444B-8983-4AEE0865EA5A}"/>
                      </a:ext>
                    </a:extLst>
                  </p:cNvPr>
                  <p:cNvSpPr/>
                  <p:nvPr/>
                </p:nvSpPr>
                <p:spPr>
                  <a:xfrm>
                    <a:off x="2522938" y="4223650"/>
                    <a:ext cx="254000" cy="246861"/>
                  </a:xfrm>
                  <a:prstGeom prst="rect">
                    <a:avLst/>
                  </a:prstGeom>
                  <a:solidFill>
                    <a:schemeClr val="tx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73" name="Straight Connector 72">
                    <a:extLst>
                      <a:ext uri="{FF2B5EF4-FFF2-40B4-BE49-F238E27FC236}">
                        <a16:creationId xmlns:a16="http://schemas.microsoft.com/office/drawing/2014/main" id="{4D06CCC4-D49E-4B02-B467-18BAD323693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776938" y="4340323"/>
                    <a:ext cx="5183468" cy="4268"/>
                  </a:xfrm>
                  <a:prstGeom prst="line">
                    <a:avLst/>
                  </a:prstGeom>
                  <a:ln w="635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4" name="Rectangle 73">
                    <a:extLst>
                      <a:ext uri="{FF2B5EF4-FFF2-40B4-BE49-F238E27FC236}">
                        <a16:creationId xmlns:a16="http://schemas.microsoft.com/office/drawing/2014/main" id="{E40820C6-04FF-4F89-8D88-AE3B705AF461}"/>
                      </a:ext>
                    </a:extLst>
                  </p:cNvPr>
                  <p:cNvSpPr/>
                  <p:nvPr/>
                </p:nvSpPr>
                <p:spPr>
                  <a:xfrm>
                    <a:off x="7960406" y="4221160"/>
                    <a:ext cx="254000" cy="246861"/>
                  </a:xfrm>
                  <a:prstGeom prst="rect">
                    <a:avLst/>
                  </a:prstGeom>
                  <a:solidFill>
                    <a:schemeClr val="tx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76" name="Group 75">
                    <a:extLst>
                      <a:ext uri="{FF2B5EF4-FFF2-40B4-BE49-F238E27FC236}">
                        <a16:creationId xmlns:a16="http://schemas.microsoft.com/office/drawing/2014/main" id="{69DC81E6-D681-4EB4-B146-1965F0FCC391}"/>
                      </a:ext>
                    </a:extLst>
                  </p:cNvPr>
                  <p:cNvGrpSpPr/>
                  <p:nvPr/>
                </p:nvGrpSpPr>
                <p:grpSpPr>
                  <a:xfrm>
                    <a:off x="8370501" y="4053118"/>
                    <a:ext cx="1215601" cy="1300053"/>
                    <a:chOff x="7153071" y="1338399"/>
                    <a:chExt cx="1215601" cy="1300053"/>
                  </a:xfrm>
                </p:grpSpPr>
                <p:sp>
                  <p:nvSpPr>
                    <p:cNvPr id="77" name="Cube 76">
                      <a:extLst>
                        <a:ext uri="{FF2B5EF4-FFF2-40B4-BE49-F238E27FC236}">
                          <a16:creationId xmlns:a16="http://schemas.microsoft.com/office/drawing/2014/main" id="{4D3BABC2-9AD5-4836-802B-E8D82576CE0A}"/>
                        </a:ext>
                      </a:extLst>
                    </p:cNvPr>
                    <p:cNvSpPr/>
                    <p:nvPr/>
                  </p:nvSpPr>
                  <p:spPr>
                    <a:xfrm flipH="1">
                      <a:off x="7153071" y="1338399"/>
                      <a:ext cx="1215601" cy="1300053"/>
                    </a:xfrm>
                    <a:prstGeom prst="cube">
                      <a:avLst>
                        <a:gd name="adj" fmla="val 6905"/>
                      </a:avLst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8" name="Cube 77">
                      <a:extLst>
                        <a:ext uri="{FF2B5EF4-FFF2-40B4-BE49-F238E27FC236}">
                          <a16:creationId xmlns:a16="http://schemas.microsoft.com/office/drawing/2014/main" id="{BDC43507-AEDC-4521-8C02-78010DE350DA}"/>
                        </a:ext>
                      </a:extLst>
                    </p:cNvPr>
                    <p:cNvSpPr/>
                    <p:nvPr/>
                  </p:nvSpPr>
                  <p:spPr>
                    <a:xfrm flipH="1">
                      <a:off x="7777960" y="1681843"/>
                      <a:ext cx="364893" cy="139147"/>
                    </a:xfrm>
                    <a:prstGeom prst="cube">
                      <a:avLst>
                        <a:gd name="adj" fmla="val 6905"/>
                      </a:avLst>
                    </a:prstGeom>
                    <a:solidFill>
                      <a:schemeClr val="bg1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9" name="Cube 78">
                      <a:extLst>
                        <a:ext uri="{FF2B5EF4-FFF2-40B4-BE49-F238E27FC236}">
                          <a16:creationId xmlns:a16="http://schemas.microsoft.com/office/drawing/2014/main" id="{71EF3A3A-E792-4571-9CCA-E7B0A9E4C371}"/>
                        </a:ext>
                      </a:extLst>
                    </p:cNvPr>
                    <p:cNvSpPr/>
                    <p:nvPr/>
                  </p:nvSpPr>
                  <p:spPr>
                    <a:xfrm flipH="1">
                      <a:off x="7354962" y="1681844"/>
                      <a:ext cx="364893" cy="139147"/>
                    </a:xfrm>
                    <a:prstGeom prst="cube">
                      <a:avLst>
                        <a:gd name="adj" fmla="val 6905"/>
                      </a:avLst>
                    </a:prstGeom>
                    <a:solidFill>
                      <a:schemeClr val="bg1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0" name="Cube 79">
                      <a:extLst>
                        <a:ext uri="{FF2B5EF4-FFF2-40B4-BE49-F238E27FC236}">
                          <a16:creationId xmlns:a16="http://schemas.microsoft.com/office/drawing/2014/main" id="{A43A44F1-C997-47C5-AD02-579A06FD15F5}"/>
                        </a:ext>
                      </a:extLst>
                    </p:cNvPr>
                    <p:cNvSpPr/>
                    <p:nvPr/>
                  </p:nvSpPr>
                  <p:spPr>
                    <a:xfrm flipH="1">
                      <a:off x="7354962" y="2003210"/>
                      <a:ext cx="364893" cy="139147"/>
                    </a:xfrm>
                    <a:prstGeom prst="cube">
                      <a:avLst>
                        <a:gd name="adj" fmla="val 6905"/>
                      </a:avLst>
                    </a:prstGeom>
                    <a:solidFill>
                      <a:schemeClr val="bg1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81" name="TextBox 80">
                    <a:extLst>
                      <a:ext uri="{FF2B5EF4-FFF2-40B4-BE49-F238E27FC236}">
                        <a16:creationId xmlns:a16="http://schemas.microsoft.com/office/drawing/2014/main" id="{AEAFE2CF-2A3F-40D0-BB47-005EE14251A2}"/>
                      </a:ext>
                    </a:extLst>
                  </p:cNvPr>
                  <p:cNvSpPr txBox="1"/>
                  <p:nvPr/>
                </p:nvSpPr>
                <p:spPr>
                  <a:xfrm>
                    <a:off x="4315949" y="4480242"/>
                    <a:ext cx="2241271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>
                        <a:solidFill>
                          <a:srgbClr val="00B0F0"/>
                        </a:solidFill>
                      </a:rPr>
                      <a:t>Specify any length</a:t>
                    </a:r>
                  </a:p>
                </p:txBody>
              </p:sp>
            </p:grpSp>
          </p:grpSp>
          <p:sp>
            <p:nvSpPr>
              <p:cNvPr id="91" name="Rectangle 90">
                <a:extLst>
                  <a:ext uri="{FF2B5EF4-FFF2-40B4-BE49-F238E27FC236}">
                    <a16:creationId xmlns:a16="http://schemas.microsoft.com/office/drawing/2014/main" id="{B1ABCAED-A187-44B5-AE16-6DD74465D2C5}"/>
                  </a:ext>
                </a:extLst>
              </p:cNvPr>
              <p:cNvSpPr/>
              <p:nvPr/>
            </p:nvSpPr>
            <p:spPr>
              <a:xfrm>
                <a:off x="2226019" y="4223650"/>
                <a:ext cx="173652" cy="246861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5" name="Left Brace 134">
              <a:extLst>
                <a:ext uri="{FF2B5EF4-FFF2-40B4-BE49-F238E27FC236}">
                  <a16:creationId xmlns:a16="http://schemas.microsoft.com/office/drawing/2014/main" id="{F18B1314-979D-47D9-8C70-94FEA35F2175}"/>
                </a:ext>
              </a:extLst>
            </p:cNvPr>
            <p:cNvSpPr/>
            <p:nvPr/>
          </p:nvSpPr>
          <p:spPr>
            <a:xfrm rot="16200000">
              <a:off x="2298670" y="4057722"/>
              <a:ext cx="99553" cy="604438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id="{12D55C71-053A-45FF-91DD-E210BD5F3923}"/>
                </a:ext>
              </a:extLst>
            </p:cNvPr>
            <p:cNvSpPr txBox="1"/>
            <p:nvPr/>
          </p:nvSpPr>
          <p:spPr>
            <a:xfrm>
              <a:off x="1929831" y="4400650"/>
              <a:ext cx="14334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Min ~ 20 mm</a:t>
              </a:r>
            </a:p>
          </p:txBody>
        </p:sp>
      </p:grpSp>
      <p:sp>
        <p:nvSpPr>
          <p:cNvPr id="6" name="Left Brace 5">
            <a:extLst>
              <a:ext uri="{FF2B5EF4-FFF2-40B4-BE49-F238E27FC236}">
                <a16:creationId xmlns:a16="http://schemas.microsoft.com/office/drawing/2014/main" id="{6E01B9A1-8891-4C0F-B109-E623FE8535B3}"/>
              </a:ext>
            </a:extLst>
          </p:cNvPr>
          <p:cNvSpPr/>
          <p:nvPr/>
        </p:nvSpPr>
        <p:spPr>
          <a:xfrm>
            <a:off x="741181" y="2714108"/>
            <a:ext cx="45719" cy="374112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03095ED1-57AF-4F49-8A4F-1DF2A93A21E6}"/>
              </a:ext>
            </a:extLst>
          </p:cNvPr>
          <p:cNvSpPr txBox="1"/>
          <p:nvPr/>
        </p:nvSpPr>
        <p:spPr>
          <a:xfrm rot="16200000">
            <a:off x="-33876" y="4331112"/>
            <a:ext cx="1148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Preferred</a:t>
            </a:r>
          </a:p>
        </p:txBody>
      </p:sp>
    </p:spTree>
    <p:extLst>
      <p:ext uri="{BB962C8B-B14F-4D97-AF65-F5344CB8AC3E}">
        <p14:creationId xmlns:p14="http://schemas.microsoft.com/office/powerpoint/2010/main" val="253776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12FB4CA-2F2E-446B-BDA0-D8A6DA95498C}"/>
              </a:ext>
            </a:extLst>
          </p:cNvPr>
          <p:cNvSpPr txBox="1"/>
          <p:nvPr/>
        </p:nvSpPr>
        <p:spPr>
          <a:xfrm>
            <a:off x="314934" y="298451"/>
            <a:ext cx="30416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VTRX+ Length Options: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36C9B5B-67FD-4F40-831A-A197DE75A3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096840"/>
              </p:ext>
            </p:extLst>
          </p:nvPr>
        </p:nvGraphicFramePr>
        <p:xfrm>
          <a:off x="959289" y="1290260"/>
          <a:ext cx="1092200" cy="4625340"/>
        </p:xfrm>
        <a:graphic>
          <a:graphicData uri="http://schemas.openxmlformats.org/drawingml/2006/table">
            <a:tbl>
              <a:tblPr/>
              <a:tblGrid>
                <a:gridCol w="1092200">
                  <a:extLst>
                    <a:ext uri="{9D8B030D-6E8A-4147-A177-3AD203B41FA5}">
                      <a16:colId xmlns:a16="http://schemas.microsoft.com/office/drawing/2014/main" val="3996394996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Choose            Total Length (cm)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517224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Liberation Sans1"/>
                        </a:rPr>
                        <a:t>5.5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028499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Liberation Sans1"/>
                        </a:rPr>
                        <a:t>7.7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86653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1"/>
                        </a:rPr>
                        <a:t>10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05607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1"/>
                        </a:rPr>
                        <a:t>12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6065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1"/>
                        </a:rPr>
                        <a:t>15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844576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1"/>
                        </a:rPr>
                        <a:t>20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381759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1"/>
                        </a:rPr>
                        <a:t>21.5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191787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1"/>
                        </a:rPr>
                        <a:t>25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018002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1"/>
                        </a:rPr>
                        <a:t>30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500073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1"/>
                        </a:rPr>
                        <a:t>32.5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164173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1"/>
                        </a:rPr>
                        <a:t>35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34477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1"/>
                        </a:rPr>
                        <a:t>40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913816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1"/>
                        </a:rPr>
                        <a:t>49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7086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1"/>
                        </a:rPr>
                        <a:t>50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064475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1"/>
                        </a:rPr>
                        <a:t>65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305199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1"/>
                        </a:rPr>
                        <a:t>84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793279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1"/>
                        </a:rPr>
                        <a:t>100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858227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1"/>
                        </a:rPr>
                        <a:t>200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1031791"/>
                  </a:ext>
                </a:extLst>
              </a:tr>
            </a:tbl>
          </a:graphicData>
        </a:graphic>
      </p:graphicFrame>
      <p:sp>
        <p:nvSpPr>
          <p:cNvPr id="90" name="TextBox 89">
            <a:extLst>
              <a:ext uri="{FF2B5EF4-FFF2-40B4-BE49-F238E27FC236}">
                <a16:creationId xmlns:a16="http://schemas.microsoft.com/office/drawing/2014/main" id="{E0F54208-34D0-4539-88B9-5AB0CE9F7BEA}"/>
              </a:ext>
            </a:extLst>
          </p:cNvPr>
          <p:cNvSpPr txBox="1"/>
          <p:nvPr/>
        </p:nvSpPr>
        <p:spPr>
          <a:xfrm>
            <a:off x="2548890" y="934780"/>
            <a:ext cx="88811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0070C0"/>
                </a:solidFill>
              </a:rPr>
              <a:t>Total Length </a:t>
            </a:r>
            <a:r>
              <a:rPr lang="en-US" sz="2000" dirty="0"/>
              <a:t>is the length of the fiber pigtail plus the length of the VTRX+ PCB (2 cm) and the length of the MT fiber connector (1 cm): L = fiber length + 3 cm. 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5389818-5B9A-4542-9BB6-C7086F70C0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3793140"/>
              </p:ext>
            </p:extLst>
          </p:nvPr>
        </p:nvGraphicFramePr>
        <p:xfrm>
          <a:off x="3204028" y="3031430"/>
          <a:ext cx="2137229" cy="2560320"/>
        </p:xfrm>
        <a:graphic>
          <a:graphicData uri="http://schemas.openxmlformats.org/drawingml/2006/table">
            <a:tbl>
              <a:tblPr/>
              <a:tblGrid>
                <a:gridCol w="732678">
                  <a:extLst>
                    <a:ext uri="{9D8B030D-6E8A-4147-A177-3AD203B41FA5}">
                      <a16:colId xmlns:a16="http://schemas.microsoft.com/office/drawing/2014/main" val="1931938234"/>
                    </a:ext>
                  </a:extLst>
                </a:gridCol>
                <a:gridCol w="609894">
                  <a:extLst>
                    <a:ext uri="{9D8B030D-6E8A-4147-A177-3AD203B41FA5}">
                      <a16:colId xmlns:a16="http://schemas.microsoft.com/office/drawing/2014/main" val="2120101574"/>
                    </a:ext>
                  </a:extLst>
                </a:gridCol>
                <a:gridCol w="794657">
                  <a:extLst>
                    <a:ext uri="{9D8B030D-6E8A-4147-A177-3AD203B41FA5}">
                      <a16:colId xmlns:a16="http://schemas.microsoft.com/office/drawing/2014/main" val="556172777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Sub-Detector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Qty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Total Length (cm)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709408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SVT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71065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dRICH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086312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MPGDs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796335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TOFs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395568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pfRICH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571518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524056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RP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550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OMD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723136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B0 Tracker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0628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Lumi-PS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005568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126207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various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3330645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71ABA70-037C-47BE-9F26-753D3CC019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2037998"/>
              </p:ext>
            </p:extLst>
          </p:nvPr>
        </p:nvGraphicFramePr>
        <p:xfrm>
          <a:off x="6248855" y="3061910"/>
          <a:ext cx="1914979" cy="2171700"/>
        </p:xfrm>
        <a:graphic>
          <a:graphicData uri="http://schemas.openxmlformats.org/drawingml/2006/table">
            <a:tbl>
              <a:tblPr/>
              <a:tblGrid>
                <a:gridCol w="731472">
                  <a:extLst>
                    <a:ext uri="{9D8B030D-6E8A-4147-A177-3AD203B41FA5}">
                      <a16:colId xmlns:a16="http://schemas.microsoft.com/office/drawing/2014/main" val="3897163908"/>
                    </a:ext>
                  </a:extLst>
                </a:gridCol>
                <a:gridCol w="439967">
                  <a:extLst>
                    <a:ext uri="{9D8B030D-6E8A-4147-A177-3AD203B41FA5}">
                      <a16:colId xmlns:a16="http://schemas.microsoft.com/office/drawing/2014/main" val="1658533412"/>
                    </a:ext>
                  </a:extLst>
                </a:gridCol>
                <a:gridCol w="743540">
                  <a:extLst>
                    <a:ext uri="{9D8B030D-6E8A-4147-A177-3AD203B41FA5}">
                      <a16:colId xmlns:a16="http://schemas.microsoft.com/office/drawing/2014/main" val="71761545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Sub-Detector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Qty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Total Length (cm)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093833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SVT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838958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MPGD EE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250123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MPGD HE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50246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MPGD IB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874589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MPGD uRwell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488877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TOF Disk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703051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TOF Barrel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787255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dRICH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75481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pfRICH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5202574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C391D28-6A36-4B3A-9119-BE18E5B93B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0945220"/>
              </p:ext>
            </p:extLst>
          </p:nvPr>
        </p:nvGraphicFramePr>
        <p:xfrm>
          <a:off x="8998857" y="2318960"/>
          <a:ext cx="2006601" cy="1424940"/>
        </p:xfrm>
        <a:graphic>
          <a:graphicData uri="http://schemas.openxmlformats.org/drawingml/2006/table">
            <a:tbl>
              <a:tblPr/>
              <a:tblGrid>
                <a:gridCol w="668867">
                  <a:extLst>
                    <a:ext uri="{9D8B030D-6E8A-4147-A177-3AD203B41FA5}">
                      <a16:colId xmlns:a16="http://schemas.microsoft.com/office/drawing/2014/main" val="413312076"/>
                    </a:ext>
                  </a:extLst>
                </a:gridCol>
                <a:gridCol w="521305">
                  <a:extLst>
                    <a:ext uri="{9D8B030D-6E8A-4147-A177-3AD203B41FA5}">
                      <a16:colId xmlns:a16="http://schemas.microsoft.com/office/drawing/2014/main" val="3475950033"/>
                    </a:ext>
                  </a:extLst>
                </a:gridCol>
                <a:gridCol w="816429">
                  <a:extLst>
                    <a:ext uri="{9D8B030D-6E8A-4147-A177-3AD203B41FA5}">
                      <a16:colId xmlns:a16="http://schemas.microsoft.com/office/drawing/2014/main" val="501340397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Electron side Sub-Detector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Qty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Total Length (cm)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57014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SVT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245964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MPGD EE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50537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MPGD IB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476012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TOF Barrel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57364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pfRICH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4661302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621D91C-40C4-4A6A-9494-26A8F7654F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3890753"/>
              </p:ext>
            </p:extLst>
          </p:nvPr>
        </p:nvGraphicFramePr>
        <p:xfrm>
          <a:off x="8998857" y="4147760"/>
          <a:ext cx="2006601" cy="1767840"/>
        </p:xfrm>
        <a:graphic>
          <a:graphicData uri="http://schemas.openxmlformats.org/drawingml/2006/table">
            <a:tbl>
              <a:tblPr/>
              <a:tblGrid>
                <a:gridCol w="668867">
                  <a:extLst>
                    <a:ext uri="{9D8B030D-6E8A-4147-A177-3AD203B41FA5}">
                      <a16:colId xmlns:a16="http://schemas.microsoft.com/office/drawing/2014/main" val="3923631784"/>
                    </a:ext>
                  </a:extLst>
                </a:gridCol>
                <a:gridCol w="532191">
                  <a:extLst>
                    <a:ext uri="{9D8B030D-6E8A-4147-A177-3AD203B41FA5}">
                      <a16:colId xmlns:a16="http://schemas.microsoft.com/office/drawing/2014/main" val="3249987287"/>
                    </a:ext>
                  </a:extLst>
                </a:gridCol>
                <a:gridCol w="805543">
                  <a:extLst>
                    <a:ext uri="{9D8B030D-6E8A-4147-A177-3AD203B41FA5}">
                      <a16:colId xmlns:a16="http://schemas.microsoft.com/office/drawing/2014/main" val="512005394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Hadron side Sub-Detector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Qty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Total Length (cm)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713711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SVT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458949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MPGD HE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813872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MPGD IB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515547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MPGD uRwell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434143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TOF Disk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577893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TOF Barrel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1334922"/>
                  </a:ext>
                </a:extLst>
              </a:tr>
            </a:tbl>
          </a:graphicData>
        </a:graphic>
      </p:graphicFrame>
      <p:sp>
        <p:nvSpPr>
          <p:cNvPr id="8" name="Left Brace 7">
            <a:extLst>
              <a:ext uri="{FF2B5EF4-FFF2-40B4-BE49-F238E27FC236}">
                <a16:creationId xmlns:a16="http://schemas.microsoft.com/office/drawing/2014/main" id="{2060B25F-A52D-4316-BCF6-C6F0647D0DF6}"/>
              </a:ext>
            </a:extLst>
          </p:cNvPr>
          <p:cNvSpPr/>
          <p:nvPr/>
        </p:nvSpPr>
        <p:spPr>
          <a:xfrm>
            <a:off x="8469086" y="2318960"/>
            <a:ext cx="174171" cy="360426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F90D76F-C6C5-4FD2-A30A-79C7095F1BB1}"/>
              </a:ext>
            </a:extLst>
          </p:cNvPr>
          <p:cNvSpPr txBox="1"/>
          <p:nvPr/>
        </p:nvSpPr>
        <p:spPr>
          <a:xfrm>
            <a:off x="3101974" y="2569765"/>
            <a:ext cx="23605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LLP Order (5500):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066028F-2008-4E9E-BF6F-93CC115DF89D}"/>
              </a:ext>
            </a:extLst>
          </p:cNvPr>
          <p:cNvSpPr txBox="1"/>
          <p:nvPr/>
        </p:nvSpPr>
        <p:spPr>
          <a:xfrm>
            <a:off x="6137253" y="2600245"/>
            <a:ext cx="12506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Needed:</a:t>
            </a:r>
          </a:p>
        </p:txBody>
      </p:sp>
      <p:sp>
        <p:nvSpPr>
          <p:cNvPr id="9" name="Right Brace 8">
            <a:extLst>
              <a:ext uri="{FF2B5EF4-FFF2-40B4-BE49-F238E27FC236}">
                <a16:creationId xmlns:a16="http://schemas.microsoft.com/office/drawing/2014/main" id="{8F23D73C-BDC8-4E91-BFA7-160537EAFD10}"/>
              </a:ext>
            </a:extLst>
          </p:cNvPr>
          <p:cNvSpPr/>
          <p:nvPr/>
        </p:nvSpPr>
        <p:spPr>
          <a:xfrm>
            <a:off x="2218544" y="1946963"/>
            <a:ext cx="45719" cy="403508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CCBEFE7-D557-4AD8-9FB2-754086E1DD35}"/>
              </a:ext>
            </a:extLst>
          </p:cNvPr>
          <p:cNvSpPr txBox="1"/>
          <p:nvPr/>
        </p:nvSpPr>
        <p:spPr>
          <a:xfrm>
            <a:off x="2356741" y="1945765"/>
            <a:ext cx="4388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Extra cost due to “sacrificial” fiber needed.</a:t>
            </a:r>
          </a:p>
        </p:txBody>
      </p:sp>
    </p:spTree>
    <p:extLst>
      <p:ext uri="{BB962C8B-B14F-4D97-AF65-F5344CB8AC3E}">
        <p14:creationId xmlns:p14="http://schemas.microsoft.com/office/powerpoint/2010/main" val="311105353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1B1D514388CB41A0EEF7AB490ED85B" ma:contentTypeVersion="14" ma:contentTypeDescription="Create a new document." ma:contentTypeScope="" ma:versionID="a4c10893be17b8e7357174e5110620fb">
  <xsd:schema xmlns:xsd="http://www.w3.org/2001/XMLSchema" xmlns:xs="http://www.w3.org/2001/XMLSchema" xmlns:p="http://schemas.microsoft.com/office/2006/metadata/properties" xmlns:ns3="426b74de-0581-4e94-90c0-1abf6215444e" xmlns:ns4="dcff909e-542d-4672-8557-4ef8d9009dce" targetNamespace="http://schemas.microsoft.com/office/2006/metadata/properties" ma:root="true" ma:fieldsID="107dde507adb31dce467b3d5a5e429ab" ns3:_="" ns4:_="">
    <xsd:import namespace="426b74de-0581-4e94-90c0-1abf6215444e"/>
    <xsd:import namespace="dcff909e-542d-4672-8557-4ef8d9009dc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bjectDetectorVersions" minOccurs="0"/>
                <xsd:element ref="ns3:MediaServiceSearchPropertie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6b74de-0581-4e94-90c0-1abf6215444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_activity" ma:index="15" nillable="true" ma:displayName="_activity" ma:hidden="true" ma:internalName="_activity">
      <xsd:simpleType>
        <xsd:restriction base="dms:Note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SystemTags" ma:index="21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ff909e-542d-4672-8557-4ef8d9009dce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426b74de-0581-4e94-90c0-1abf6215444e" xsi:nil="true"/>
  </documentManagement>
</p:properties>
</file>

<file path=customXml/itemProps1.xml><?xml version="1.0" encoding="utf-8"?>
<ds:datastoreItem xmlns:ds="http://schemas.openxmlformats.org/officeDocument/2006/customXml" ds:itemID="{062265F2-8425-47D4-B883-E86218C5297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716CE1E-95EE-4DE2-A7E0-A7ACFAB80F9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26b74de-0581-4e94-90c0-1abf6215444e"/>
    <ds:schemaRef ds:uri="dcff909e-542d-4672-8557-4ef8d9009d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BBE1C32-E9FB-4546-8A97-5A6C142FF51B}">
  <ds:schemaRefs>
    <ds:schemaRef ds:uri="http://purl.org/dc/elements/1.1/"/>
    <ds:schemaRef ds:uri="http://purl.org/dc/terms/"/>
    <ds:schemaRef ds:uri="dcff909e-542d-4672-8557-4ef8d9009dce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426b74de-0581-4e94-90c0-1abf6215444e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150526</TotalTime>
  <Words>278</Words>
  <Application>Microsoft Office PowerPoint</Application>
  <PresentationFormat>Widescreen</PresentationFormat>
  <Paragraphs>133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Liberation Sans1</vt:lpstr>
      <vt:lpstr>Wingdings</vt:lpstr>
      <vt:lpstr>1_Office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</dc:title>
  <dc:creator>barbosa@jlab.org</dc:creator>
  <cp:lastModifiedBy>Fernando Barbosa</cp:lastModifiedBy>
  <cp:revision>513</cp:revision>
  <dcterms:created xsi:type="dcterms:W3CDTF">2020-03-06T15:05:08Z</dcterms:created>
  <dcterms:modified xsi:type="dcterms:W3CDTF">2024-11-13T21:24:12Z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0x010100C41B1D514388CB41A0EEF7AB490ED85B</vt:lpwstr>
  </property>
</Properties>
</file>