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7"/>
  </p:notesMasterIdLst>
  <p:sldIdLst>
    <p:sldId id="318" r:id="rId5"/>
    <p:sldId id="3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70" d="100"/>
          <a:sy n="70" d="100"/>
        </p:scale>
        <p:origin x="9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DFEAED29-FBD2-4484-9CC2-DF3290DDD244}"/>
    <pc:docChg chg="undo redo custSel addSld delSld modSld delMainMaster">
      <pc:chgData name="Fernando Barbosa" userId="26e508f0-5e45-4ff3-9cbc-2459c82fe5c2" providerId="ADAL" clId="{DFEAED29-FBD2-4484-9CC2-DF3290DDD244}" dt="2024-10-30T00:06:59.685" v="490" actId="20577"/>
      <pc:docMkLst>
        <pc:docMk/>
      </pc:docMkLst>
      <pc:sldChg chg="addSp delSp modSp">
        <pc:chgData name="Fernando Barbosa" userId="26e508f0-5e45-4ff3-9cbc-2459c82fe5c2" providerId="ADAL" clId="{DFEAED29-FBD2-4484-9CC2-DF3290DDD244}" dt="2024-10-30T00:02:33.131" v="420" actId="20577"/>
        <pc:sldMkLst>
          <pc:docMk/>
          <pc:sldMk cId="253776914" sldId="318"/>
        </pc:sldMkLst>
        <pc:spChg chg="mod">
          <ac:chgData name="Fernando Barbosa" userId="26e508f0-5e45-4ff3-9cbc-2459c82fe5c2" providerId="ADAL" clId="{DFEAED29-FBD2-4484-9CC2-DF3290DDD244}" dt="2024-10-30T00:02:33.131" v="420" actId="20577"/>
          <ac:spMkLst>
            <pc:docMk/>
            <pc:sldMk cId="253776914" sldId="318"/>
            <ac:spMk id="3" creationId="{112FB4CA-2F2E-446B-BDA0-D8A6DA95498C}"/>
          </ac:spMkLst>
        </pc:spChg>
        <pc:spChg chg="mod">
          <ac:chgData name="Fernando Barbosa" userId="26e508f0-5e45-4ff3-9cbc-2459c82fe5c2" providerId="ADAL" clId="{DFEAED29-FBD2-4484-9CC2-DF3290DDD244}" dt="2024-10-29T19:03:36.845" v="105" actId="14100"/>
          <ac:spMkLst>
            <pc:docMk/>
            <pc:sldMk cId="253776914" sldId="318"/>
            <ac:spMk id="28" creationId="{FC0979F1-0CCD-434C-B092-3B79F823D2D8}"/>
          </ac:spMkLst>
        </pc:spChg>
        <pc:spChg chg="add mod">
          <ac:chgData name="Fernando Barbosa" userId="26e508f0-5e45-4ff3-9cbc-2459c82fe5c2" providerId="ADAL" clId="{DFEAED29-FBD2-4484-9CC2-DF3290DDD244}" dt="2024-10-29T18:59:21.453" v="79" actId="1076"/>
          <ac:spMkLst>
            <pc:docMk/>
            <pc:sldMk cId="253776914" sldId="318"/>
            <ac:spMk id="58" creationId="{3921A438-C620-40DE-B1D4-86C207B6F0DE}"/>
          </ac:spMkLst>
        </pc:spChg>
        <pc:spChg chg="mod">
          <ac:chgData name="Fernando Barbosa" userId="26e508f0-5e45-4ff3-9cbc-2459c82fe5c2" providerId="ADAL" clId="{DFEAED29-FBD2-4484-9CC2-DF3290DDD244}" dt="2024-10-29T19:22:15.896" v="204" actId="207"/>
          <ac:spMkLst>
            <pc:docMk/>
            <pc:sldMk cId="253776914" sldId="318"/>
            <ac:spMk id="66" creationId="{293666E3-630A-48F2-A0A9-02532220047A}"/>
          </ac:spMkLst>
        </pc:spChg>
        <pc:spChg chg="mod">
          <ac:chgData name="Fernando Barbosa" userId="26e508f0-5e45-4ff3-9cbc-2459c82fe5c2" providerId="ADAL" clId="{DFEAED29-FBD2-4484-9CC2-DF3290DDD244}" dt="2024-10-29T19:03:25.584" v="104" actId="1076"/>
          <ac:spMkLst>
            <pc:docMk/>
            <pc:sldMk cId="253776914" sldId="318"/>
            <ac:spMk id="70" creationId="{8A5033F8-D08F-4AA4-A866-846DA866F1C0}"/>
          </ac:spMkLst>
        </pc:spChg>
        <pc:spChg chg="mod">
          <ac:chgData name="Fernando Barbosa" userId="26e508f0-5e45-4ff3-9cbc-2459c82fe5c2" providerId="ADAL" clId="{DFEAED29-FBD2-4484-9CC2-DF3290DDD244}" dt="2024-10-29T18:59:42.582" v="81" actId="1076"/>
          <ac:spMkLst>
            <pc:docMk/>
            <pc:sldMk cId="253776914" sldId="318"/>
            <ac:spMk id="84" creationId="{3EBCF012-F376-4181-8E24-6FA190E627E5}"/>
          </ac:spMkLst>
        </pc:spChg>
        <pc:spChg chg="mod">
          <ac:chgData name="Fernando Barbosa" userId="26e508f0-5e45-4ff3-9cbc-2459c82fe5c2" providerId="ADAL" clId="{DFEAED29-FBD2-4484-9CC2-DF3290DDD244}" dt="2024-10-29T19:00:11.950" v="83" actId="1076"/>
          <ac:spMkLst>
            <pc:docMk/>
            <pc:sldMk cId="253776914" sldId="318"/>
            <ac:spMk id="85" creationId="{F08605FB-7477-4285-BC36-D4F6B7E82568}"/>
          </ac:spMkLst>
        </pc:spChg>
        <pc:spChg chg="mod">
          <ac:chgData name="Fernando Barbosa" userId="26e508f0-5e45-4ff3-9cbc-2459c82fe5c2" providerId="ADAL" clId="{DFEAED29-FBD2-4484-9CC2-DF3290DDD244}" dt="2024-10-29T19:04:25.058" v="110" actId="20577"/>
          <ac:spMkLst>
            <pc:docMk/>
            <pc:sldMk cId="253776914" sldId="318"/>
            <ac:spMk id="86" creationId="{E3E168C5-3676-45BA-BD22-9C091BE0A0EF}"/>
          </ac:spMkLst>
        </pc:spChg>
        <pc:spChg chg="mod">
          <ac:chgData name="Fernando Barbosa" userId="26e508f0-5e45-4ff3-9cbc-2459c82fe5c2" providerId="ADAL" clId="{DFEAED29-FBD2-4484-9CC2-DF3290DDD244}" dt="2024-10-29T19:17:18.967" v="172" actId="164"/>
          <ac:spMkLst>
            <pc:docMk/>
            <pc:sldMk cId="253776914" sldId="318"/>
            <ac:spMk id="89" creationId="{75551125-88DD-4C8F-8D61-A4A934B33287}"/>
          </ac:spMkLst>
        </pc:spChg>
        <pc:spChg chg="mod">
          <ac:chgData name="Fernando Barbosa" userId="26e508f0-5e45-4ff3-9cbc-2459c82fe5c2" providerId="ADAL" clId="{DFEAED29-FBD2-4484-9CC2-DF3290DDD244}" dt="2024-10-29T19:03:05.954" v="102" actId="164"/>
          <ac:spMkLst>
            <pc:docMk/>
            <pc:sldMk cId="253776914" sldId="318"/>
            <ac:spMk id="91" creationId="{B1ABCAED-A187-44B5-AE16-6DD74465D2C5}"/>
          </ac:spMkLst>
        </pc:spChg>
        <pc:spChg chg="add del">
          <ac:chgData name="Fernando Barbosa" userId="26e508f0-5e45-4ff3-9cbc-2459c82fe5c2" providerId="ADAL" clId="{DFEAED29-FBD2-4484-9CC2-DF3290DDD244}" dt="2024-10-29T19:02:39.724" v="93"/>
          <ac:spMkLst>
            <pc:docMk/>
            <pc:sldMk cId="253776914" sldId="318"/>
            <ac:spMk id="93" creationId="{DFF87598-3F2D-4995-ACFD-FC56E95543CD}"/>
          </ac:spMkLst>
        </pc:spChg>
        <pc:spChg chg="add mod">
          <ac:chgData name="Fernando Barbosa" userId="26e508f0-5e45-4ff3-9cbc-2459c82fe5c2" providerId="ADAL" clId="{DFEAED29-FBD2-4484-9CC2-DF3290DDD244}" dt="2024-10-29T19:04:35.495" v="112" actId="20577"/>
          <ac:spMkLst>
            <pc:docMk/>
            <pc:sldMk cId="253776914" sldId="318"/>
            <ac:spMk id="108" creationId="{297D55E5-5CC1-4F97-AFCD-DE96C5410546}"/>
          </ac:spMkLst>
        </pc:spChg>
        <pc:spChg chg="mod">
          <ac:chgData name="Fernando Barbosa" userId="26e508f0-5e45-4ff3-9cbc-2459c82fe5c2" providerId="ADAL" clId="{DFEAED29-FBD2-4484-9CC2-DF3290DDD244}" dt="2024-10-29T19:13:13.246" v="129" actId="1076"/>
          <ac:spMkLst>
            <pc:docMk/>
            <pc:sldMk cId="253776914" sldId="318"/>
            <ac:spMk id="111" creationId="{EECEF3BA-1B01-49E3-8D66-BBA92D7695C9}"/>
          </ac:spMkLst>
        </pc:spChg>
        <pc:spChg chg="del">
          <ac:chgData name="Fernando Barbosa" userId="26e508f0-5e45-4ff3-9cbc-2459c82fe5c2" providerId="ADAL" clId="{DFEAED29-FBD2-4484-9CC2-DF3290DDD244}" dt="2024-10-29T19:15:15.214" v="142"/>
          <ac:spMkLst>
            <pc:docMk/>
            <pc:sldMk cId="253776914" sldId="318"/>
            <ac:spMk id="112" creationId="{D6FB529E-9FA0-49D3-AAE5-4AB12CEAF024}"/>
          </ac:spMkLst>
        </pc:spChg>
        <pc:spChg chg="mod">
          <ac:chgData name="Fernando Barbosa" userId="26e508f0-5e45-4ff3-9cbc-2459c82fe5c2" providerId="ADAL" clId="{DFEAED29-FBD2-4484-9CC2-DF3290DDD244}" dt="2024-10-29T19:12:27.627" v="126" actId="1076"/>
          <ac:spMkLst>
            <pc:docMk/>
            <pc:sldMk cId="253776914" sldId="318"/>
            <ac:spMk id="115" creationId="{C13F0831-1BB0-42C4-BD57-E6A72FC486B1}"/>
          </ac:spMkLst>
        </pc:spChg>
        <pc:spChg chg="del">
          <ac:chgData name="Fernando Barbosa" userId="26e508f0-5e45-4ff3-9cbc-2459c82fe5c2" providerId="ADAL" clId="{DFEAED29-FBD2-4484-9CC2-DF3290DDD244}" dt="2024-10-29T19:11:23.738" v="120"/>
          <ac:spMkLst>
            <pc:docMk/>
            <pc:sldMk cId="253776914" sldId="318"/>
            <ac:spMk id="118" creationId="{A7EBF75C-CF15-4EE4-A1BB-38E4281CE61C}"/>
          </ac:spMkLst>
        </pc:spChg>
        <pc:spChg chg="del">
          <ac:chgData name="Fernando Barbosa" userId="26e508f0-5e45-4ff3-9cbc-2459c82fe5c2" providerId="ADAL" clId="{DFEAED29-FBD2-4484-9CC2-DF3290DDD244}" dt="2024-10-29T19:15:30.521" v="145"/>
          <ac:spMkLst>
            <pc:docMk/>
            <pc:sldMk cId="253776914" sldId="318"/>
            <ac:spMk id="119" creationId="{6DDAD9CC-FB86-4C81-B913-68AD08AACB4C}"/>
          </ac:spMkLst>
        </pc:spChg>
        <pc:spChg chg="add del">
          <ac:chgData name="Fernando Barbosa" userId="26e508f0-5e45-4ff3-9cbc-2459c82fe5c2" providerId="ADAL" clId="{DFEAED29-FBD2-4484-9CC2-DF3290DDD244}" dt="2024-10-29T19:10:30.942" v="119"/>
          <ac:spMkLst>
            <pc:docMk/>
            <pc:sldMk cId="253776914" sldId="318"/>
            <ac:spMk id="120" creationId="{BD06898B-35F9-4D7D-9C53-8CAB85DAA4BD}"/>
          </ac:spMkLst>
        </pc:spChg>
        <pc:spChg chg="del mod">
          <ac:chgData name="Fernando Barbosa" userId="26e508f0-5e45-4ff3-9cbc-2459c82fe5c2" providerId="ADAL" clId="{DFEAED29-FBD2-4484-9CC2-DF3290DDD244}" dt="2024-10-29T19:15:08.965" v="141" actId="478"/>
          <ac:spMkLst>
            <pc:docMk/>
            <pc:sldMk cId="253776914" sldId="318"/>
            <ac:spMk id="121" creationId="{BE6CDE6F-5B28-4AFD-A34B-5C209A07DAC8}"/>
          </ac:spMkLst>
        </pc:spChg>
        <pc:spChg chg="mod">
          <ac:chgData name="Fernando Barbosa" userId="26e508f0-5e45-4ff3-9cbc-2459c82fe5c2" providerId="ADAL" clId="{DFEAED29-FBD2-4484-9CC2-DF3290DDD244}" dt="2024-10-29T19:13:13.246" v="129" actId="1076"/>
          <ac:spMkLst>
            <pc:docMk/>
            <pc:sldMk cId="253776914" sldId="318"/>
            <ac:spMk id="122" creationId="{FA9AA474-3ACC-406D-AAC6-CF2B31EDED9D}"/>
          </ac:spMkLst>
        </pc:spChg>
        <pc:spChg chg="mod">
          <ac:chgData name="Fernando Barbosa" userId="26e508f0-5e45-4ff3-9cbc-2459c82fe5c2" providerId="ADAL" clId="{DFEAED29-FBD2-4484-9CC2-DF3290DDD244}" dt="2024-10-29T19:12:50.133" v="127" actId="1076"/>
          <ac:spMkLst>
            <pc:docMk/>
            <pc:sldMk cId="253776914" sldId="318"/>
            <ac:spMk id="126" creationId="{85F4D0AF-0DA7-482B-B1FE-FAA335BB7573}"/>
          </ac:spMkLst>
        </pc:spChg>
        <pc:spChg chg="mod">
          <ac:chgData name="Fernando Barbosa" userId="26e508f0-5e45-4ff3-9cbc-2459c82fe5c2" providerId="ADAL" clId="{DFEAED29-FBD2-4484-9CC2-DF3290DDD244}" dt="2024-10-29T19:13:13.246" v="129" actId="1076"/>
          <ac:spMkLst>
            <pc:docMk/>
            <pc:sldMk cId="253776914" sldId="318"/>
            <ac:spMk id="132" creationId="{E774E4A2-28C1-4338-87AF-24476D39CC5D}"/>
          </ac:spMkLst>
        </pc:spChg>
        <pc:spChg chg="del">
          <ac:chgData name="Fernando Barbosa" userId="26e508f0-5e45-4ff3-9cbc-2459c82fe5c2" providerId="ADAL" clId="{DFEAED29-FBD2-4484-9CC2-DF3290DDD244}" dt="2024-10-29T19:11:42.917" v="122"/>
          <ac:spMkLst>
            <pc:docMk/>
            <pc:sldMk cId="253776914" sldId="318"/>
            <ac:spMk id="133" creationId="{12D2629F-0965-4448-8EDC-95F28262B923}"/>
          </ac:spMkLst>
        </pc:spChg>
        <pc:spChg chg="add mod ord">
          <ac:chgData name="Fernando Barbosa" userId="26e508f0-5e45-4ff3-9cbc-2459c82fe5c2" providerId="ADAL" clId="{DFEAED29-FBD2-4484-9CC2-DF3290DDD244}" dt="2024-10-29T19:17:18.967" v="172" actId="164"/>
          <ac:spMkLst>
            <pc:docMk/>
            <pc:sldMk cId="253776914" sldId="318"/>
            <ac:spMk id="134" creationId="{3C8E4945-ECCC-4084-832D-B74AB61D4922}"/>
          </ac:spMkLst>
        </pc:spChg>
        <pc:spChg chg="add mod">
          <ac:chgData name="Fernando Barbosa" userId="26e508f0-5e45-4ff3-9cbc-2459c82fe5c2" providerId="ADAL" clId="{DFEAED29-FBD2-4484-9CC2-DF3290DDD244}" dt="2024-10-29T19:23:36.932" v="210" actId="164"/>
          <ac:spMkLst>
            <pc:docMk/>
            <pc:sldMk cId="253776914" sldId="318"/>
            <ac:spMk id="135" creationId="{F18B1314-979D-47D9-8C70-94FEA35F2175}"/>
          </ac:spMkLst>
        </pc:spChg>
        <pc:spChg chg="add mod">
          <ac:chgData name="Fernando Barbosa" userId="26e508f0-5e45-4ff3-9cbc-2459c82fe5c2" providerId="ADAL" clId="{DFEAED29-FBD2-4484-9CC2-DF3290DDD244}" dt="2024-10-29T19:23:36.932" v="210" actId="164"/>
          <ac:spMkLst>
            <pc:docMk/>
            <pc:sldMk cId="253776914" sldId="318"/>
            <ac:spMk id="136" creationId="{12D55C71-053A-45FF-91DD-E210BD5F3923}"/>
          </ac:spMkLst>
        </pc:spChg>
        <pc:grpChg chg="add mod">
          <ac:chgData name="Fernando Barbosa" userId="26e508f0-5e45-4ff3-9cbc-2459c82fe5c2" providerId="ADAL" clId="{DFEAED29-FBD2-4484-9CC2-DF3290DDD244}" dt="2024-10-29T19:03:05.954" v="102" actId="164"/>
          <ac:grpSpMkLst>
            <pc:docMk/>
            <pc:sldMk cId="253776914" sldId="318"/>
            <ac:grpSpMk id="2" creationId="{4FF726FD-81D5-47F7-8511-336051EDDA6B}"/>
          </ac:grpSpMkLst>
        </pc:grpChg>
        <pc:grpChg chg="add mod">
          <ac:chgData name="Fernando Barbosa" userId="26e508f0-5e45-4ff3-9cbc-2459c82fe5c2" providerId="ADAL" clId="{DFEAED29-FBD2-4484-9CC2-DF3290DDD244}" dt="2024-10-29T19:23:36.932" v="210" actId="164"/>
          <ac:grpSpMkLst>
            <pc:docMk/>
            <pc:sldMk cId="253776914" sldId="318"/>
            <ac:grpSpMk id="4" creationId="{FB79F9B7-CE25-4EC6-A00A-255107C32196}"/>
          </ac:grpSpMkLst>
        </pc:grpChg>
        <pc:grpChg chg="add mod">
          <ac:chgData name="Fernando Barbosa" userId="26e508f0-5e45-4ff3-9cbc-2459c82fe5c2" providerId="ADAL" clId="{DFEAED29-FBD2-4484-9CC2-DF3290DDD244}" dt="2024-10-29T19:17:25.167" v="173" actId="1076"/>
          <ac:grpSpMkLst>
            <pc:docMk/>
            <pc:sldMk cId="253776914" sldId="318"/>
            <ac:grpSpMk id="20" creationId="{6C9F5DE6-96A6-4859-9BC5-F3DC303836E3}"/>
          </ac:grpSpMkLst>
        </pc:grpChg>
        <pc:grpChg chg="add mod">
          <ac:chgData name="Fernando Barbosa" userId="26e508f0-5e45-4ff3-9cbc-2459c82fe5c2" providerId="ADAL" clId="{DFEAED29-FBD2-4484-9CC2-DF3290DDD244}" dt="2024-10-29T19:23:36.932" v="210" actId="164"/>
          <ac:grpSpMkLst>
            <pc:docMk/>
            <pc:sldMk cId="253776914" sldId="318"/>
            <ac:grpSpMk id="22" creationId="{41110F64-80E5-4D62-875C-1E99EF2B252E}"/>
          </ac:grpSpMkLst>
        </pc:grpChg>
        <pc:grpChg chg="add del mod">
          <ac:chgData name="Fernando Barbosa" userId="26e508f0-5e45-4ff3-9cbc-2459c82fe5c2" providerId="ADAL" clId="{DFEAED29-FBD2-4484-9CC2-DF3290DDD244}" dt="2024-10-29T19:02:53.557" v="99"/>
          <ac:grpSpMkLst>
            <pc:docMk/>
            <pc:sldMk cId="253776914" sldId="318"/>
            <ac:grpSpMk id="61" creationId="{EE3A6CA7-C17C-49A0-A3B3-3FF54E280733}"/>
          </ac:grpSpMkLst>
        </pc:grpChg>
        <pc:grpChg chg="mod">
          <ac:chgData name="Fernando Barbosa" userId="26e508f0-5e45-4ff3-9cbc-2459c82fe5c2" providerId="ADAL" clId="{DFEAED29-FBD2-4484-9CC2-DF3290DDD244}" dt="2024-10-29T19:02:39.724" v="93"/>
          <ac:grpSpMkLst>
            <pc:docMk/>
            <pc:sldMk cId="253776914" sldId="318"/>
            <ac:grpSpMk id="67" creationId="{76390D81-5FD5-48BB-BA00-B593377D4CAD}"/>
          </ac:grpSpMkLst>
        </pc:grpChg>
        <pc:grpChg chg="mod">
          <ac:chgData name="Fernando Barbosa" userId="26e508f0-5e45-4ff3-9cbc-2459c82fe5c2" providerId="ADAL" clId="{DFEAED29-FBD2-4484-9CC2-DF3290DDD244}" dt="2024-10-29T19:02:07.991" v="90"/>
          <ac:grpSpMkLst>
            <pc:docMk/>
            <pc:sldMk cId="253776914" sldId="318"/>
            <ac:grpSpMk id="75" creationId="{E76596F9-4390-4EA7-9ED2-DFEB6DE38CCF}"/>
          </ac:grpSpMkLst>
        </pc:grpChg>
        <pc:grpChg chg="mod">
          <ac:chgData name="Fernando Barbosa" userId="26e508f0-5e45-4ff3-9cbc-2459c82fe5c2" providerId="ADAL" clId="{DFEAED29-FBD2-4484-9CC2-DF3290DDD244}" dt="2024-10-29T18:59:30.750" v="80" actId="1076"/>
          <ac:grpSpMkLst>
            <pc:docMk/>
            <pc:sldMk cId="253776914" sldId="318"/>
            <ac:grpSpMk id="82" creationId="{8405A4B0-C77A-46BC-9EE6-9B0991DDD491}"/>
          </ac:grpSpMkLst>
        </pc:grpChg>
        <pc:grpChg chg="mod">
          <ac:chgData name="Fernando Barbosa" userId="26e508f0-5e45-4ff3-9cbc-2459c82fe5c2" providerId="ADAL" clId="{DFEAED29-FBD2-4484-9CC2-DF3290DDD244}" dt="2024-10-29T19:00:04.581" v="82" actId="1076"/>
          <ac:grpSpMkLst>
            <pc:docMk/>
            <pc:sldMk cId="253776914" sldId="318"/>
            <ac:grpSpMk id="87" creationId="{23E0D09B-933B-477A-A579-F4F5A3EE8043}"/>
          </ac:grpSpMkLst>
        </pc:grpChg>
        <pc:grpChg chg="mod">
          <ac:chgData name="Fernando Barbosa" userId="26e508f0-5e45-4ff3-9cbc-2459c82fe5c2" providerId="ADAL" clId="{DFEAED29-FBD2-4484-9CC2-DF3290DDD244}" dt="2024-10-29T19:01:11.187" v="87" actId="164"/>
          <ac:grpSpMkLst>
            <pc:docMk/>
            <pc:sldMk cId="253776914" sldId="318"/>
            <ac:grpSpMk id="88" creationId="{0D2DC37E-646B-40DF-849E-3AFCDBA24AC1}"/>
          </ac:grpSpMkLst>
        </pc:grpChg>
        <pc:grpChg chg="mod">
          <ac:chgData name="Fernando Barbosa" userId="26e508f0-5e45-4ff3-9cbc-2459c82fe5c2" providerId="ADAL" clId="{DFEAED29-FBD2-4484-9CC2-DF3290DDD244}" dt="2024-10-29T19:02:07.991" v="90"/>
          <ac:grpSpMkLst>
            <pc:docMk/>
            <pc:sldMk cId="253776914" sldId="318"/>
            <ac:grpSpMk id="99" creationId="{EF7FA874-19A8-46E1-81EC-F6A5E1496AC5}"/>
          </ac:grpSpMkLst>
        </pc:grpChg>
        <pc:grpChg chg="add del mod">
          <ac:chgData name="Fernando Barbosa" userId="26e508f0-5e45-4ff3-9cbc-2459c82fe5c2" providerId="ADAL" clId="{DFEAED29-FBD2-4484-9CC2-DF3290DDD244}" dt="2024-10-29T19:17:18.967" v="172" actId="164"/>
          <ac:grpSpMkLst>
            <pc:docMk/>
            <pc:sldMk cId="253776914" sldId="318"/>
            <ac:grpSpMk id="109" creationId="{31C5203F-A46A-40B6-9D55-0448277F1820}"/>
          </ac:grpSpMkLst>
        </pc:grpChg>
        <pc:grpChg chg="del mod">
          <ac:chgData name="Fernando Barbosa" userId="26e508f0-5e45-4ff3-9cbc-2459c82fe5c2" providerId="ADAL" clId="{DFEAED29-FBD2-4484-9CC2-DF3290DDD244}" dt="2024-10-29T19:15:15.214" v="142"/>
          <ac:grpSpMkLst>
            <pc:docMk/>
            <pc:sldMk cId="253776914" sldId="318"/>
            <ac:grpSpMk id="110" creationId="{45866ED3-2902-4633-BFFA-D380CB192D98}"/>
          </ac:grpSpMkLst>
        </pc:grpChg>
        <pc:grpChg chg="mod">
          <ac:chgData name="Fernando Barbosa" userId="26e508f0-5e45-4ff3-9cbc-2459c82fe5c2" providerId="ADAL" clId="{DFEAED29-FBD2-4484-9CC2-DF3290DDD244}" dt="2024-10-29T19:15:30.521" v="145"/>
          <ac:grpSpMkLst>
            <pc:docMk/>
            <pc:sldMk cId="253776914" sldId="318"/>
            <ac:grpSpMk id="113" creationId="{5559C6C7-0049-4B93-A1E9-B150C5F066D8}"/>
          </ac:grpSpMkLst>
        </pc:grpChg>
        <pc:grpChg chg="mod">
          <ac:chgData name="Fernando Barbosa" userId="26e508f0-5e45-4ff3-9cbc-2459c82fe5c2" providerId="ADAL" clId="{DFEAED29-FBD2-4484-9CC2-DF3290DDD244}" dt="2024-10-29T19:11:42.917" v="122"/>
          <ac:grpSpMkLst>
            <pc:docMk/>
            <pc:sldMk cId="253776914" sldId="318"/>
            <ac:grpSpMk id="116" creationId="{44A68067-C6DE-479B-9578-475C42847AF7}"/>
          </ac:grpSpMkLst>
        </pc:grpChg>
        <pc:grpChg chg="mod">
          <ac:chgData name="Fernando Barbosa" userId="26e508f0-5e45-4ff3-9cbc-2459c82fe5c2" providerId="ADAL" clId="{DFEAED29-FBD2-4484-9CC2-DF3290DDD244}" dt="2024-10-29T19:04:05.313" v="107"/>
          <ac:grpSpMkLst>
            <pc:docMk/>
            <pc:sldMk cId="253776914" sldId="318"/>
            <ac:grpSpMk id="125" creationId="{FF4AB590-2648-424C-9D32-4D2017D877DE}"/>
          </ac:grpSpMkLst>
        </pc:grpChg>
        <pc:cxnChg chg="del">
          <ac:chgData name="Fernando Barbosa" userId="26e508f0-5e45-4ff3-9cbc-2459c82fe5c2" providerId="ADAL" clId="{DFEAED29-FBD2-4484-9CC2-DF3290DDD244}" dt="2024-10-29T19:11:33.522" v="121"/>
          <ac:cxnSpMkLst>
            <pc:docMk/>
            <pc:sldMk cId="253776914" sldId="318"/>
            <ac:cxnSpMk id="117" creationId="{3DDE8D24-9B0A-4197-BDEA-6C55B0B3C390}"/>
          </ac:cxnSpMkLst>
        </pc:cxnChg>
        <pc:cxnChg chg="mod">
          <ac:chgData name="Fernando Barbosa" userId="26e508f0-5e45-4ff3-9cbc-2459c82fe5c2" providerId="ADAL" clId="{DFEAED29-FBD2-4484-9CC2-DF3290DDD244}" dt="2024-10-29T19:13:17.126" v="130" actId="14100"/>
          <ac:cxnSpMkLst>
            <pc:docMk/>
            <pc:sldMk cId="253776914" sldId="318"/>
            <ac:cxnSpMk id="123" creationId="{88C45FFC-AB0E-40B2-916B-E65C9E1E4331}"/>
          </ac:cxnSpMkLst>
        </pc:cxnChg>
        <pc:cxnChg chg="mod">
          <ac:chgData name="Fernando Barbosa" userId="26e508f0-5e45-4ff3-9cbc-2459c82fe5c2" providerId="ADAL" clId="{DFEAED29-FBD2-4484-9CC2-DF3290DDD244}" dt="2024-10-29T19:13:36.719" v="133" actId="14100"/>
          <ac:cxnSpMkLst>
            <pc:docMk/>
            <pc:sldMk cId="253776914" sldId="318"/>
            <ac:cxnSpMk id="131" creationId="{51760747-32A4-4A3E-AD50-03CDCCB7FCDC}"/>
          </ac:cxnSpMkLst>
        </pc:cxnChg>
      </pc:sldChg>
      <pc:sldChg chg="addSp delSp modSp">
        <pc:chgData name="Fernando Barbosa" userId="26e508f0-5e45-4ff3-9cbc-2459c82fe5c2" providerId="ADAL" clId="{DFEAED29-FBD2-4484-9CC2-DF3290DDD244}" dt="2024-10-30T00:06:59.685" v="490" actId="20577"/>
        <pc:sldMkLst>
          <pc:docMk/>
          <pc:sldMk cId="3111053531" sldId="319"/>
        </pc:sldMkLst>
        <pc:spChg chg="mod">
          <ac:chgData name="Fernando Barbosa" userId="26e508f0-5e45-4ff3-9cbc-2459c82fe5c2" providerId="ADAL" clId="{DFEAED29-FBD2-4484-9CC2-DF3290DDD244}" dt="2024-10-29T19:24:18.756" v="233" actId="20577"/>
          <ac:spMkLst>
            <pc:docMk/>
            <pc:sldMk cId="3111053531" sldId="319"/>
            <ac:spMk id="3" creationId="{112FB4CA-2F2E-446B-BDA0-D8A6DA95498C}"/>
          </ac:spMkLst>
        </pc:spChg>
        <pc:spChg chg="del">
          <ac:chgData name="Fernando Barbosa" userId="26e508f0-5e45-4ff3-9cbc-2459c82fe5c2" providerId="ADAL" clId="{DFEAED29-FBD2-4484-9CC2-DF3290DDD244}" dt="2024-10-29T19:24:43.728" v="238"/>
          <ac:spMkLst>
            <pc:docMk/>
            <pc:sldMk cId="3111053531" sldId="319"/>
            <ac:spMk id="58" creationId="{3921A438-C620-40DE-B1D4-86C207B6F0DE}"/>
          </ac:spMkLst>
        </pc:spChg>
        <pc:spChg chg="del">
          <ac:chgData name="Fernando Barbosa" userId="26e508f0-5e45-4ff3-9cbc-2459c82fe5c2" providerId="ADAL" clId="{DFEAED29-FBD2-4484-9CC2-DF3290DDD244}" dt="2024-10-29T19:24:28.066" v="234"/>
          <ac:spMkLst>
            <pc:docMk/>
            <pc:sldMk cId="3111053531" sldId="319"/>
            <ac:spMk id="84" creationId="{3EBCF012-F376-4181-8E24-6FA190E627E5}"/>
          </ac:spMkLst>
        </pc:spChg>
        <pc:spChg chg="del">
          <ac:chgData name="Fernando Barbosa" userId="26e508f0-5e45-4ff3-9cbc-2459c82fe5c2" providerId="ADAL" clId="{DFEAED29-FBD2-4484-9CC2-DF3290DDD244}" dt="2024-10-29T19:24:31.670" v="235"/>
          <ac:spMkLst>
            <pc:docMk/>
            <pc:sldMk cId="3111053531" sldId="319"/>
            <ac:spMk id="85" creationId="{F08605FB-7477-4285-BC36-D4F6B7E82568}"/>
          </ac:spMkLst>
        </pc:spChg>
        <pc:spChg chg="del">
          <ac:chgData name="Fernando Barbosa" userId="26e508f0-5e45-4ff3-9cbc-2459c82fe5c2" providerId="ADAL" clId="{DFEAED29-FBD2-4484-9CC2-DF3290DDD244}" dt="2024-10-29T19:24:35.991" v="236"/>
          <ac:spMkLst>
            <pc:docMk/>
            <pc:sldMk cId="3111053531" sldId="319"/>
            <ac:spMk id="86" creationId="{E3E168C5-3676-45BA-BD22-9C091BE0A0EF}"/>
          </ac:spMkLst>
        </pc:spChg>
        <pc:spChg chg="add mod">
          <ac:chgData name="Fernando Barbosa" userId="26e508f0-5e45-4ff3-9cbc-2459c82fe5c2" providerId="ADAL" clId="{DFEAED29-FBD2-4484-9CC2-DF3290DDD244}" dt="2024-10-30T00:06:59.685" v="490" actId="20577"/>
          <ac:spMkLst>
            <pc:docMk/>
            <pc:sldMk cId="3111053531" sldId="319"/>
            <ac:spMk id="90" creationId="{E0F54208-34D0-4539-88B9-5AB0CE9F7BEA}"/>
          </ac:spMkLst>
        </pc:spChg>
        <pc:spChg chg="del">
          <ac:chgData name="Fernando Barbosa" userId="26e508f0-5e45-4ff3-9cbc-2459c82fe5c2" providerId="ADAL" clId="{DFEAED29-FBD2-4484-9CC2-DF3290DDD244}" dt="2024-10-29T19:24:39.395" v="237"/>
          <ac:spMkLst>
            <pc:docMk/>
            <pc:sldMk cId="3111053531" sldId="319"/>
            <ac:spMk id="108" creationId="{297D55E5-5CC1-4F97-AFCD-DE96C5410546}"/>
          </ac:spMkLst>
        </pc:spChg>
        <pc:spChg chg="del">
          <ac:chgData name="Fernando Barbosa" userId="26e508f0-5e45-4ff3-9cbc-2459c82fe5c2" providerId="ADAL" clId="{DFEAED29-FBD2-4484-9CC2-DF3290DDD244}" dt="2024-10-29T19:23:51.826" v="213"/>
          <ac:spMkLst>
            <pc:docMk/>
            <pc:sldMk cId="3111053531" sldId="319"/>
            <ac:spMk id="135" creationId="{F18B1314-979D-47D9-8C70-94FEA35F2175}"/>
          </ac:spMkLst>
        </pc:spChg>
        <pc:spChg chg="del mod">
          <ac:chgData name="Fernando Barbosa" userId="26e508f0-5e45-4ff3-9cbc-2459c82fe5c2" providerId="ADAL" clId="{DFEAED29-FBD2-4484-9CC2-DF3290DDD244}" dt="2024-10-29T19:23:48.346" v="212"/>
          <ac:spMkLst>
            <pc:docMk/>
            <pc:sldMk cId="3111053531" sldId="319"/>
            <ac:spMk id="136" creationId="{12D55C71-053A-45FF-91DD-E210BD5F3923}"/>
          </ac:spMkLst>
        </pc:spChg>
        <pc:grpChg chg="del">
          <ac:chgData name="Fernando Barbosa" userId="26e508f0-5e45-4ff3-9cbc-2459c82fe5c2" providerId="ADAL" clId="{DFEAED29-FBD2-4484-9CC2-DF3290DDD244}" dt="2024-10-29T19:23:01.951" v="208" actId="478"/>
          <ac:grpSpMkLst>
            <pc:docMk/>
            <pc:sldMk cId="3111053531" sldId="319"/>
            <ac:grpSpMk id="4" creationId="{FB79F9B7-CE25-4EC6-A00A-255107C32196}"/>
          </ac:grpSpMkLst>
        </pc:grpChg>
        <pc:grpChg chg="del">
          <ac:chgData name="Fernando Barbosa" userId="26e508f0-5e45-4ff3-9cbc-2459c82fe5c2" providerId="ADAL" clId="{DFEAED29-FBD2-4484-9CC2-DF3290DDD244}" dt="2024-10-29T19:23:58.749" v="214"/>
          <ac:grpSpMkLst>
            <pc:docMk/>
            <pc:sldMk cId="3111053531" sldId="319"/>
            <ac:grpSpMk id="20" creationId="{6C9F5DE6-96A6-4859-9BC5-F3DC303836E3}"/>
          </ac:grpSpMkLst>
        </pc:grpChg>
        <pc:grpChg chg="del mod">
          <ac:chgData name="Fernando Barbosa" userId="26e508f0-5e45-4ff3-9cbc-2459c82fe5c2" providerId="ADAL" clId="{DFEAED29-FBD2-4484-9CC2-DF3290DDD244}" dt="2024-10-29T19:22:58.504" v="206" actId="478"/>
          <ac:grpSpMkLst>
            <pc:docMk/>
            <pc:sldMk cId="3111053531" sldId="319"/>
            <ac:grpSpMk id="82" creationId="{8405A4B0-C77A-46BC-9EE6-9B0991DDD491}"/>
          </ac:grpSpMkLst>
        </pc:grpChg>
        <pc:grpChg chg="del">
          <ac:chgData name="Fernando Barbosa" userId="26e508f0-5e45-4ff3-9cbc-2459c82fe5c2" providerId="ADAL" clId="{DFEAED29-FBD2-4484-9CC2-DF3290DDD244}" dt="2024-10-29T19:23:00.217" v="207" actId="478"/>
          <ac:grpSpMkLst>
            <pc:docMk/>
            <pc:sldMk cId="3111053531" sldId="319"/>
            <ac:grpSpMk id="87" creationId="{23E0D09B-933B-477A-A579-F4F5A3EE8043}"/>
          </ac:grpSpMkLst>
        </pc:grpChg>
        <pc:graphicFrameChg chg="add mod modGraphic">
          <ac:chgData name="Fernando Barbosa" userId="26e508f0-5e45-4ff3-9cbc-2459c82fe5c2" providerId="ADAL" clId="{DFEAED29-FBD2-4484-9CC2-DF3290DDD244}" dt="2024-10-29T19:26:11.067" v="243" actId="255"/>
          <ac:graphicFrameMkLst>
            <pc:docMk/>
            <pc:sldMk cId="3111053531" sldId="319"/>
            <ac:graphicFrameMk id="6" creationId="{836C9B5B-67FD-4F40-831A-A197DE75A3D3}"/>
          </ac:graphicFrameMkLst>
        </pc:graphicFrameChg>
        <pc:cxnChg chg="mod">
          <ac:chgData name="Fernando Barbosa" userId="26e508f0-5e45-4ff3-9cbc-2459c82fe5c2" providerId="ADAL" clId="{DFEAED29-FBD2-4484-9CC2-DF3290DDD244}" dt="2024-10-29T19:22:58.504" v="206" actId="478"/>
          <ac:cxnSpMkLst>
            <pc:docMk/>
            <pc:sldMk cId="3111053531" sldId="319"/>
            <ac:cxnSpMk id="19" creationId="{9819D1F7-B926-4F3E-84DB-44251AB2DFA7}"/>
          </ac:cxnSpMkLst>
        </pc:cxnChg>
        <pc:cxnChg chg="mod">
          <ac:chgData name="Fernando Barbosa" userId="26e508f0-5e45-4ff3-9cbc-2459c82fe5c2" providerId="ADAL" clId="{DFEAED29-FBD2-4484-9CC2-DF3290DDD244}" dt="2024-10-29T19:23:00.217" v="207" actId="478"/>
          <ac:cxnSpMkLst>
            <pc:docMk/>
            <pc:sldMk cId="3111053531" sldId="319"/>
            <ac:cxnSpMk id="38" creationId="{64E2A630-3066-4FAF-918D-6F19957E364A}"/>
          </ac:cxnSpMkLst>
        </pc:cxnChg>
      </pc:sldChg>
    </pc:docChg>
  </pc:docChgLst>
  <pc:docChgLst>
    <pc:chgData name="Fernando Barbosa" userId="26e508f0-5e45-4ff3-9cbc-2459c82fe5c2" providerId="ADAL" clId="{B5E72BE8-0287-48A6-A8EE-63D3F3AE1875}"/>
    <pc:docChg chg="undo custSel modSld">
      <pc:chgData name="Fernando Barbosa" userId="26e508f0-5e45-4ff3-9cbc-2459c82fe5c2" providerId="ADAL" clId="{B5E72BE8-0287-48A6-A8EE-63D3F3AE1875}" dt="2024-11-13T21:22:08.646" v="185" actId="20577"/>
      <pc:docMkLst>
        <pc:docMk/>
      </pc:docMkLst>
      <pc:sldChg chg="addSp modSp">
        <pc:chgData name="Fernando Barbosa" userId="26e508f0-5e45-4ff3-9cbc-2459c82fe5c2" providerId="ADAL" clId="{B5E72BE8-0287-48A6-A8EE-63D3F3AE1875}" dt="2024-11-13T21:15:43.613" v="117" actId="1076"/>
        <pc:sldMkLst>
          <pc:docMk/>
          <pc:sldMk cId="253776914" sldId="318"/>
        </pc:sldMkLst>
        <pc:spChg chg="add mod">
          <ac:chgData name="Fernando Barbosa" userId="26e508f0-5e45-4ff3-9cbc-2459c82fe5c2" providerId="ADAL" clId="{B5E72BE8-0287-48A6-A8EE-63D3F3AE1875}" dt="2024-11-13T21:14:41.321" v="95" actId="11529"/>
          <ac:spMkLst>
            <pc:docMk/>
            <pc:sldMk cId="253776914" sldId="318"/>
            <ac:spMk id="6" creationId="{6E01B9A1-8891-4C0F-B109-E623FE8535B3}"/>
          </ac:spMkLst>
        </pc:spChg>
        <pc:spChg chg="add mod">
          <ac:chgData name="Fernando Barbosa" userId="26e508f0-5e45-4ff3-9cbc-2459c82fe5c2" providerId="ADAL" clId="{B5E72BE8-0287-48A6-A8EE-63D3F3AE1875}" dt="2024-11-13T21:15:43.613" v="117" actId="1076"/>
          <ac:spMkLst>
            <pc:docMk/>
            <pc:sldMk cId="253776914" sldId="318"/>
            <ac:spMk id="90" creationId="{03095ED1-57AF-4F49-8A4F-1DF2A93A21E6}"/>
          </ac:spMkLst>
        </pc:spChg>
      </pc:sldChg>
      <pc:sldChg chg="addSp modSp">
        <pc:chgData name="Fernando Barbosa" userId="26e508f0-5e45-4ff3-9cbc-2459c82fe5c2" providerId="ADAL" clId="{B5E72BE8-0287-48A6-A8EE-63D3F3AE1875}" dt="2024-11-13T21:22:08.646" v="185" actId="20577"/>
        <pc:sldMkLst>
          <pc:docMk/>
          <pc:sldMk cId="3111053531" sldId="319"/>
        </pc:sldMkLst>
        <pc:spChg chg="add mod">
          <ac:chgData name="Fernando Barbosa" userId="26e508f0-5e45-4ff3-9cbc-2459c82fe5c2" providerId="ADAL" clId="{B5E72BE8-0287-48A6-A8EE-63D3F3AE1875}" dt="2024-11-13T21:07:07.193" v="60" actId="11529"/>
          <ac:spMkLst>
            <pc:docMk/>
            <pc:sldMk cId="3111053531" sldId="319"/>
            <ac:spMk id="8" creationId="{2060B25F-A52D-4316-BCF6-C6F0647D0DF6}"/>
          </ac:spMkLst>
        </pc:spChg>
        <pc:spChg chg="add mod">
          <ac:chgData name="Fernando Barbosa" userId="26e508f0-5e45-4ff3-9cbc-2459c82fe5c2" providerId="ADAL" clId="{B5E72BE8-0287-48A6-A8EE-63D3F3AE1875}" dt="2024-11-13T21:19:22.960" v="178" actId="208"/>
          <ac:spMkLst>
            <pc:docMk/>
            <pc:sldMk cId="3111053531" sldId="319"/>
            <ac:spMk id="9" creationId="{8F23D73C-BDC8-4E91-BFA7-160537EAFD10}"/>
          </ac:spMkLst>
        </pc:spChg>
        <pc:spChg chg="add mod">
          <ac:chgData name="Fernando Barbosa" userId="26e508f0-5e45-4ff3-9cbc-2459c82fe5c2" providerId="ADAL" clId="{B5E72BE8-0287-48A6-A8EE-63D3F3AE1875}" dt="2024-11-13T21:22:08.646" v="185" actId="20577"/>
          <ac:spMkLst>
            <pc:docMk/>
            <pc:sldMk cId="3111053531" sldId="319"/>
            <ac:spMk id="10" creationId="{1F90D76F-C6C5-4FD2-A30A-79C7095F1BB1}"/>
          </ac:spMkLst>
        </pc:spChg>
        <pc:spChg chg="add mod">
          <ac:chgData name="Fernando Barbosa" userId="26e508f0-5e45-4ff3-9cbc-2459c82fe5c2" providerId="ADAL" clId="{B5E72BE8-0287-48A6-A8EE-63D3F3AE1875}" dt="2024-11-13T21:09:25.456" v="93" actId="20577"/>
          <ac:spMkLst>
            <pc:docMk/>
            <pc:sldMk cId="3111053531" sldId="319"/>
            <ac:spMk id="11" creationId="{A066028F-2008-4E9E-BF6F-93CC115DF89D}"/>
          </ac:spMkLst>
        </pc:spChg>
        <pc:spChg chg="add mod">
          <ac:chgData name="Fernando Barbosa" userId="26e508f0-5e45-4ff3-9cbc-2459c82fe5c2" providerId="ADAL" clId="{B5E72BE8-0287-48A6-A8EE-63D3F3AE1875}" dt="2024-11-13T21:19:09.638" v="177" actId="207"/>
          <ac:spMkLst>
            <pc:docMk/>
            <pc:sldMk cId="3111053531" sldId="319"/>
            <ac:spMk id="13" creationId="{ECCBEFE7-D557-4AD8-9FB2-754086E1DD35}"/>
          </ac:spMkLst>
        </pc:spChg>
        <pc:spChg chg="mod">
          <ac:chgData name="Fernando Barbosa" userId="26e508f0-5e45-4ff3-9cbc-2459c82fe5c2" providerId="ADAL" clId="{B5E72BE8-0287-48A6-A8EE-63D3F3AE1875}" dt="2024-11-13T20:54:29.484" v="6" actId="20577"/>
          <ac:spMkLst>
            <pc:docMk/>
            <pc:sldMk cId="3111053531" sldId="319"/>
            <ac:spMk id="90" creationId="{E0F54208-34D0-4539-88B9-5AB0CE9F7BEA}"/>
          </ac:spMkLst>
        </pc:spChg>
        <pc:graphicFrameChg chg="add mod modGraphic">
          <ac:chgData name="Fernando Barbosa" userId="26e508f0-5e45-4ff3-9cbc-2459c82fe5c2" providerId="ADAL" clId="{B5E72BE8-0287-48A6-A8EE-63D3F3AE1875}" dt="2024-11-13T21:07:48.943" v="61" actId="1076"/>
          <ac:graphicFrameMkLst>
            <pc:docMk/>
            <pc:sldMk cId="3111053531" sldId="319"/>
            <ac:graphicFrameMk id="2" creationId="{85389818-5B9A-4542-9BB6-C7086F70C0A7}"/>
          </ac:graphicFrameMkLst>
        </pc:graphicFrameChg>
        <pc:graphicFrameChg chg="add mod modGraphic">
          <ac:chgData name="Fernando Barbosa" userId="26e508f0-5e45-4ff3-9cbc-2459c82fe5c2" providerId="ADAL" clId="{B5E72BE8-0287-48A6-A8EE-63D3F3AE1875}" dt="2024-11-13T21:05:45.092" v="59" actId="1076"/>
          <ac:graphicFrameMkLst>
            <pc:docMk/>
            <pc:sldMk cId="3111053531" sldId="319"/>
            <ac:graphicFrameMk id="4" creationId="{B71ABA70-037C-47BE-9F26-753D3CC019BA}"/>
          </ac:graphicFrameMkLst>
        </pc:graphicFrameChg>
        <pc:graphicFrameChg chg="add mod modGraphic">
          <ac:chgData name="Fernando Barbosa" userId="26e508f0-5e45-4ff3-9cbc-2459c82fe5c2" providerId="ADAL" clId="{B5E72BE8-0287-48A6-A8EE-63D3F3AE1875}" dt="2024-11-13T21:05:37.989" v="58" actId="1076"/>
          <ac:graphicFrameMkLst>
            <pc:docMk/>
            <pc:sldMk cId="3111053531" sldId="319"/>
            <ac:graphicFrameMk id="5" creationId="{0C391D28-6A36-4B3A-9119-BE18E5B93BE3}"/>
          </ac:graphicFrameMkLst>
        </pc:graphicFrameChg>
        <pc:graphicFrameChg chg="mod modGraphic">
          <ac:chgData name="Fernando Barbosa" userId="26e508f0-5e45-4ff3-9cbc-2459c82fe5c2" providerId="ADAL" clId="{B5E72BE8-0287-48A6-A8EE-63D3F3AE1875}" dt="2024-11-13T21:17:53.851" v="121" actId="1076"/>
          <ac:graphicFrameMkLst>
            <pc:docMk/>
            <pc:sldMk cId="3111053531" sldId="319"/>
            <ac:graphicFrameMk id="6" creationId="{836C9B5B-67FD-4F40-831A-A197DE75A3D3}"/>
          </ac:graphicFrameMkLst>
        </pc:graphicFrameChg>
        <pc:graphicFrameChg chg="add mod modGraphic">
          <ac:chgData name="Fernando Barbosa" userId="26e508f0-5e45-4ff3-9cbc-2459c82fe5c2" providerId="ADAL" clId="{B5E72BE8-0287-48A6-A8EE-63D3F3AE1875}" dt="2024-11-13T21:09:51.879" v="94" actId="20577"/>
          <ac:graphicFrameMkLst>
            <pc:docMk/>
            <pc:sldMk cId="3111053531" sldId="319"/>
            <ac:graphicFrameMk id="7" creationId="{E621D91C-40C4-4A6A-9494-26A8F7654F6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3155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VTRX+ Routing Options: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405A4B0-C77A-46BC-9EE6-9B0991DDD491}"/>
              </a:ext>
            </a:extLst>
          </p:cNvPr>
          <p:cNvGrpSpPr/>
          <p:nvPr/>
        </p:nvGrpSpPr>
        <p:grpSpPr>
          <a:xfrm>
            <a:off x="1656831" y="365672"/>
            <a:ext cx="6714043" cy="1300053"/>
            <a:chOff x="1654629" y="1338399"/>
            <a:chExt cx="6714043" cy="130005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5D10BC7-6CF7-4F14-B80B-7AEB1AB23C17}"/>
                </a:ext>
              </a:extLst>
            </p:cNvPr>
            <p:cNvGrpSpPr/>
            <p:nvPr/>
          </p:nvGrpSpPr>
          <p:grpSpPr>
            <a:xfrm>
              <a:off x="7153071" y="1338399"/>
              <a:ext cx="1215601" cy="1300053"/>
              <a:chOff x="7153071" y="1338399"/>
              <a:chExt cx="1215601" cy="1300053"/>
            </a:xfrm>
          </p:grpSpPr>
          <p:sp>
            <p:nvSpPr>
              <p:cNvPr id="7" name="Cube 6">
                <a:extLst>
                  <a:ext uri="{FF2B5EF4-FFF2-40B4-BE49-F238E27FC236}">
                    <a16:creationId xmlns:a16="http://schemas.microsoft.com/office/drawing/2014/main" id="{2635528D-A271-4A5B-BA68-38A0588097A7}"/>
                  </a:ext>
                </a:extLst>
              </p:cNvPr>
              <p:cNvSpPr/>
              <p:nvPr/>
            </p:nvSpPr>
            <p:spPr>
              <a:xfrm flipH="1">
                <a:off x="7153071" y="1338399"/>
                <a:ext cx="1215601" cy="1300053"/>
              </a:xfrm>
              <a:prstGeom prst="cube">
                <a:avLst>
                  <a:gd name="adj" fmla="val 690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Cube 8">
                <a:extLst>
                  <a:ext uri="{FF2B5EF4-FFF2-40B4-BE49-F238E27FC236}">
                    <a16:creationId xmlns:a16="http://schemas.microsoft.com/office/drawing/2014/main" id="{989163CD-5E9B-4109-846D-4048025F1D4E}"/>
                  </a:ext>
                </a:extLst>
              </p:cNvPr>
              <p:cNvSpPr/>
              <p:nvPr/>
            </p:nvSpPr>
            <p:spPr>
              <a:xfrm flipH="1">
                <a:off x="7777960" y="1681843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CCB48CAB-883A-47B0-95D3-FE72B5A006C9}"/>
                  </a:ext>
                </a:extLst>
              </p:cNvPr>
              <p:cNvSpPr/>
              <p:nvPr/>
            </p:nvSpPr>
            <p:spPr>
              <a:xfrm flipH="1">
                <a:off x="7354962" y="1681844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>
                <a:extLst>
                  <a:ext uri="{FF2B5EF4-FFF2-40B4-BE49-F238E27FC236}">
                    <a16:creationId xmlns:a16="http://schemas.microsoft.com/office/drawing/2014/main" id="{7E9620E9-77B7-47C9-8C88-65A6461E9024}"/>
                  </a:ext>
                </a:extLst>
              </p:cNvPr>
              <p:cNvSpPr/>
              <p:nvPr/>
            </p:nvSpPr>
            <p:spPr>
              <a:xfrm flipH="1">
                <a:off x="7354962" y="2003210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2440B64-D7AF-4D55-B10C-63FA7A04E654}"/>
                </a:ext>
              </a:extLst>
            </p:cNvPr>
            <p:cNvSpPr txBox="1"/>
            <p:nvPr/>
          </p:nvSpPr>
          <p:spPr>
            <a:xfrm>
              <a:off x="1672939" y="1758719"/>
              <a:ext cx="788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VTRX+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25F7DC-EDB1-406A-BDB8-2FE7C9FB1062}"/>
                </a:ext>
              </a:extLst>
            </p:cNvPr>
            <p:cNvSpPr txBox="1"/>
            <p:nvPr/>
          </p:nvSpPr>
          <p:spPr>
            <a:xfrm>
              <a:off x="3595531" y="1992121"/>
              <a:ext cx="1452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If up to 2 m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23E74E-046F-460D-813C-0D2E4598FCD9}"/>
                </a:ext>
              </a:extLst>
            </p:cNvPr>
            <p:cNvSpPr/>
            <p:nvPr/>
          </p:nvSpPr>
          <p:spPr>
            <a:xfrm>
              <a:off x="1654629" y="2176787"/>
              <a:ext cx="798285" cy="46166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819D1F7-B926-4F3E-84DB-44251AB2DFA7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 flipV="1">
              <a:off x="2452914" y="2407619"/>
              <a:ext cx="4180115" cy="1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97E89EA-3ABC-4879-9B28-2DC52C5B4327}"/>
                </a:ext>
              </a:extLst>
            </p:cNvPr>
            <p:cNvSpPr/>
            <p:nvPr/>
          </p:nvSpPr>
          <p:spPr>
            <a:xfrm>
              <a:off x="6633029" y="2267272"/>
              <a:ext cx="254000" cy="24686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1097617-2182-4B3E-82CD-45F8C27B1C8A}"/>
                </a:ext>
              </a:extLst>
            </p:cNvPr>
            <p:cNvSpPr txBox="1"/>
            <p:nvPr/>
          </p:nvSpPr>
          <p:spPr>
            <a:xfrm>
              <a:off x="6526004" y="1969038"/>
              <a:ext cx="49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MT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3E0D09B-933B-477A-A579-F4F5A3EE8043}"/>
              </a:ext>
            </a:extLst>
          </p:cNvPr>
          <p:cNvGrpSpPr/>
          <p:nvPr/>
        </p:nvGrpSpPr>
        <p:grpSpPr>
          <a:xfrm>
            <a:off x="1654629" y="1221956"/>
            <a:ext cx="9763855" cy="1492152"/>
            <a:chOff x="1654629" y="1723013"/>
            <a:chExt cx="9763855" cy="149215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92D18F2-52D6-4E51-B787-EE9BDD45B4F5}"/>
                </a:ext>
              </a:extLst>
            </p:cNvPr>
            <p:cNvGrpSpPr/>
            <p:nvPr/>
          </p:nvGrpSpPr>
          <p:grpSpPr>
            <a:xfrm>
              <a:off x="1654629" y="1723013"/>
              <a:ext cx="9763855" cy="1300053"/>
              <a:chOff x="1654629" y="2420361"/>
              <a:chExt cx="9763855" cy="1300053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8699451-6977-4D7B-B20A-161E6591DDC0}"/>
                  </a:ext>
                </a:extLst>
              </p:cNvPr>
              <p:cNvSpPr txBox="1"/>
              <p:nvPr/>
            </p:nvSpPr>
            <p:spPr>
              <a:xfrm>
                <a:off x="6032435" y="2893341"/>
                <a:ext cx="22412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B0F0"/>
                    </a:solidFill>
                  </a:rPr>
                  <a:t>If longer than  to 2 m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5823A0D-E021-4A14-95D9-49648F1B37A6}"/>
                  </a:ext>
                </a:extLst>
              </p:cNvPr>
              <p:cNvSpPr/>
              <p:nvPr/>
            </p:nvSpPr>
            <p:spPr>
              <a:xfrm>
                <a:off x="1654629" y="3221645"/>
                <a:ext cx="798285" cy="461665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4E2A630-3066-4FAF-918D-6F19957E364A}"/>
                  </a:ext>
                </a:extLst>
              </p:cNvPr>
              <p:cNvCxnSpPr>
                <a:cxnSpLocks/>
                <a:stCxn id="37" idx="3"/>
              </p:cNvCxnSpPr>
              <p:nvPr/>
            </p:nvCxnSpPr>
            <p:spPr>
              <a:xfrm flipV="1">
                <a:off x="2452914" y="3452477"/>
                <a:ext cx="4180115" cy="1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014C667-F6C1-42C7-B34D-86376479D88C}"/>
                  </a:ext>
                </a:extLst>
              </p:cNvPr>
              <p:cNvSpPr/>
              <p:nvPr/>
            </p:nvSpPr>
            <p:spPr>
              <a:xfrm>
                <a:off x="6633029" y="3312130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3064A4C-9FE1-4978-A76E-88FB6814373F}"/>
                  </a:ext>
                </a:extLst>
              </p:cNvPr>
              <p:cNvSpPr/>
              <p:nvPr/>
            </p:nvSpPr>
            <p:spPr>
              <a:xfrm>
                <a:off x="6979419" y="3305569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09624F5-1417-4C2A-B3B5-8824B9FBC717}"/>
                  </a:ext>
                </a:extLst>
              </p:cNvPr>
              <p:cNvSpPr/>
              <p:nvPr/>
            </p:nvSpPr>
            <p:spPr>
              <a:xfrm>
                <a:off x="7238204" y="3305568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E51C6DE-E111-47DD-8ED4-EFD3C215BA1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92204" y="3423169"/>
                <a:ext cx="2270878" cy="3339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CD0E92B-9A17-4D27-A714-A069A33DC5CB}"/>
                  </a:ext>
                </a:extLst>
              </p:cNvPr>
              <p:cNvSpPr/>
              <p:nvPr/>
            </p:nvSpPr>
            <p:spPr>
              <a:xfrm>
                <a:off x="9763082" y="3282821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34ED04A7-85C1-41F0-A5BA-9343BDA77BCA}"/>
                  </a:ext>
                </a:extLst>
              </p:cNvPr>
              <p:cNvGrpSpPr/>
              <p:nvPr/>
            </p:nvGrpSpPr>
            <p:grpSpPr>
              <a:xfrm>
                <a:off x="10202883" y="2420361"/>
                <a:ext cx="1215601" cy="1300053"/>
                <a:chOff x="7153071" y="1338399"/>
                <a:chExt cx="1215601" cy="1300053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4373A956-1B73-4754-9941-E8627FAFAB9E}"/>
                    </a:ext>
                  </a:extLst>
                </p:cNvPr>
                <p:cNvSpPr/>
                <p:nvPr/>
              </p:nvSpPr>
              <p:spPr>
                <a:xfrm flipH="1">
                  <a:off x="7153071" y="1338399"/>
                  <a:ext cx="1215601" cy="1300053"/>
                </a:xfrm>
                <a:prstGeom prst="cube">
                  <a:avLst>
                    <a:gd name="adj" fmla="val 6905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4C9DF98A-B91D-4C78-9B42-E4D9AC291C36}"/>
                    </a:ext>
                  </a:extLst>
                </p:cNvPr>
                <p:cNvSpPr/>
                <p:nvPr/>
              </p:nvSpPr>
              <p:spPr>
                <a:xfrm flipH="1">
                  <a:off x="7777960" y="1681843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D0435B4F-3A82-4A99-86ED-CF185EB72678}"/>
                    </a:ext>
                  </a:extLst>
                </p:cNvPr>
                <p:cNvSpPr/>
                <p:nvPr/>
              </p:nvSpPr>
              <p:spPr>
                <a:xfrm flipH="1">
                  <a:off x="7354962" y="1681844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Cube 48">
                  <a:extLst>
                    <a:ext uri="{FF2B5EF4-FFF2-40B4-BE49-F238E27FC236}">
                      <a16:creationId xmlns:a16="http://schemas.microsoft.com/office/drawing/2014/main" id="{C4A91E6E-81D9-4CAE-9EC1-4A2AEC64508F}"/>
                    </a:ext>
                  </a:extLst>
                </p:cNvPr>
                <p:cNvSpPr/>
                <p:nvPr/>
              </p:nvSpPr>
              <p:spPr>
                <a:xfrm flipH="1">
                  <a:off x="7354962" y="2003210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ED8886F-7FAF-4ACF-B2BD-E20FB9E2F9FA}"/>
                </a:ext>
              </a:extLst>
            </p:cNvPr>
            <p:cNvSpPr txBox="1"/>
            <p:nvPr/>
          </p:nvSpPr>
          <p:spPr>
            <a:xfrm>
              <a:off x="6622907" y="2845833"/>
              <a:ext cx="922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Coupler</a:t>
              </a: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3EBCF012-F376-4181-8E24-6FA190E627E5}"/>
              </a:ext>
            </a:extLst>
          </p:cNvPr>
          <p:cNvSpPr txBox="1"/>
          <p:nvPr/>
        </p:nvSpPr>
        <p:spPr>
          <a:xfrm>
            <a:off x="773516" y="127287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8605FB-7477-4285-BC36-D4F6B7E82568}"/>
              </a:ext>
            </a:extLst>
          </p:cNvPr>
          <p:cNvSpPr txBox="1"/>
          <p:nvPr/>
        </p:nvSpPr>
        <p:spPr>
          <a:xfrm>
            <a:off x="781532" y="2084416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3E168C5-3676-45BA-BD22-9C091BE0A0EF}"/>
              </a:ext>
            </a:extLst>
          </p:cNvPr>
          <p:cNvSpPr txBox="1"/>
          <p:nvPr/>
        </p:nvSpPr>
        <p:spPr>
          <a:xfrm>
            <a:off x="786900" y="2763127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C-1)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21A438-C620-40DE-B1D4-86C207B6F0DE}"/>
              </a:ext>
            </a:extLst>
          </p:cNvPr>
          <p:cNvSpPr txBox="1"/>
          <p:nvPr/>
        </p:nvSpPr>
        <p:spPr>
          <a:xfrm>
            <a:off x="8572391" y="816932"/>
            <a:ext cx="3083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Feedthrough/Disconnect Panel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97D55E5-5CC1-4F97-AFCD-DE96C5410546}"/>
              </a:ext>
            </a:extLst>
          </p:cNvPr>
          <p:cNvSpPr txBox="1"/>
          <p:nvPr/>
        </p:nvSpPr>
        <p:spPr>
          <a:xfrm>
            <a:off x="773516" y="4505414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C-2)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9F5DE6-96A6-4859-9BC5-F3DC303836E3}"/>
              </a:ext>
            </a:extLst>
          </p:cNvPr>
          <p:cNvGrpSpPr/>
          <p:nvPr/>
        </p:nvGrpSpPr>
        <p:grpSpPr>
          <a:xfrm>
            <a:off x="2008335" y="4995573"/>
            <a:ext cx="8628159" cy="1368988"/>
            <a:chOff x="1994951" y="4597245"/>
            <a:chExt cx="8628159" cy="136898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3C8E4945-ECCC-4084-832D-B74AB61D4922}"/>
                </a:ext>
              </a:extLst>
            </p:cNvPr>
            <p:cNvSpPr/>
            <p:nvPr/>
          </p:nvSpPr>
          <p:spPr>
            <a:xfrm>
              <a:off x="4114897" y="4666184"/>
              <a:ext cx="935121" cy="71853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75551125-88DD-4C8F-8D61-A4A934B33287}"/>
                </a:ext>
              </a:extLst>
            </p:cNvPr>
            <p:cNvSpPr txBox="1"/>
            <p:nvPr/>
          </p:nvSpPr>
          <p:spPr>
            <a:xfrm>
              <a:off x="4029376" y="5439776"/>
              <a:ext cx="1947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Rigid support/PCB.</a:t>
              </a:r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31C5203F-A46A-40B6-9D55-0448277F1820}"/>
                </a:ext>
              </a:extLst>
            </p:cNvPr>
            <p:cNvGrpSpPr/>
            <p:nvPr/>
          </p:nvGrpSpPr>
          <p:grpSpPr>
            <a:xfrm>
              <a:off x="1994951" y="4597245"/>
              <a:ext cx="8628159" cy="1368988"/>
              <a:chOff x="957943" y="4053118"/>
              <a:chExt cx="8628159" cy="1368988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5559C6C7-0049-4B93-A1E9-B150C5F066D8}"/>
                  </a:ext>
                </a:extLst>
              </p:cNvPr>
              <p:cNvGrpSpPr/>
              <p:nvPr/>
            </p:nvGrpSpPr>
            <p:grpSpPr>
              <a:xfrm>
                <a:off x="957943" y="4053118"/>
                <a:ext cx="8628159" cy="1368988"/>
                <a:chOff x="957943" y="4053118"/>
                <a:chExt cx="8628159" cy="1368988"/>
              </a:xfrm>
            </p:grpSpPr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D5F955AA-0820-497D-AEC1-1D756E0A0187}"/>
                    </a:ext>
                  </a:extLst>
                </p:cNvPr>
                <p:cNvSpPr/>
                <p:nvPr/>
              </p:nvSpPr>
              <p:spPr>
                <a:xfrm>
                  <a:off x="957943" y="4122057"/>
                  <a:ext cx="1503995" cy="1300049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C13F0831-1BB0-42C4-BD57-E6A72FC486B1}"/>
                    </a:ext>
                  </a:extLst>
                </p:cNvPr>
                <p:cNvSpPr/>
                <p:nvPr/>
              </p:nvSpPr>
              <p:spPr>
                <a:xfrm>
                  <a:off x="1611483" y="4158223"/>
                  <a:ext cx="798285" cy="461665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44A68067-C6DE-479B-9578-475C42847AF7}"/>
                    </a:ext>
                  </a:extLst>
                </p:cNvPr>
                <p:cNvGrpSpPr/>
                <p:nvPr/>
              </p:nvGrpSpPr>
              <p:grpSpPr>
                <a:xfrm>
                  <a:off x="2424961" y="4226624"/>
                  <a:ext cx="632315" cy="246861"/>
                  <a:chOff x="7141985" y="4433235"/>
                  <a:chExt cx="632315" cy="246861"/>
                </a:xfrm>
              </p:grpSpPr>
              <p:cxnSp>
                <p:nvCxnSpPr>
                  <p:cNvPr id="131" name="Straight Connector 130">
                    <a:extLst>
                      <a:ext uri="{FF2B5EF4-FFF2-40B4-BE49-F238E27FC236}">
                        <a16:creationId xmlns:a16="http://schemas.microsoft.com/office/drawing/2014/main" id="{51760747-32A4-4A3E-AD50-03CDCCB7FCDC}"/>
                      </a:ext>
                    </a:extLst>
                  </p:cNvPr>
                  <p:cNvCxnSpPr>
                    <a:cxnSpLocks/>
                    <a:endCxn id="132" idx="1"/>
                  </p:cNvCxnSpPr>
                  <p:nvPr/>
                </p:nvCxnSpPr>
                <p:spPr>
                  <a:xfrm flipV="1">
                    <a:off x="7141985" y="4556666"/>
                    <a:ext cx="378315" cy="6757"/>
                  </a:xfrm>
                  <a:prstGeom prst="line">
                    <a:avLst/>
                  </a:prstGeom>
                  <a:ln w="635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2" name="Rectangle 131">
                    <a:extLst>
                      <a:ext uri="{FF2B5EF4-FFF2-40B4-BE49-F238E27FC236}">
                        <a16:creationId xmlns:a16="http://schemas.microsoft.com/office/drawing/2014/main" id="{E774E4A2-28C1-4338-87AF-24476D39CC5D}"/>
                      </a:ext>
                    </a:extLst>
                  </p:cNvPr>
                  <p:cNvSpPr/>
                  <p:nvPr/>
                </p:nvSpPr>
                <p:spPr>
                  <a:xfrm>
                    <a:off x="7520300" y="4433235"/>
                    <a:ext cx="254000" cy="246861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2" name="Rectangle 121">
                  <a:extLst>
                    <a:ext uri="{FF2B5EF4-FFF2-40B4-BE49-F238E27FC236}">
                      <a16:creationId xmlns:a16="http://schemas.microsoft.com/office/drawing/2014/main" id="{FA9AA474-3ACC-406D-AAC6-CF2B31EDED9D}"/>
                    </a:ext>
                  </a:extLst>
                </p:cNvPr>
                <p:cNvSpPr/>
                <p:nvPr/>
              </p:nvSpPr>
              <p:spPr>
                <a:xfrm>
                  <a:off x="3398062" y="4233381"/>
                  <a:ext cx="254000" cy="246861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88C45FFC-AB0E-40B2-916B-E65C9E1E4331}"/>
                    </a:ext>
                  </a:extLst>
                </p:cNvPr>
                <p:cNvCxnSpPr>
                  <a:cxnSpLocks/>
                  <a:stCxn id="122" idx="3"/>
                </p:cNvCxnSpPr>
                <p:nvPr/>
              </p:nvCxnSpPr>
              <p:spPr>
                <a:xfrm flipV="1">
                  <a:off x="3652062" y="4340324"/>
                  <a:ext cx="4308344" cy="16488"/>
                </a:xfrm>
                <a:prstGeom prst="line">
                  <a:avLst/>
                </a:prstGeom>
                <a:ln w="635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0E58A1BD-5E7E-4245-B9F6-E1BD88F7D4BF}"/>
                    </a:ext>
                  </a:extLst>
                </p:cNvPr>
                <p:cNvSpPr/>
                <p:nvPr/>
              </p:nvSpPr>
              <p:spPr>
                <a:xfrm>
                  <a:off x="7960406" y="4221160"/>
                  <a:ext cx="254000" cy="246861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25" name="Group 124">
                  <a:extLst>
                    <a:ext uri="{FF2B5EF4-FFF2-40B4-BE49-F238E27FC236}">
                      <a16:creationId xmlns:a16="http://schemas.microsoft.com/office/drawing/2014/main" id="{FF4AB590-2648-424C-9D32-4D2017D877DE}"/>
                    </a:ext>
                  </a:extLst>
                </p:cNvPr>
                <p:cNvGrpSpPr/>
                <p:nvPr/>
              </p:nvGrpSpPr>
              <p:grpSpPr>
                <a:xfrm>
                  <a:off x="8370501" y="4053118"/>
                  <a:ext cx="1215601" cy="1300053"/>
                  <a:chOff x="7153071" y="1338399"/>
                  <a:chExt cx="1215601" cy="1300053"/>
                </a:xfrm>
              </p:grpSpPr>
              <p:sp>
                <p:nvSpPr>
                  <p:cNvPr id="127" name="Cube 126">
                    <a:extLst>
                      <a:ext uri="{FF2B5EF4-FFF2-40B4-BE49-F238E27FC236}">
                        <a16:creationId xmlns:a16="http://schemas.microsoft.com/office/drawing/2014/main" id="{21F9A472-B1D5-4905-8E9E-8FF839A30A6E}"/>
                      </a:ext>
                    </a:extLst>
                  </p:cNvPr>
                  <p:cNvSpPr/>
                  <p:nvPr/>
                </p:nvSpPr>
                <p:spPr>
                  <a:xfrm flipH="1">
                    <a:off x="7153071" y="1338399"/>
                    <a:ext cx="1215601" cy="1300053"/>
                  </a:xfrm>
                  <a:prstGeom prst="cube">
                    <a:avLst>
                      <a:gd name="adj" fmla="val 6905"/>
                    </a:avLst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Cube 127">
                    <a:extLst>
                      <a:ext uri="{FF2B5EF4-FFF2-40B4-BE49-F238E27FC236}">
                        <a16:creationId xmlns:a16="http://schemas.microsoft.com/office/drawing/2014/main" id="{51DB1B6B-F59E-4844-9744-BFB130EEFF3D}"/>
                      </a:ext>
                    </a:extLst>
                  </p:cNvPr>
                  <p:cNvSpPr/>
                  <p:nvPr/>
                </p:nvSpPr>
                <p:spPr>
                  <a:xfrm flipH="1">
                    <a:off x="7777960" y="1681843"/>
                    <a:ext cx="364893" cy="139147"/>
                  </a:xfrm>
                  <a:prstGeom prst="cube">
                    <a:avLst>
                      <a:gd name="adj" fmla="val 6905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Cube 128">
                    <a:extLst>
                      <a:ext uri="{FF2B5EF4-FFF2-40B4-BE49-F238E27FC236}">
                        <a16:creationId xmlns:a16="http://schemas.microsoft.com/office/drawing/2014/main" id="{0716FF6E-B4FC-41CB-AC99-E705FBE3A756}"/>
                      </a:ext>
                    </a:extLst>
                  </p:cNvPr>
                  <p:cNvSpPr/>
                  <p:nvPr/>
                </p:nvSpPr>
                <p:spPr>
                  <a:xfrm flipH="1">
                    <a:off x="7354962" y="1681844"/>
                    <a:ext cx="364893" cy="139147"/>
                  </a:xfrm>
                  <a:prstGeom prst="cube">
                    <a:avLst>
                      <a:gd name="adj" fmla="val 6905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Cube 129">
                    <a:extLst>
                      <a:ext uri="{FF2B5EF4-FFF2-40B4-BE49-F238E27FC236}">
                        <a16:creationId xmlns:a16="http://schemas.microsoft.com/office/drawing/2014/main" id="{B7215513-2BC1-41B3-8C84-7928E26DAA79}"/>
                      </a:ext>
                    </a:extLst>
                  </p:cNvPr>
                  <p:cNvSpPr/>
                  <p:nvPr/>
                </p:nvSpPr>
                <p:spPr>
                  <a:xfrm flipH="1">
                    <a:off x="7354962" y="2003210"/>
                    <a:ext cx="364893" cy="139147"/>
                  </a:xfrm>
                  <a:prstGeom prst="cube">
                    <a:avLst>
                      <a:gd name="adj" fmla="val 6905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26" name="TextBox 125">
                  <a:extLst>
                    <a:ext uri="{FF2B5EF4-FFF2-40B4-BE49-F238E27FC236}">
                      <a16:creationId xmlns:a16="http://schemas.microsoft.com/office/drawing/2014/main" id="{85F4D0AF-0DA7-482B-B1FE-FAA335BB7573}"/>
                    </a:ext>
                  </a:extLst>
                </p:cNvPr>
                <p:cNvSpPr txBox="1"/>
                <p:nvPr/>
              </p:nvSpPr>
              <p:spPr>
                <a:xfrm>
                  <a:off x="5109540" y="4526317"/>
                  <a:ext cx="22412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B0F0"/>
                      </a:solidFill>
                    </a:rPr>
                    <a:t>Specify any length</a:t>
                  </a:r>
                </a:p>
              </p:txBody>
            </p:sp>
          </p:grp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EECEF3BA-1B01-49E3-8D66-BBA92D7695C9}"/>
                  </a:ext>
                </a:extLst>
              </p:cNvPr>
              <p:cNvSpPr/>
              <p:nvPr/>
            </p:nvSpPr>
            <p:spPr>
              <a:xfrm>
                <a:off x="3101143" y="4233381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1110F64-80E5-4D62-875C-1E99EF2B252E}"/>
              </a:ext>
            </a:extLst>
          </p:cNvPr>
          <p:cNvGrpSpPr/>
          <p:nvPr/>
        </p:nvGrpSpPr>
        <p:grpSpPr>
          <a:xfrm>
            <a:off x="1407827" y="2590731"/>
            <a:ext cx="9228667" cy="2179251"/>
            <a:chOff x="1407827" y="2590731"/>
            <a:chExt cx="9228667" cy="21792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B79F9B7-CE25-4EC6-A00A-255107C32196}"/>
                </a:ext>
              </a:extLst>
            </p:cNvPr>
            <p:cNvGrpSpPr/>
            <p:nvPr/>
          </p:nvGrpSpPr>
          <p:grpSpPr>
            <a:xfrm>
              <a:off x="1407827" y="2590731"/>
              <a:ext cx="9228667" cy="1803481"/>
              <a:chOff x="357435" y="3788891"/>
              <a:chExt cx="9228667" cy="1803481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4FF726FD-81D5-47F7-8511-336051EDDA6B}"/>
                  </a:ext>
                </a:extLst>
              </p:cNvPr>
              <p:cNvGrpSpPr/>
              <p:nvPr/>
            </p:nvGrpSpPr>
            <p:grpSpPr>
              <a:xfrm>
                <a:off x="357435" y="3788891"/>
                <a:ext cx="9228667" cy="1803481"/>
                <a:chOff x="357435" y="3788891"/>
                <a:chExt cx="9228667" cy="1803481"/>
              </a:xfrm>
            </p:grpSpPr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8A5033F8-D08F-4AA4-A866-846DA866F1C0}"/>
                    </a:ext>
                  </a:extLst>
                </p:cNvPr>
                <p:cNvSpPr txBox="1"/>
                <p:nvPr/>
              </p:nvSpPr>
              <p:spPr>
                <a:xfrm rot="16200000">
                  <a:off x="-174602" y="4505594"/>
                  <a:ext cx="14334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Min ~ 30 mm</a:t>
                  </a:r>
                </a:p>
              </p:txBody>
            </p:sp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0D2DC37E-646B-40DF-849E-3AFCDBA24AC1}"/>
                    </a:ext>
                  </a:extLst>
                </p:cNvPr>
                <p:cNvGrpSpPr/>
                <p:nvPr/>
              </p:nvGrpSpPr>
              <p:grpSpPr>
                <a:xfrm>
                  <a:off x="747315" y="3788891"/>
                  <a:ext cx="8838787" cy="1803481"/>
                  <a:chOff x="747315" y="3788891"/>
                  <a:chExt cx="8838787" cy="1803481"/>
                </a:xfrm>
              </p:grpSpPr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FC0979F1-0CCD-434C-B092-3B79F823D2D8}"/>
                      </a:ext>
                    </a:extLst>
                  </p:cNvPr>
                  <p:cNvSpPr/>
                  <p:nvPr/>
                </p:nvSpPr>
                <p:spPr>
                  <a:xfrm>
                    <a:off x="957943" y="4122057"/>
                    <a:ext cx="1503995" cy="1300049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ADBF7ED1-F2BB-4964-AC6B-7F95D3A6E0C4}"/>
                      </a:ext>
                    </a:extLst>
                  </p:cNvPr>
                  <p:cNvSpPr/>
                  <p:nvPr/>
                </p:nvSpPr>
                <p:spPr>
                  <a:xfrm>
                    <a:off x="1622558" y="4726495"/>
                    <a:ext cx="798285" cy="461665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0" name="Group 59">
                    <a:extLst>
                      <a:ext uri="{FF2B5EF4-FFF2-40B4-BE49-F238E27FC236}">
                        <a16:creationId xmlns:a16="http://schemas.microsoft.com/office/drawing/2014/main" id="{C0F4F6F6-5B11-47CC-85CC-8733F4FEB0BB}"/>
                      </a:ext>
                    </a:extLst>
                  </p:cNvPr>
                  <p:cNvGrpSpPr/>
                  <p:nvPr/>
                </p:nvGrpSpPr>
                <p:grpSpPr>
                  <a:xfrm>
                    <a:off x="1279733" y="4216893"/>
                    <a:ext cx="902419" cy="756903"/>
                    <a:chOff x="5996757" y="4423504"/>
                    <a:chExt cx="902419" cy="756903"/>
                  </a:xfrm>
                </p:grpSpPr>
                <p:cxnSp>
                  <p:nvCxnSpPr>
                    <p:cNvPr id="53" name="Straight Connector 52">
                      <a:extLst>
                        <a:ext uri="{FF2B5EF4-FFF2-40B4-BE49-F238E27FC236}">
                          <a16:creationId xmlns:a16="http://schemas.microsoft.com/office/drawing/2014/main" id="{490EE528-51C8-4A54-A405-438C4D594C2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312039" y="4559500"/>
                      <a:ext cx="328148" cy="0"/>
                    </a:xfrm>
                    <a:prstGeom prst="line">
                      <a:avLst/>
                    </a:prstGeom>
                    <a:ln w="635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4" name="Rectangle 53">
                      <a:extLst>
                        <a:ext uri="{FF2B5EF4-FFF2-40B4-BE49-F238E27FC236}">
                          <a16:creationId xmlns:a16="http://schemas.microsoft.com/office/drawing/2014/main" id="{6EDBED5E-3A56-42D0-8C08-D065EBBCD9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5176" y="4423504"/>
                      <a:ext cx="254000" cy="246861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9" name="Arc 58">
                      <a:extLst>
                        <a:ext uri="{FF2B5EF4-FFF2-40B4-BE49-F238E27FC236}">
                          <a16:creationId xmlns:a16="http://schemas.microsoft.com/office/drawing/2014/main" id="{4A12090A-DBEC-46A1-94FC-1DA7D791025B}"/>
                        </a:ext>
                      </a:extLst>
                    </p:cNvPr>
                    <p:cNvSpPr/>
                    <p:nvPr/>
                  </p:nvSpPr>
                  <p:spPr>
                    <a:xfrm rot="10800000">
                      <a:off x="5996757" y="4562632"/>
                      <a:ext cx="676482" cy="617775"/>
                    </a:xfrm>
                    <a:prstGeom prst="arc">
                      <a:avLst>
                        <a:gd name="adj1" fmla="val 16200000"/>
                        <a:gd name="adj2" fmla="val 5220846"/>
                      </a:avLst>
                    </a:prstGeom>
                    <a:ln w="635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63" name="Straight Arrow Connector 62">
                    <a:extLst>
                      <a:ext uri="{FF2B5EF4-FFF2-40B4-BE49-F238E27FC236}">
                        <a16:creationId xmlns:a16="http://schemas.microsoft.com/office/drawing/2014/main" id="{B93534FC-29CB-4685-9C60-0AD489F428E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1279732" y="4625180"/>
                    <a:ext cx="338241" cy="28725"/>
                  </a:xfrm>
                  <a:prstGeom prst="straightConnector1">
                    <a:avLst/>
                  </a:prstGeom>
                  <a:ln>
                    <a:solidFill>
                      <a:srgbClr val="FFC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1ECF027C-C2B0-46C8-9ECD-1F2FE099042A}"/>
                      </a:ext>
                    </a:extLst>
                  </p:cNvPr>
                  <p:cNvSpPr txBox="1"/>
                  <p:nvPr/>
                </p:nvSpPr>
                <p:spPr>
                  <a:xfrm>
                    <a:off x="1328821" y="4348477"/>
                    <a:ext cx="30970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R</a:t>
                    </a:r>
                  </a:p>
                </p:txBody>
              </p:sp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03E264E6-A237-4B11-A938-0DB561873528}"/>
                      </a:ext>
                    </a:extLst>
                  </p:cNvPr>
                  <p:cNvSpPr txBox="1"/>
                  <p:nvPr/>
                </p:nvSpPr>
                <p:spPr>
                  <a:xfrm>
                    <a:off x="846868" y="3788891"/>
                    <a:ext cx="52770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00B0F0"/>
                        </a:solidFill>
                      </a:rPr>
                      <a:t>FEB</a:t>
                    </a:r>
                  </a:p>
                </p:txBody>
              </p:sp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293666E3-630A-48F2-A0A9-02532220047A}"/>
                      </a:ext>
                    </a:extLst>
                  </p:cNvPr>
                  <p:cNvSpPr txBox="1"/>
                  <p:nvPr/>
                </p:nvSpPr>
                <p:spPr>
                  <a:xfrm>
                    <a:off x="2657435" y="4946041"/>
                    <a:ext cx="2927404" cy="6463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/>
                      <a:t>Fiber Bend Radius R &gt; 15 mm</a:t>
                    </a:r>
                  </a:p>
                  <a:p>
                    <a:r>
                      <a:rPr lang="en-US" dirty="0">
                        <a:solidFill>
                          <a:srgbClr val="0070C0"/>
                        </a:solidFill>
                      </a:rPr>
                      <a:t>VTRX+ Min L ~ 10 cm</a:t>
                    </a:r>
                  </a:p>
                </p:txBody>
              </p:sp>
              <p:sp>
                <p:nvSpPr>
                  <p:cNvPr id="71" name="Left Brace 70">
                    <a:extLst>
                      <a:ext uri="{FF2B5EF4-FFF2-40B4-BE49-F238E27FC236}">
                        <a16:creationId xmlns:a16="http://schemas.microsoft.com/office/drawing/2014/main" id="{2C39C404-AEB1-4977-AF85-BB52A82B6721}"/>
                      </a:ext>
                    </a:extLst>
                  </p:cNvPr>
                  <p:cNvSpPr/>
                  <p:nvPr/>
                </p:nvSpPr>
                <p:spPr>
                  <a:xfrm>
                    <a:off x="747315" y="4122057"/>
                    <a:ext cx="99553" cy="604438"/>
                  </a:xfrm>
                  <a:prstGeom prst="leftBrac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Rectangle 71">
                    <a:extLst>
                      <a:ext uri="{FF2B5EF4-FFF2-40B4-BE49-F238E27FC236}">
                        <a16:creationId xmlns:a16="http://schemas.microsoft.com/office/drawing/2014/main" id="{6912F2A2-8573-444B-8983-4AEE0865EA5A}"/>
                      </a:ext>
                    </a:extLst>
                  </p:cNvPr>
                  <p:cNvSpPr/>
                  <p:nvPr/>
                </p:nvSpPr>
                <p:spPr>
                  <a:xfrm>
                    <a:off x="2522938" y="4223650"/>
                    <a:ext cx="254000" cy="246861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>
                    <a:extLst>
                      <a:ext uri="{FF2B5EF4-FFF2-40B4-BE49-F238E27FC236}">
                        <a16:creationId xmlns:a16="http://schemas.microsoft.com/office/drawing/2014/main" id="{4D06CCC4-D49E-4B02-B467-18BAD32369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776938" y="4340323"/>
                    <a:ext cx="5183468" cy="4268"/>
                  </a:xfrm>
                  <a:prstGeom prst="line">
                    <a:avLst/>
                  </a:prstGeom>
                  <a:ln w="635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" name="Rectangle 73">
                    <a:extLst>
                      <a:ext uri="{FF2B5EF4-FFF2-40B4-BE49-F238E27FC236}">
                        <a16:creationId xmlns:a16="http://schemas.microsoft.com/office/drawing/2014/main" id="{E40820C6-04FF-4F89-8D88-AE3B705AF461}"/>
                      </a:ext>
                    </a:extLst>
                  </p:cNvPr>
                  <p:cNvSpPr/>
                  <p:nvPr/>
                </p:nvSpPr>
                <p:spPr>
                  <a:xfrm>
                    <a:off x="7960406" y="4221160"/>
                    <a:ext cx="254000" cy="246861"/>
                  </a:xfrm>
                  <a:prstGeom prst="rect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76" name="Group 75">
                    <a:extLst>
                      <a:ext uri="{FF2B5EF4-FFF2-40B4-BE49-F238E27FC236}">
                        <a16:creationId xmlns:a16="http://schemas.microsoft.com/office/drawing/2014/main" id="{69DC81E6-D681-4EB4-B146-1965F0FCC391}"/>
                      </a:ext>
                    </a:extLst>
                  </p:cNvPr>
                  <p:cNvGrpSpPr/>
                  <p:nvPr/>
                </p:nvGrpSpPr>
                <p:grpSpPr>
                  <a:xfrm>
                    <a:off x="8370501" y="4053118"/>
                    <a:ext cx="1215601" cy="1300053"/>
                    <a:chOff x="7153071" y="1338399"/>
                    <a:chExt cx="1215601" cy="1300053"/>
                  </a:xfrm>
                </p:grpSpPr>
                <p:sp>
                  <p:nvSpPr>
                    <p:cNvPr id="77" name="Cube 76">
                      <a:extLst>
                        <a:ext uri="{FF2B5EF4-FFF2-40B4-BE49-F238E27FC236}">
                          <a16:creationId xmlns:a16="http://schemas.microsoft.com/office/drawing/2014/main" id="{4D3BABC2-9AD5-4836-802B-E8D82576CE0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153071" y="1338399"/>
                      <a:ext cx="1215601" cy="1300053"/>
                    </a:xfrm>
                    <a:prstGeom prst="cube">
                      <a:avLst>
                        <a:gd name="adj" fmla="val 6905"/>
                      </a:avLst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8" name="Cube 77">
                      <a:extLst>
                        <a:ext uri="{FF2B5EF4-FFF2-40B4-BE49-F238E27FC236}">
                          <a16:creationId xmlns:a16="http://schemas.microsoft.com/office/drawing/2014/main" id="{BDC43507-AEDC-4521-8C02-78010DE350DA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777960" y="1681843"/>
                      <a:ext cx="364893" cy="139147"/>
                    </a:xfrm>
                    <a:prstGeom prst="cube">
                      <a:avLst>
                        <a:gd name="adj" fmla="val 6905"/>
                      </a:avLst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9" name="Cube 78">
                      <a:extLst>
                        <a:ext uri="{FF2B5EF4-FFF2-40B4-BE49-F238E27FC236}">
                          <a16:creationId xmlns:a16="http://schemas.microsoft.com/office/drawing/2014/main" id="{71EF3A3A-E792-4571-9CCA-E7B0A9E4C371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354962" y="1681844"/>
                      <a:ext cx="364893" cy="139147"/>
                    </a:xfrm>
                    <a:prstGeom prst="cube">
                      <a:avLst>
                        <a:gd name="adj" fmla="val 6905"/>
                      </a:avLst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0" name="Cube 79">
                      <a:extLst>
                        <a:ext uri="{FF2B5EF4-FFF2-40B4-BE49-F238E27FC236}">
                          <a16:creationId xmlns:a16="http://schemas.microsoft.com/office/drawing/2014/main" id="{A43A44F1-C997-47C5-AD02-579A06FD15F5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7354962" y="2003210"/>
                      <a:ext cx="364893" cy="139147"/>
                    </a:xfrm>
                    <a:prstGeom prst="cube">
                      <a:avLst>
                        <a:gd name="adj" fmla="val 6905"/>
                      </a:avLst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AEAFE2CF-2A3F-40D0-BB47-005EE14251A2}"/>
                      </a:ext>
                    </a:extLst>
                  </p:cNvPr>
                  <p:cNvSpPr txBox="1"/>
                  <p:nvPr/>
                </p:nvSpPr>
                <p:spPr>
                  <a:xfrm>
                    <a:off x="4315949" y="4480242"/>
                    <a:ext cx="224127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>
                        <a:solidFill>
                          <a:srgbClr val="00B0F0"/>
                        </a:solidFill>
                      </a:rPr>
                      <a:t>Specify any length</a:t>
                    </a:r>
                  </a:p>
                </p:txBody>
              </p:sp>
            </p:grpSp>
          </p:grp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B1ABCAED-A187-44B5-AE16-6DD74465D2C5}"/>
                  </a:ext>
                </a:extLst>
              </p:cNvPr>
              <p:cNvSpPr/>
              <p:nvPr/>
            </p:nvSpPr>
            <p:spPr>
              <a:xfrm>
                <a:off x="2226019" y="4223650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5" name="Left Brace 134">
              <a:extLst>
                <a:ext uri="{FF2B5EF4-FFF2-40B4-BE49-F238E27FC236}">
                  <a16:creationId xmlns:a16="http://schemas.microsoft.com/office/drawing/2014/main" id="{F18B1314-979D-47D9-8C70-94FEA35F2175}"/>
                </a:ext>
              </a:extLst>
            </p:cNvPr>
            <p:cNvSpPr/>
            <p:nvPr/>
          </p:nvSpPr>
          <p:spPr>
            <a:xfrm rot="16200000">
              <a:off x="2298670" y="4057722"/>
              <a:ext cx="99553" cy="60443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12D55C71-053A-45FF-91DD-E210BD5F3923}"/>
                </a:ext>
              </a:extLst>
            </p:cNvPr>
            <p:cNvSpPr txBox="1"/>
            <p:nvPr/>
          </p:nvSpPr>
          <p:spPr>
            <a:xfrm>
              <a:off x="1929831" y="4400650"/>
              <a:ext cx="1433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Min ~ 20 mm</a:t>
              </a:r>
            </a:p>
          </p:txBody>
        </p:sp>
      </p:grpSp>
      <p:sp>
        <p:nvSpPr>
          <p:cNvPr id="6" name="Left Brace 5">
            <a:extLst>
              <a:ext uri="{FF2B5EF4-FFF2-40B4-BE49-F238E27FC236}">
                <a16:creationId xmlns:a16="http://schemas.microsoft.com/office/drawing/2014/main" id="{6E01B9A1-8891-4C0F-B109-E623FE8535B3}"/>
              </a:ext>
            </a:extLst>
          </p:cNvPr>
          <p:cNvSpPr/>
          <p:nvPr/>
        </p:nvSpPr>
        <p:spPr>
          <a:xfrm>
            <a:off x="741181" y="2714108"/>
            <a:ext cx="45719" cy="37411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3095ED1-57AF-4F49-8A4F-1DF2A93A21E6}"/>
              </a:ext>
            </a:extLst>
          </p:cNvPr>
          <p:cNvSpPr txBox="1"/>
          <p:nvPr/>
        </p:nvSpPr>
        <p:spPr>
          <a:xfrm rot="16200000">
            <a:off x="-33876" y="4331112"/>
            <a:ext cx="1148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Preferred</a:t>
            </a:r>
          </a:p>
        </p:txBody>
      </p:sp>
    </p:spTree>
    <p:extLst>
      <p:ext uri="{BB962C8B-B14F-4D97-AF65-F5344CB8AC3E}">
        <p14:creationId xmlns:p14="http://schemas.microsoft.com/office/powerpoint/2010/main" val="25377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3041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VTRX+ Length Options: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6C9B5B-67FD-4F40-831A-A197DE75A3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6840"/>
              </p:ext>
            </p:extLst>
          </p:nvPr>
        </p:nvGraphicFramePr>
        <p:xfrm>
          <a:off x="959289" y="1290260"/>
          <a:ext cx="1092200" cy="462534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3996394996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Choose            Total Length (cm)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1722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Liberation Sans1"/>
                        </a:rPr>
                        <a:t>5.5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2849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Liberation Sans1"/>
                        </a:rPr>
                        <a:t>7.7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6653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560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065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4457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8175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21.5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9178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01800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0007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32.5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16417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4477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1381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086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6447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0519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84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3279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100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5822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1"/>
                        </a:rPr>
                        <a:t>200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31791"/>
                  </a:ext>
                </a:extLst>
              </a:tr>
            </a:tbl>
          </a:graphicData>
        </a:graphic>
      </p:graphicFrame>
      <p:sp>
        <p:nvSpPr>
          <p:cNvPr id="90" name="TextBox 89">
            <a:extLst>
              <a:ext uri="{FF2B5EF4-FFF2-40B4-BE49-F238E27FC236}">
                <a16:creationId xmlns:a16="http://schemas.microsoft.com/office/drawing/2014/main" id="{E0F54208-34D0-4539-88B9-5AB0CE9F7BEA}"/>
              </a:ext>
            </a:extLst>
          </p:cNvPr>
          <p:cNvSpPr txBox="1"/>
          <p:nvPr/>
        </p:nvSpPr>
        <p:spPr>
          <a:xfrm>
            <a:off x="2548890" y="934780"/>
            <a:ext cx="8881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70C0"/>
                </a:solidFill>
              </a:rPr>
              <a:t>Total Length </a:t>
            </a:r>
            <a:r>
              <a:rPr lang="en-US" sz="2000" dirty="0"/>
              <a:t>is the length of the fiber pigtail plus the length of the VTRX+ PCB (2 cm) and the length of the MT fiber connector (1 cm): L = fiber length + 3 cm.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389818-5B9A-4542-9BB6-C7086F70C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793140"/>
              </p:ext>
            </p:extLst>
          </p:nvPr>
        </p:nvGraphicFramePr>
        <p:xfrm>
          <a:off x="3204028" y="3031430"/>
          <a:ext cx="2137229" cy="2560320"/>
        </p:xfrm>
        <a:graphic>
          <a:graphicData uri="http://schemas.openxmlformats.org/drawingml/2006/table">
            <a:tbl>
              <a:tblPr/>
              <a:tblGrid>
                <a:gridCol w="732678">
                  <a:extLst>
                    <a:ext uri="{9D8B030D-6E8A-4147-A177-3AD203B41FA5}">
                      <a16:colId xmlns:a16="http://schemas.microsoft.com/office/drawing/2014/main" val="1931938234"/>
                    </a:ext>
                  </a:extLst>
                </a:gridCol>
                <a:gridCol w="609894">
                  <a:extLst>
                    <a:ext uri="{9D8B030D-6E8A-4147-A177-3AD203B41FA5}">
                      <a16:colId xmlns:a16="http://schemas.microsoft.com/office/drawing/2014/main" val="2120101574"/>
                    </a:ext>
                  </a:extLst>
                </a:gridCol>
                <a:gridCol w="794657">
                  <a:extLst>
                    <a:ext uri="{9D8B030D-6E8A-4147-A177-3AD203B41FA5}">
                      <a16:colId xmlns:a16="http://schemas.microsoft.com/office/drawing/2014/main" val="55617277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0940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106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8631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9633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9556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7151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24056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RP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50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2313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 Tracker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628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Lumi-PS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0556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2620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33064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1ABA70-037C-47BE-9F26-753D3CC01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037998"/>
              </p:ext>
            </p:extLst>
          </p:nvPr>
        </p:nvGraphicFramePr>
        <p:xfrm>
          <a:off x="6248855" y="3061910"/>
          <a:ext cx="1914979" cy="2171700"/>
        </p:xfrm>
        <a:graphic>
          <a:graphicData uri="http://schemas.openxmlformats.org/drawingml/2006/table">
            <a:tbl>
              <a:tblPr/>
              <a:tblGrid>
                <a:gridCol w="731472">
                  <a:extLst>
                    <a:ext uri="{9D8B030D-6E8A-4147-A177-3AD203B41FA5}">
                      <a16:colId xmlns:a16="http://schemas.microsoft.com/office/drawing/2014/main" val="3897163908"/>
                    </a:ext>
                  </a:extLst>
                </a:gridCol>
                <a:gridCol w="439967">
                  <a:extLst>
                    <a:ext uri="{9D8B030D-6E8A-4147-A177-3AD203B41FA5}">
                      <a16:colId xmlns:a16="http://schemas.microsoft.com/office/drawing/2014/main" val="1658533412"/>
                    </a:ext>
                  </a:extLst>
                </a:gridCol>
                <a:gridCol w="743540">
                  <a:extLst>
                    <a:ext uri="{9D8B030D-6E8A-4147-A177-3AD203B41FA5}">
                      <a16:colId xmlns:a16="http://schemas.microsoft.com/office/drawing/2014/main" val="71761545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9383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3895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EE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501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024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74589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uRwell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8887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Disk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0305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8725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5481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20257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C391D28-6A36-4B3A-9119-BE18E5B93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945220"/>
              </p:ext>
            </p:extLst>
          </p:nvPr>
        </p:nvGraphicFramePr>
        <p:xfrm>
          <a:off x="8998857" y="2318960"/>
          <a:ext cx="2006601" cy="1424940"/>
        </p:xfrm>
        <a:graphic>
          <a:graphicData uri="http://schemas.openxmlformats.org/drawingml/2006/table">
            <a:tbl>
              <a:tblPr/>
              <a:tblGrid>
                <a:gridCol w="668867">
                  <a:extLst>
                    <a:ext uri="{9D8B030D-6E8A-4147-A177-3AD203B41FA5}">
                      <a16:colId xmlns:a16="http://schemas.microsoft.com/office/drawing/2014/main" val="413312076"/>
                    </a:ext>
                  </a:extLst>
                </a:gridCol>
                <a:gridCol w="521305">
                  <a:extLst>
                    <a:ext uri="{9D8B030D-6E8A-4147-A177-3AD203B41FA5}">
                      <a16:colId xmlns:a16="http://schemas.microsoft.com/office/drawing/2014/main" val="3475950033"/>
                    </a:ext>
                  </a:extLst>
                </a:gridCol>
                <a:gridCol w="816429">
                  <a:extLst>
                    <a:ext uri="{9D8B030D-6E8A-4147-A177-3AD203B41FA5}">
                      <a16:colId xmlns:a16="http://schemas.microsoft.com/office/drawing/2014/main" val="50134039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Electron side 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7014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4596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EE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05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7601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736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pfRICH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66130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21D91C-40C4-4A6A-9494-26A8F7654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90753"/>
              </p:ext>
            </p:extLst>
          </p:nvPr>
        </p:nvGraphicFramePr>
        <p:xfrm>
          <a:off x="8998857" y="4147760"/>
          <a:ext cx="2006601" cy="1767840"/>
        </p:xfrm>
        <a:graphic>
          <a:graphicData uri="http://schemas.openxmlformats.org/drawingml/2006/table">
            <a:tbl>
              <a:tblPr/>
              <a:tblGrid>
                <a:gridCol w="668867">
                  <a:extLst>
                    <a:ext uri="{9D8B030D-6E8A-4147-A177-3AD203B41FA5}">
                      <a16:colId xmlns:a16="http://schemas.microsoft.com/office/drawing/2014/main" val="3923631784"/>
                    </a:ext>
                  </a:extLst>
                </a:gridCol>
                <a:gridCol w="532191">
                  <a:extLst>
                    <a:ext uri="{9D8B030D-6E8A-4147-A177-3AD203B41FA5}">
                      <a16:colId xmlns:a16="http://schemas.microsoft.com/office/drawing/2014/main" val="3249987287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51200539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Hadron side Sub-Detector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Qty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Length (cm)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1371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5894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1387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IB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15547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MPGD uRwell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3414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Disk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7789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TOF Barrel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334922"/>
                  </a:ext>
                </a:extLst>
              </a:tr>
            </a:tbl>
          </a:graphicData>
        </a:graphic>
      </p:graphicFrame>
      <p:sp>
        <p:nvSpPr>
          <p:cNvPr id="8" name="Left Brace 7">
            <a:extLst>
              <a:ext uri="{FF2B5EF4-FFF2-40B4-BE49-F238E27FC236}">
                <a16:creationId xmlns:a16="http://schemas.microsoft.com/office/drawing/2014/main" id="{2060B25F-A52D-4316-BCF6-C6F0647D0DF6}"/>
              </a:ext>
            </a:extLst>
          </p:cNvPr>
          <p:cNvSpPr/>
          <p:nvPr/>
        </p:nvSpPr>
        <p:spPr>
          <a:xfrm>
            <a:off x="8469086" y="2318960"/>
            <a:ext cx="174171" cy="36042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90D76F-C6C5-4FD2-A30A-79C7095F1BB1}"/>
              </a:ext>
            </a:extLst>
          </p:cNvPr>
          <p:cNvSpPr txBox="1"/>
          <p:nvPr/>
        </p:nvSpPr>
        <p:spPr>
          <a:xfrm>
            <a:off x="3101974" y="2569765"/>
            <a:ext cx="2360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LLP Order (5500):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66028F-2008-4E9E-BF6F-93CC115DF89D}"/>
              </a:ext>
            </a:extLst>
          </p:cNvPr>
          <p:cNvSpPr txBox="1"/>
          <p:nvPr/>
        </p:nvSpPr>
        <p:spPr>
          <a:xfrm>
            <a:off x="6137253" y="2600245"/>
            <a:ext cx="1250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Needed: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8F23D73C-BDC8-4E91-BFA7-160537EAFD10}"/>
              </a:ext>
            </a:extLst>
          </p:cNvPr>
          <p:cNvSpPr/>
          <p:nvPr/>
        </p:nvSpPr>
        <p:spPr>
          <a:xfrm>
            <a:off x="2218544" y="1946963"/>
            <a:ext cx="45719" cy="40350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CBEFE7-D557-4AD8-9FB2-754086E1DD35}"/>
              </a:ext>
            </a:extLst>
          </p:cNvPr>
          <p:cNvSpPr txBox="1"/>
          <p:nvPr/>
        </p:nvSpPr>
        <p:spPr>
          <a:xfrm>
            <a:off x="2356741" y="1945765"/>
            <a:ext cx="4388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Extra cost due to “sacrificial” fiber needed.</a:t>
            </a:r>
          </a:p>
        </p:txBody>
      </p:sp>
    </p:spTree>
    <p:extLst>
      <p:ext uri="{BB962C8B-B14F-4D97-AF65-F5344CB8AC3E}">
        <p14:creationId xmlns:p14="http://schemas.microsoft.com/office/powerpoint/2010/main" val="31110535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4" ma:contentTypeDescription="Create a new document." ma:contentTypeScope="" ma:versionID="a4c10893be17b8e7357174e5110620fb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107dde507adb31dce467b3d5a5e429a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16CE1E-95EE-4DE2-A7E0-A7ACFAB80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BE1C32-E9FB-4546-8A97-5A6C142FF51B}">
  <ds:schemaRefs>
    <ds:schemaRef ds:uri="http://purl.org/dc/elements/1.1/"/>
    <ds:schemaRef ds:uri="http://purl.org/dc/terms/"/>
    <ds:schemaRef ds:uri="dcff909e-542d-4672-8557-4ef8d9009d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426b74de-0581-4e94-90c0-1abf6215444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150526</TotalTime>
  <Words>278</Words>
  <Application>Microsoft Office PowerPoint</Application>
  <PresentationFormat>Widescreen</PresentationFormat>
  <Paragraphs>133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Liberation Sans1</vt:lpstr>
      <vt:lpstr>Wingdings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513</cp:revision>
  <dcterms:created xsi:type="dcterms:W3CDTF">2020-03-06T15:05:08Z</dcterms:created>
  <dcterms:modified xsi:type="dcterms:W3CDTF">2024-11-13T21:24:12Z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