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9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FFFF"/>
    <a:srgbClr val="CE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5"/>
    <p:restoredTop sz="97193"/>
  </p:normalViewPr>
  <p:slideViewPr>
    <p:cSldViewPr snapToGrid="0" snapToObjects="1">
      <p:cViewPr varScale="1">
        <p:scale>
          <a:sx n="157" d="100"/>
          <a:sy n="157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0574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637"/>
            <a:ext cx="11049000" cy="50225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554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80737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216243" y="6482482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49287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6243" y="6506758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ACE29-031E-4AFA-C08A-7E677D15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WCP in </a:t>
            </a:r>
            <a:r>
              <a:rPr lang="en-US" dirty="0" err="1"/>
              <a:t>MicroBoone</a:t>
            </a:r>
            <a:r>
              <a:rPr lang="en-US" dirty="0"/>
              <a:t> MCC10 – in discussion with Herb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01F72C-E153-D04E-3DC3-50A44E72A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AE2BF-F471-953F-CFB0-EB2CC1EE8DBE}"/>
              </a:ext>
            </a:extLst>
          </p:cNvPr>
          <p:cNvSpPr txBox="1"/>
          <p:nvPr/>
        </p:nvSpPr>
        <p:spPr>
          <a:xfrm>
            <a:off x="652464" y="914212"/>
            <a:ext cx="111452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Seems we need WCP working with MCC10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newer compiler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python 3+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libtorch</a:t>
            </a:r>
            <a:r>
              <a:rPr lang="en-US" sz="2000" dirty="0"/>
              <a:t> 2+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version tracking of some local scripts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Wenqiang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Segmentation fault with </a:t>
            </a:r>
            <a:r>
              <a:rPr lang="en-US" sz="2000" dirty="0" err="1"/>
              <a:t>MultiChannelNoiseDB</a:t>
            </a:r>
            <a:r>
              <a:rPr lang="en-US" sz="2000" dirty="0"/>
              <a:t> in </a:t>
            </a:r>
            <a:r>
              <a:rPr lang="en-US" sz="2000" dirty="0" err="1"/>
              <a:t>larsoft</a:t>
            </a:r>
            <a:r>
              <a:rPr lang="en-US" sz="2000" dirty="0"/>
              <a:t> 10+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Contacting Brett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effectLst/>
              </a:rPr>
              <a:t>SparseConvNet</a:t>
            </a:r>
            <a:r>
              <a:rPr lang="en-US" sz="2000" dirty="0">
                <a:solidFill>
                  <a:srgbClr val="000000"/>
                </a:solidFill>
                <a:effectLst/>
              </a:rPr>
              <a:t> was built by </a:t>
            </a:r>
            <a:r>
              <a:rPr lang="en-US" sz="2000" dirty="0" err="1">
                <a:solidFill>
                  <a:srgbClr val="000000"/>
                </a:solidFill>
                <a:effectLst/>
              </a:rPr>
              <a:t>Taritree</a:t>
            </a:r>
            <a:r>
              <a:rPr lang="en-US" sz="2000" dirty="0">
                <a:solidFill>
                  <a:srgbClr val="000000"/>
                </a:solidFill>
                <a:effectLst/>
              </a:rPr>
              <a:t>, and we do not have a MCC10 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</a:rPr>
              <a:t>contact </a:t>
            </a:r>
            <a:r>
              <a:rPr lang="en-US" sz="2000" dirty="0" err="1">
                <a:solidFill>
                  <a:srgbClr val="000000"/>
                </a:solidFill>
                <a:effectLst/>
              </a:rPr>
              <a:t>Taritree</a:t>
            </a:r>
            <a:r>
              <a:rPr lang="en-US" sz="2000" dirty="0">
                <a:solidFill>
                  <a:srgbClr val="000000"/>
                </a:solidFill>
                <a:effectLst/>
              </a:rPr>
              <a:t> for suggestions?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358553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96803</TotalTime>
  <Words>61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WCP in MicroBoone MCC10 – in discussion with Herb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Wire-Cell Sim/SigProc Updates for 2view</dc:title>
  <dc:subject/>
  <dc:creator>Haiwang Yu</dc:creator>
  <cp:keywords/>
  <dc:description/>
  <cp:lastModifiedBy>Yu, Haiwang</cp:lastModifiedBy>
  <cp:revision>1577</cp:revision>
  <dcterms:created xsi:type="dcterms:W3CDTF">2022-02-26T15:56:48Z</dcterms:created>
  <dcterms:modified xsi:type="dcterms:W3CDTF">2024-11-14T17:50:35Z</dcterms:modified>
  <cp:category/>
</cp:coreProperties>
</file>