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93" d="100"/>
          <a:sy n="93" d="100"/>
        </p:scale>
        <p:origin x="91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40474-5376-CDAC-7B07-58DB069A58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2A6413-D403-2685-1DE4-3DC8999DF3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29556D-15EB-B39E-5541-A40451B19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C046-4C64-4A85-903F-28439B8A008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E4B26-31AB-418A-BF24-594C4B840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03B2D4-C6E5-3079-0043-4169E4877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F6685-28A5-4E5C-A274-90B463D9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572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66E24-64CE-9269-D5D2-6BBABCE51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A24952-B64C-EF1E-BCB6-077EAE3E3F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C8045E-E901-C864-87C6-0F897AE3F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C046-4C64-4A85-903F-28439B8A008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9C45E-C1D4-CE2B-D47A-DC521AF3E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70C14-0DFF-4B9E-42E1-A24435BE8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F6685-28A5-4E5C-A274-90B463D9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839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079051-467C-6A30-8281-5F7529B19C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69A2E6-1641-1D46-0048-4AF31039F4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503920-F756-BD77-64B9-C4B5A9258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C046-4C64-4A85-903F-28439B8A008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ADE23-3DE0-0525-8149-459B80ABC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70628B-FA1B-24BE-C778-E91189148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F6685-28A5-4E5C-A274-90B463D9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4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902E7-C80F-22FA-9FEF-A18DB1017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69B4E-675A-D273-B2A6-E85CB3A14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E70D4-895A-6A91-6D13-BEAB4804E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C046-4C64-4A85-903F-28439B8A008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A00F91-639B-B69F-8578-94319F01E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C9BB7-965E-2D82-2ADE-FC1269466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F6685-28A5-4E5C-A274-90B463D9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205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F3F13-B945-2826-3172-23F4880F6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E4B63-B202-59CE-CB44-DEABCF04E4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C13E78-E6D3-FA00-40FD-C4AF024B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C046-4C64-4A85-903F-28439B8A008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D29E9-285B-AE18-F9C2-9A04D4060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68C50-385A-04B0-6428-D491F5B21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F6685-28A5-4E5C-A274-90B463D9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543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91689-D359-7C99-5C12-5CC10B9E3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D3365-8DF0-3465-0501-1D76843CC3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EE6F86-8283-969B-F22F-4B06473A84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70DCAC-E5D8-3FD9-1956-145A7C1E5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C046-4C64-4A85-903F-28439B8A008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275624-0BE6-14E5-2088-6673A2C93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F60655-7F09-5A52-B425-B38894ADF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F6685-28A5-4E5C-A274-90B463D9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28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E0DD3-4CBB-6641-C08F-E63913839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91B92E-2370-E214-43F9-51BC1A199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D8D56A-EFA2-B9FC-AA1E-47F59BCFE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851F8C-4DA9-D7A3-75F6-DBF4ED450F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B38788-4A6D-974C-E544-72E7BE68E1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4F8A91-09E3-DCF4-870E-ADC445444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C046-4C64-4A85-903F-28439B8A008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3B364D-4D90-78F4-39B1-3D368591C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49A566-D56C-2DF2-AFB1-6F779B724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F6685-28A5-4E5C-A274-90B463D9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004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F5A50-83C7-057B-88B8-BC64588A8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FCC9AA-6C5F-4E60-E85D-8ECEBC0AE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C046-4C64-4A85-903F-28439B8A008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7C400E-9B30-7CD9-1B62-CF64804FC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5ED67B-153B-113F-7EB6-F967E2A70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F6685-28A5-4E5C-A274-90B463D9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92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C30F07-3E69-F055-D756-FC9DCA9CC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C046-4C64-4A85-903F-28439B8A008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ED7871-827E-A218-CB80-5DF15ED21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8B3C33-2412-21BF-06D0-A83163028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F6685-28A5-4E5C-A274-90B463D9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295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FBF0B-B9E8-1A84-3101-C0B757223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6C5F2-5856-177D-5775-483A1E24E7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7B2BBB-6872-DB2E-5EF1-2B9577B321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63513-296D-D5FE-E35B-B5B8052B1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C046-4C64-4A85-903F-28439B8A008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289F27-C15D-20D7-4B0A-C3A90F136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73B08A-3BAB-9A4A-4FD8-84CFD4EFF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F6685-28A5-4E5C-A274-90B463D9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703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9F098-B3DD-43C5-DF88-F0AC1240C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01E056-7443-5E9A-1B2C-C094E2B0E9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CFC41A-51CC-AC83-5BF6-E120CB97D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3B3F65-93FA-FC39-42E9-9B8DE25E1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C046-4C64-4A85-903F-28439B8A008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E7E118-8B1F-B15F-9FA7-5F6A6581C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FDD7DC-50D9-D748-84B4-FD85CC831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F6685-28A5-4E5C-A274-90B463D9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221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34356F-08ED-3ECD-9FFE-B0B7EC5CB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476400-B9C9-950C-57D2-0050016026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CEC78-870D-6CF5-CD1B-926A15245A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7FC046-4C64-4A85-903F-28439B8A008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1AFDC0-AF73-8E52-8D2C-CFF0F9C481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5CDE7-4AF9-33DD-F412-04380EC7CD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3F6685-28A5-4E5C-A274-90B463D9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812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IwFepCNJrn8e-i3fvn_b5f-HWiBl4iI2L9zPjb_y1zM/edit?usp=sharin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40BF5-24AB-E02B-813D-492DC5170F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pfRICH</a:t>
            </a:r>
            <a:r>
              <a:rPr lang="en-US" dirty="0"/>
              <a:t>: Progress Toward pre-TDR Version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105434-0B8A-D92A-F2DE-45227158DC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636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6F7F73D-64D6-18A9-3DF4-F3AD5D73798D}"/>
              </a:ext>
            </a:extLst>
          </p:cNvPr>
          <p:cNvSpPr txBox="1"/>
          <p:nvPr/>
        </p:nvSpPr>
        <p:spPr>
          <a:xfrm>
            <a:off x="320754" y="206571"/>
            <a:ext cx="1056143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cs typeface="Calibri"/>
              </a:rPr>
              <a:t>Pre-TDR v0.1 Review Summary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087738-5700-3E4C-B976-F82744E4DA6E}"/>
              </a:ext>
            </a:extLst>
          </p:cNvPr>
          <p:cNvSpPr txBox="1"/>
          <p:nvPr/>
        </p:nvSpPr>
        <p:spPr>
          <a:xfrm>
            <a:off x="320755" y="897921"/>
            <a:ext cx="11261646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dirty="0"/>
              <a:t>Received comments from 4 reviewers (~ 32 comments total)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Reviewer comments have been collected in a google doc where appropriate people can respond (</a:t>
            </a:r>
            <a:r>
              <a:rPr lang="en-US" dirty="0">
                <a:hlinkClick r:id="rId2"/>
              </a:rPr>
              <a:t>https://docs.google.com/document/d/1IwFepCNJrn8e-i3fvn_b5f-HWiBl4iI2L9zPjb_y1zM/edit?usp=sharing</a:t>
            </a:r>
            <a:r>
              <a:rPr lang="en-US" dirty="0"/>
              <a:t>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FF0000"/>
                </a:solidFill>
              </a:rPr>
              <a:t>Summary of Substantial Comments:</a:t>
            </a:r>
            <a:endParaRPr lang="en-US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dirty="0"/>
              <a:t>Performance plots vs CAD drawings, diagrams, </a:t>
            </a:r>
            <a:r>
              <a:rPr lang="en-US" dirty="0" err="1"/>
              <a:t>etc</a:t>
            </a:r>
            <a:endParaRPr lang="en-US" dirty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/>
              <a:t>All plots will be available – but what goes in supplemental material vs main section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dirty="0" err="1"/>
              <a:t>ToF</a:t>
            </a:r>
            <a:r>
              <a:rPr lang="en-US" dirty="0"/>
              <a:t> Performance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/>
              <a:t>Simulations of </a:t>
            </a:r>
            <a:r>
              <a:rPr lang="en-US" dirty="0" err="1"/>
              <a:t>ToF</a:t>
            </a:r>
            <a:r>
              <a:rPr lang="en-US" dirty="0"/>
              <a:t> ability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dirty="0"/>
              <a:t>Reduction of “Requirements from Physics” section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/>
              <a:t>Much of the information here was covered in the overall PID introduction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dirty="0"/>
              <a:t>Aerogel and Mirror details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/>
              <a:t>Uniformity of reflectivity / refractive index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/>
              <a:t>Manufacture and performance on pyramidal mirrors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dirty="0"/>
              <a:t>More sensor details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/>
              <a:t>Aging, SPE resolution, B-field tests </a:t>
            </a:r>
            <a:r>
              <a:rPr lang="en-US" dirty="0" err="1"/>
              <a:t>etc</a:t>
            </a:r>
            <a:endParaRPr lang="en-US" dirty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/>
              <a:t>Use LAPPD as a baseline if HRPPD studies are not yet available?</a:t>
            </a:r>
          </a:p>
        </p:txBody>
      </p:sp>
    </p:spTree>
    <p:extLst>
      <p:ext uri="{BB962C8B-B14F-4D97-AF65-F5344CB8AC3E}">
        <p14:creationId xmlns:p14="http://schemas.microsoft.com/office/powerpoint/2010/main" val="2491388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F92D308-FB8D-57A5-4DA5-0F88D0D884D9}"/>
              </a:ext>
            </a:extLst>
          </p:cNvPr>
          <p:cNvSpPr txBox="1"/>
          <p:nvPr/>
        </p:nvSpPr>
        <p:spPr>
          <a:xfrm>
            <a:off x="320754" y="206571"/>
            <a:ext cx="1056143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cs typeface="Calibri"/>
              </a:rPr>
              <a:t>Progress and Next Steps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E58F69-4206-19C7-698E-CA795696F086}"/>
              </a:ext>
            </a:extLst>
          </p:cNvPr>
          <p:cNvSpPr txBox="1"/>
          <p:nvPr/>
        </p:nvSpPr>
        <p:spPr>
          <a:xfrm>
            <a:off x="320755" y="1054443"/>
            <a:ext cx="11261646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dirty="0"/>
              <a:t>Updates will be made to both the private and main Overleaf simultaneously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Rewrite of the “Requirement from Physics” section and many of the grammatical suggestions have already been implemented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Responses to many of the reviewer comments are being compiled in the google doc – some topics such as balance between performance vs technical plots and how to treat </a:t>
            </a:r>
            <a:r>
              <a:rPr lang="en-US" dirty="0" err="1"/>
              <a:t>ToF</a:t>
            </a:r>
            <a:r>
              <a:rPr lang="en-US" dirty="0"/>
              <a:t> capabilities require further discussion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dirty="0"/>
              <a:t>In addition to addressing reviewer comments, work is progressing on updating performance figures and supplemental material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Need to generate simulation for new plots asap – workflow/scripts for plot generation should be available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Need to create </a:t>
            </a:r>
            <a:r>
              <a:rPr lang="en-US" dirty="0" err="1"/>
              <a:t>Github</a:t>
            </a:r>
            <a:r>
              <a:rPr lang="en-US" dirty="0"/>
              <a:t> repository for figure preservation – may need to discuss implementation for stand-alone simulation and bench test results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FF0000"/>
                </a:solidFill>
              </a:rPr>
              <a:t>Should have most updates complete by Dec 6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r>
              <a:rPr lang="en-US" dirty="0">
                <a:solidFill>
                  <a:srgbClr val="FF0000"/>
                </a:solidFill>
              </a:rPr>
              <a:t> deadline</a:t>
            </a:r>
          </a:p>
        </p:txBody>
      </p:sp>
    </p:spTree>
    <p:extLst>
      <p:ext uri="{BB962C8B-B14F-4D97-AF65-F5344CB8AC3E}">
        <p14:creationId xmlns:p14="http://schemas.microsoft.com/office/powerpoint/2010/main" val="3818908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289</Words>
  <Application>Microsoft Office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Wingdings</vt:lpstr>
      <vt:lpstr>Office Theme</vt:lpstr>
      <vt:lpstr>pfRICH: Progress Toward pre-TDR Version 1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Page, Brian</dc:creator>
  <cp:lastModifiedBy>Page, Brian</cp:lastModifiedBy>
  <cp:revision>1</cp:revision>
  <dcterms:created xsi:type="dcterms:W3CDTF">2024-11-22T07:43:56Z</dcterms:created>
  <dcterms:modified xsi:type="dcterms:W3CDTF">2024-11-22T07:45:14Z</dcterms:modified>
</cp:coreProperties>
</file>