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8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76FE1-0680-CC4B-A119-1B43D428C663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6658D-FA42-5042-B232-AF9B10C5B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5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3C55-ABC5-6393-40BA-EB3459F0B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F07CA-25C6-D7E8-2D2E-6FBF143BB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90CAB-98C3-D631-7527-D27A8A1D8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F20-E85F-0C4D-B536-55BA43A40746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AF94A-C40E-F443-81ED-FF8C5AD7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CA94E-0FC7-664A-30D4-FAAD727E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8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A0053-F718-CCD8-2E54-09A148BDA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27019-3DEC-9CD7-BACA-4DCAE04BD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10F1C-FA9F-6125-6E1D-9CAC2A6C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99344-00E9-7540-AB16-AA56E6CB6B8B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77820-707E-2EF0-D5CC-00ED869FF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04BE1-32A8-6405-851A-349FC5DF3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5E571E-D860-D712-D36B-B62660B16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842148-E846-421F-ED12-541D43469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C41E8-2A46-33C3-3D78-26D5EDC1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612D-2E62-7B4A-A588-8F9512EF7620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E5F76-09E0-9467-97A6-8B6E8E7E1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08CBC-168A-2D9D-F050-C6BFF57EB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6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EDCB-6516-C0AD-68E6-8D08829F2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47468-43E0-1684-152D-11556B653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FFC1A-3216-ADDC-1733-2E7F548AE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9AD4-5836-CA48-B0EE-090B2256B44F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076CB-F539-9A95-F360-4F4ED347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AA2D2-3F6D-25CB-2195-8E090FE6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9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D4BFA-DA7A-B962-9ABC-E6AB71427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252F8-21FC-AAA7-222F-6DDC75E47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8FA1-1FBE-0ED3-0C95-1D932B5C8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841E3-22EE-6044-A8CF-EB9BD5BF2BAE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41452-C19D-1CF7-897C-5FDD73F7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A6DFD-1A63-AAC5-4B2B-17B2BCBFD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0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261A0-4EC8-A2CC-36E7-085BC9E66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3229F-8F36-7F87-E8FE-38D755C82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26C09-F6A3-C863-E4C9-305BE1B6B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CE96E-F55C-D6C5-F381-125DA6B4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46F9-A76F-C24E-9B6F-01B8C04B86C9}" type="datetime1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BAEC7-C7BF-46CC-0CC0-71BF0B527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892D0-D6D8-EE5A-AF61-FA846552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1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BA22-70A9-5598-5D16-56201627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F0181-396E-C18B-F867-C3691162E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87F17-937A-3AFB-F57E-3270D66CB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87B4F6-159C-7503-FA89-7988AE36D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8EA277-5A82-6DD4-2353-9FAA9922F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C20974-ACFE-BCB0-0D99-1C836C4D4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476E-D03C-0640-9071-E13D016F8AF8}" type="datetime1">
              <a:rPr lang="en-US" smtClean="0"/>
              <a:t>11/15/24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01B007-76A5-1046-EAAB-C4DABD86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471D46-C1FA-D9DD-55F6-E04145F7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6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483EA-9E7E-BA28-5711-9FB6C99D7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FFE558-4CC1-F7BB-A251-70B628FEB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9178-D834-3E4F-86C0-DF4562DA45BC}" type="datetime1">
              <a:rPr lang="en-US" smtClean="0"/>
              <a:t>11/15/24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9C3BD-6E40-2A44-FB37-AC264D78E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15F0D-54AD-60E3-9E4D-B4D380C4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3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F1509-1142-CDAF-D1DC-E4BD8EC22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C03E-DA3D-C146-82DC-46900684F568}" type="datetime1">
              <a:rPr lang="en-US" smtClean="0"/>
              <a:t>11/15/24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EC50D-CB68-9616-FEC5-BC6E513B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A22B8-7027-E0A6-ECCA-A2226E37C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1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46562-8D28-4723-975E-025A5EF01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803C5-EE04-617D-BA23-F466518CC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69C07-58AB-816C-F320-68D41CED3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DFA45-5F64-F3BB-124E-C6DD899B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A696-F229-B74F-A4EC-04E1FACDEC6D}" type="datetime1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5AC99-F1A4-AE3F-F4D4-A446D853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8AF97-6EEF-169A-B961-205E0A9CD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1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BE06-EA12-92E2-C733-48E4969F5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9CBEC7-0234-ED18-09E9-6E8730ADF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C52DE-C49C-77BB-11F9-B1B23ECDE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8F420-8D8E-A376-68B2-7021C5E2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6163-3D46-A448-9C73-ABEE1E4AD6CD}" type="datetime1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AC632-7DD4-E94F-BCC9-B90D7789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BFDCB-0DBA-7FDC-15F7-63DED892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5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97EAF-9E71-986E-78BF-89E5974AA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72D3B-CD65-E0B3-05AE-B8B2FE5DB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0A22-C626-CE70-6164-1EBF869F4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929D08-6CA3-0544-B8E6-458953315CA0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E941A-AEE1-13DD-FF43-FF012B0EC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8852B-7189-2A41-FD4D-A3692DB73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DFCD54-A138-1244-9922-D3BECE0F7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0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B861-817D-4009-2834-10B3D7E2AA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 </a:t>
            </a:r>
            <a:r>
              <a:rPr lang="en-US" dirty="0" err="1"/>
              <a:t>SiPM</a:t>
            </a:r>
            <a:r>
              <a:rPr lang="en-US" dirty="0"/>
              <a:t> Cables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D30FA2-D007-6BAE-FE2F-1B1B9BEF8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Eric J. </a:t>
            </a:r>
            <a:r>
              <a:rPr lang="en-US" dirty="0" err="1"/>
              <a:t>Mannel</a:t>
            </a:r>
            <a:endParaRPr lang="en-US" dirty="0"/>
          </a:p>
          <a:p>
            <a:r>
              <a:rPr lang="en-US" dirty="0"/>
              <a:t>15-Nov-2024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20A30-030C-5FB0-7AA1-17CD5719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D735-8B67-5A46-81BE-08A27A63A6F3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47E4B-E130-F44F-950F-678ADCD7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0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F363B-152D-288F-4139-2CA50DD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Cable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59A61-5E5B-8874-0A22-C363DE74E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Prototype: </a:t>
            </a:r>
          </a:p>
          <a:p>
            <a:pPr lvl="1"/>
            <a:r>
              <a:rPr lang="en-US" dirty="0"/>
              <a:t>RF coax cable, 1.5m to 2m long</a:t>
            </a:r>
          </a:p>
          <a:p>
            <a:pPr lvl="1"/>
            <a:r>
              <a:rPr lang="en-US" dirty="0"/>
              <a:t>U.FL female connectors both ends</a:t>
            </a:r>
          </a:p>
          <a:p>
            <a:pPr lvl="1"/>
            <a:r>
              <a:rPr lang="en-US" dirty="0"/>
              <a:t>80 + spares required.</a:t>
            </a:r>
          </a:p>
          <a:p>
            <a:r>
              <a:rPr lang="en-US" dirty="0" err="1"/>
              <a:t>BHCal</a:t>
            </a:r>
            <a:endParaRPr lang="en-US" dirty="0"/>
          </a:p>
          <a:p>
            <a:pPr lvl="1"/>
            <a:r>
              <a:rPr lang="en-US" dirty="0"/>
              <a:t>RF coax cable, maximum length 5m</a:t>
            </a:r>
          </a:p>
          <a:p>
            <a:pPr lvl="1"/>
            <a:r>
              <a:rPr lang="en-US" dirty="0"/>
              <a:t>U.FL female connectors both ends</a:t>
            </a:r>
          </a:p>
          <a:p>
            <a:pPr lvl="1"/>
            <a:r>
              <a:rPr lang="en-US" dirty="0"/>
              <a:t>7680 + spares required.</a:t>
            </a:r>
          </a:p>
          <a:p>
            <a:r>
              <a:rPr lang="en-US" dirty="0"/>
              <a:t>Do we need them all the same length. For prototype, &lt; 5nSec top to bottom, for </a:t>
            </a:r>
            <a:r>
              <a:rPr lang="en-US" dirty="0" err="1"/>
              <a:t>BHCal</a:t>
            </a:r>
            <a:r>
              <a:rPr lang="en-US" dirty="0"/>
              <a:t> &lt; 20nSec from middle to end.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2B4C2-C4AC-3C63-AFF9-E002EAFF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9AD4-5836-CA48-B0EE-090B2256B44F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7494A-F71B-F7F5-AA65-027ADB16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Diagram, engineering drawing&#10;&#10;Description automatically generated">
            <a:extLst>
              <a:ext uri="{FF2B5EF4-FFF2-40B4-BE49-F238E27FC236}">
                <a16:creationId xmlns:a16="http://schemas.microsoft.com/office/drawing/2014/main" id="{195582E0-B772-F12C-7E5E-F514AA8CA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365" y="1478264"/>
            <a:ext cx="3490918" cy="327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8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D63F5-6679-E5BA-0159-35F98F724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40461-7AA5-A8B9-B781-63A7C98A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Norbert has ordered some pre-fab cables, maximum length 0.5m from Digi-key.</a:t>
            </a:r>
          </a:p>
          <a:p>
            <a:r>
              <a:rPr lang="en-US" dirty="0"/>
              <a:t>Steve has sent so </a:t>
            </a:r>
            <a:r>
              <a:rPr lang="en-US" dirty="0" err="1"/>
              <a:t>SiPM</a:t>
            </a:r>
            <a:r>
              <a:rPr lang="en-US" dirty="0"/>
              <a:t> boards to ORNL (delivery next week?)</a:t>
            </a:r>
          </a:p>
          <a:p>
            <a:r>
              <a:rPr lang="en-US" dirty="0"/>
              <a:t>Based on discussions with Norbert, expect results in January (?)</a:t>
            </a:r>
          </a:p>
          <a:p>
            <a:r>
              <a:rPr lang="en-US" dirty="0"/>
              <a:t>I ordered some sample 1m cables from Mouser, should have them next week.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6086D-12A5-B81D-2C03-C32509CC4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9AD4-5836-CA48-B0EE-090B2256B44F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8F9F94-BBBC-9403-9AE2-418FAC52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9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0246C-1C11-E71C-36FF-FFCA6DD3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Cable Ordering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BE1C-12F2-D88F-9868-3D553194F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Maximum length pre-fab cables I can find in stock are 1m from Mouser</a:t>
            </a:r>
          </a:p>
          <a:p>
            <a:pPr lvl="1"/>
            <a:r>
              <a:rPr lang="en-US" dirty="0"/>
              <a:t>$6.89 each, for quantities of 100.</a:t>
            </a:r>
          </a:p>
          <a:p>
            <a:pPr lvl="1"/>
            <a:r>
              <a:rPr lang="en-US" dirty="0"/>
              <a:t>600 in stock</a:t>
            </a:r>
          </a:p>
          <a:p>
            <a:pPr lvl="1"/>
            <a:r>
              <a:rPr lang="en-US" dirty="0"/>
              <a:t>Should allow us to cable top 2/3rds of the prototype quickly</a:t>
            </a:r>
          </a:p>
          <a:p>
            <a:r>
              <a:rPr lang="en-US" dirty="0"/>
              <a:t>Longer length are a custom order.</a:t>
            </a:r>
          </a:p>
          <a:p>
            <a:pPr lvl="1"/>
            <a:r>
              <a:rPr lang="en-US" dirty="0"/>
              <a:t>Norbert found a Taiwan vendor, 12-16 week lead time</a:t>
            </a:r>
          </a:p>
          <a:p>
            <a:pPr lvl="1"/>
            <a:r>
              <a:rPr lang="en-US" dirty="0"/>
              <a:t>Requires PO, US Holidays with slow this down</a:t>
            </a:r>
          </a:p>
          <a:p>
            <a:pPr lvl="1"/>
            <a:r>
              <a:rPr lang="en-US" dirty="0"/>
              <a:t>Taiwan Lunar New Year, 1 week holiday end of January, companies closed</a:t>
            </a:r>
          </a:p>
          <a:p>
            <a:pPr lvl="1"/>
            <a:r>
              <a:rPr lang="en-US" dirty="0"/>
              <a:t>If we order now, expect them May/June, wait for testing, July/August.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BEC8F-6388-252A-9B29-5039D0381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9AD4-5836-CA48-B0EE-090B2256B44F}" type="datetime1">
              <a:rPr lang="en-US" smtClean="0"/>
              <a:t>11/15/24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97CA7F-090E-D667-6C41-27033C42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7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723E2C-7D61-CE9A-1992-8C0F0CAE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C03E-DA3D-C146-82DC-46900684F568}" type="datetime1">
              <a:rPr lang="en-US" smtClean="0"/>
              <a:t>11/15/24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7FE9B2-0D79-3571-85B8-08609C7C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CD54-A138-1244-9922-D3BECE0F7EE5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E2672B-6CE6-D011-A289-340B0F682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894" y="0"/>
            <a:ext cx="48462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4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240</Words>
  <Application>Microsoft Macintosh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BHCal SiPM Cables</vt:lpstr>
      <vt:lpstr>Cable Requirements</vt:lpstr>
      <vt:lpstr>Testing Schedule</vt:lpstr>
      <vt:lpstr>Cable Ordering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1</cp:revision>
  <dcterms:created xsi:type="dcterms:W3CDTF">2024-11-15T11:09:11Z</dcterms:created>
  <dcterms:modified xsi:type="dcterms:W3CDTF">2024-11-15T12:37:55Z</dcterms:modified>
</cp:coreProperties>
</file>