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62683-2195-3A4D-A692-4F197461E523}" type="datetimeFigureOut">
              <a:rPr lang="en-US" smtClean="0"/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D3815-8D19-EE4C-BF65-09C72A408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5FD2-1F64-D6CB-2C45-DC522C042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C72DB-EB6E-8A35-5AB4-866868E8A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99BE9-0EDF-6EBD-BC65-CCF6D42D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A8851-6E4C-FA4F-A22F-A9B1DAB381A9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78ECF-B6E7-BA60-3998-0BB154D0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D55D2-8DC1-3012-60E6-02EBF5DF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2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C64A-CD37-B289-765A-0AA6831B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9F4F1-A1C7-5149-A3FF-2070BF31B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B1AC4-4366-C941-4FF8-F4A932D6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DE90-486E-7141-BC3C-64B991A7D141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BF03C-41A7-4AA6-9B70-12825FC7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BB893-2356-BCA1-A2F5-CCC417E5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48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43C97E-913D-3E98-53D4-533581275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E2803-3AD8-D66D-4A70-9F145EFD6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4A485-CC8C-5DC0-5D5E-EBAF56E6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9B533-27BA-EE41-A1B0-9652FBCB250A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1F612-F152-3B62-E43D-8B46CC38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9C574-C802-7B1A-67BC-1EF81CF4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9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226A-A524-8D3A-A863-350971C2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4B95-921F-22DB-F597-A73E40500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6EF77-3AC6-A0D3-FFD1-ACF1D7CB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A7E2-494A-174C-87F8-117AFAABFDF5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5F4DE-5637-90B9-573D-F1499C85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1101C-5066-3D57-20EE-6E517EEC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7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11E9-61DD-BE98-D2AA-DCD57907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AABA7-10D5-E00B-2E7D-4F7B0ED5D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84723-8AC4-77AD-C5DC-0BBF2979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F6D7-8258-0F49-9C04-CC600617C2F0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2CC1C-F468-C123-BB7B-A96C7429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E9FD5-279E-E168-F9AF-85EB0224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5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031B2-D845-2B98-62A0-CD8926E7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D46E-B7D0-6D87-1780-B9F998C6D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1B179-55F9-07F3-45F3-199E7FAF9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7F4F1-008A-5A95-6DCE-A70AAE0D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B3D5-CE6F-6D45-89BF-6E495B26E95C}" type="datetime1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5915A-9B22-0165-F425-7CC08928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FCD35-8BD2-9583-2300-33C30CDA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18BF-FF14-052A-C906-FFC72211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8A13C-819A-DA21-ACB5-DF42B7C27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915D-A383-FC73-EB51-641209AD7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88622-0BA6-8B55-9CC2-1C03709C3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62BAB-B584-006E-FF61-F1EB16AD6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D38FD-4916-8F2D-066E-0B15DBA7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1833-6E9F-C547-9DE7-C3AE8AA9387D}" type="datetime1">
              <a:rPr lang="en-US" smtClean="0"/>
              <a:t>11/22/24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ACDF7E-034E-DA97-642F-76123B41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7EF92-8AD5-6EB7-7835-AC6242B4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8D28-DFD2-20FD-BCE8-6131E148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8B2C4-868F-D34A-DD64-625DFB40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864F-0803-E442-96EA-B1367C214E73}" type="datetime1">
              <a:rPr lang="en-US" smtClean="0"/>
              <a:t>11/22/24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E0A9A-AA90-4C00-6CC8-330AF135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F599B-C28F-98F7-5496-3DFD2826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6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B2ED8-9A20-B328-A112-1C50E6FBF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CE93-5123-C045-893A-65B693617A0F}" type="datetime1">
              <a:rPr lang="en-US" smtClean="0"/>
              <a:t>11/22/24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731A5-9B26-0555-A049-F9D85701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8AF7B-EB6E-2607-85C7-ABF738B1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7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378D-83DF-91F9-D810-431C1C1B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0C950-0E4F-F108-6F25-244C648AB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8B117-80BB-D85D-FC2C-547B1B9F7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F1CE0-2CB7-9ADF-C582-ADDD7F7D5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5B5C-6ACC-A84F-AC5D-54CF14621CAD}" type="datetime1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66960-9D16-5E38-F1CF-09D69417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3A071-2239-77F8-4D1A-6218C715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D967-F469-B1AA-F670-91F637C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DD1935-3E2F-A276-B6B5-19AF46AE3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4E40C-BDB3-EFBC-BF00-14933F79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80E32-56DE-23E2-EA70-18AFE753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36C2-079D-644E-8974-D7741CF8B6B5}" type="datetime1">
              <a:rPr lang="en-US" smtClean="0"/>
              <a:t>11/22/24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41499-A082-03A6-4E16-AFEF88B4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4306-7F8F-3014-3F8C-ED27621C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549BF-D1B7-8669-7D97-A53D479C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7544D-6C35-6CD2-869F-031CDBD05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BEDC-C550-43C4-4A24-646377E68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C4B960-D6E2-5441-9333-BA0DB6F72939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F826B-CA16-AF73-2569-21833D789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A3D7-D579-83E5-2770-0C3841840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37F726-2E0D-F44C-B535-0953103EA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162C-9E71-3C62-CE45-D2A174EF2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Read-out update from Martin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B8DE5-FEB1-B53C-0975-8B9D1C12EA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 Bathe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CCF52-52DA-353B-3382-2739A358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FE54-9E1C-9648-AD0F-F41F5B010EA3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C0392-9B17-028A-CA19-3BC882DF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532D-163E-5BA0-E316-01518DD5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4D9CD-0887-C1C7-3C0E-AD5084226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"/>
            <a:ext cx="10515600" cy="4351338"/>
          </a:xfrm>
        </p:spPr>
        <p:txBody>
          <a:bodyPr/>
          <a:lstStyle/>
          <a:p>
            <a:r>
              <a:rPr lang="en-US" dirty="0"/>
              <a:t>HGROC will arrive at BNL shortly after Thanksgiving</a:t>
            </a:r>
          </a:p>
          <a:p>
            <a:r>
              <a:rPr lang="en-US" dirty="0"/>
              <a:t>Martin has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KCU105 FPGA-board in his possession unti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l March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Picture shows KCU105 with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pfRICH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ROC from Alexander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D0843-149B-3B92-7260-FCC46972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A7E2-494A-174C-87F8-117AFAABFDF5}" type="datetime1">
              <a:rPr lang="en-US" smtClean="0"/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CDFBF-8BB9-D9FB-3548-7D9FF91B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0D37A-91D7-C51F-1951-67126D24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F726-2E0D-F44C-B535-0953103EA11A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728D5-E1C8-D361-BD62-C9A083CD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68" y="1692876"/>
            <a:ext cx="6201032" cy="4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3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</Words>
  <Application>Microsoft Macintosh PowerPoint</Application>
  <PresentationFormat>Widescreen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Helvetica</vt:lpstr>
      <vt:lpstr>Office Theme</vt:lpstr>
      <vt:lpstr>Read-out update from Martin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Bathe, Stefan</dc:creator>
  <cp:lastModifiedBy>Bathe, Stefan</cp:lastModifiedBy>
  <cp:revision>1</cp:revision>
  <dcterms:created xsi:type="dcterms:W3CDTF">2024-11-22T13:51:04Z</dcterms:created>
  <dcterms:modified xsi:type="dcterms:W3CDTF">2024-11-22T13:54:30Z</dcterms:modified>
</cp:coreProperties>
</file>