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72326-C3A1-CD45-2A76-EA65D07979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BD54FA-D4EC-A06D-14D9-D5DDD8234C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CFF5C-A203-30F2-6AB9-68353378B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C5DC9-D3A2-7342-B16B-DD5986E4B310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56B2DB-154D-552C-A802-227B54C20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FDD73-0348-4DFB-FCF8-B1B4EDFE7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6354-32FC-3646-BC42-76E710C52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412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B8D1E-895F-67BD-0F26-F82BC9CF2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4144A7-E53F-C22E-2535-A61A5E0FAF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0298AF-A197-1520-3EF4-47068164A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C5DC9-D3A2-7342-B16B-DD5986E4B310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D5067-DBDE-A987-C3A4-630831106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A6CA4-8FAA-F2A1-936F-2FE064FF4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6354-32FC-3646-BC42-76E710C52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498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FFA02D-0E79-7F72-0D58-60AED6C0FF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6FEDE4-FCA2-CDDA-8EDF-B6DA00E222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25B5E-902E-53C8-61B7-25BDA8B22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C5DC9-D3A2-7342-B16B-DD5986E4B310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325DE-D983-63FC-09A1-AAB5FDB0C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479A5-C9E9-640C-70A9-072544537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6354-32FC-3646-BC42-76E710C52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332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1ACB4-35E8-9F0B-533B-33EC5BBAB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B4AAB-CA0B-4D28-B39D-C34C4198D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D44335-F445-4431-846D-58833463D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C5DC9-D3A2-7342-B16B-DD5986E4B310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B75B88-4344-9BE2-4343-00D7115F3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F6F01D-29EA-B8CE-49DF-274058B12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6354-32FC-3646-BC42-76E710C52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97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C9955-59FD-D81B-F839-096F14E4B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0B1350-C4FE-71AC-0744-78D6E5BCA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EEC96D-5173-2AD9-E70B-8C8441806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C5DC9-D3A2-7342-B16B-DD5986E4B310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A5FFE-ACE1-D913-3927-ED37909AD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3F707-F1A5-2EEB-D0AB-35434AEF0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6354-32FC-3646-BC42-76E710C52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36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E2061-0E82-0FA3-CF8E-C4051B04F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44387-3DB3-69A5-814D-55A25E8E5E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E78BDC-E0C8-488B-8C71-3E5789B5D6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32C4ED-0A86-669F-6C15-A555F0BF5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C5DC9-D3A2-7342-B16B-DD5986E4B310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490899-D7B8-561C-1995-BD76A776D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48F05F-5BA1-4A98-2A24-97A53030F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6354-32FC-3646-BC42-76E710C52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03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10C8A-5F71-3441-C5B2-5E148F9E6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A1ED35-AC58-09E3-D022-B8246D75B2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A7012-5FAF-91F3-F949-B7830FD5E6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CEA3C8-B0AE-9BD8-F55D-4BA71D0929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ABF39E-B0BB-9933-CA1E-CE437975A6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E9E9A7-43A8-BB0A-191A-4C37AB773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C5DC9-D3A2-7342-B16B-DD5986E4B310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97EA49-80C9-01A2-F2B2-15E01487E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CD7003-5DBE-28B1-29A0-DD0482BEE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6354-32FC-3646-BC42-76E710C52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33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48440-0EDC-DD2F-CEC8-5B185CFAC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6291A3-23DC-3B30-BFB6-C7724263A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C5DC9-D3A2-7342-B16B-DD5986E4B310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A8EAD2-490E-9BE6-9130-7F234E0EE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0CEF5E-4275-689C-7460-5182A97B6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6354-32FC-3646-BC42-76E710C52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ED55F4-6B66-5563-6815-227FE12A7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C5DC9-D3A2-7342-B16B-DD5986E4B310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7AEFEF-6444-D839-0E35-235EEE4D9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13CBB7-EFAC-8F36-612D-39371257A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6354-32FC-3646-BC42-76E710C52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994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3C992-5868-E5DC-6950-5BBBA6E96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AC920-5E87-6082-A27C-E6C95FFB9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11EF1B-E74E-A99E-B854-426F43F668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18C26-F3D5-F4E7-3ACB-DC1AB3C4D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C5DC9-D3A2-7342-B16B-DD5986E4B310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CE5B79-4FD0-CACF-6AC9-B6FC7C50E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57EB16-7D53-56C1-3438-80D82028D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6354-32FC-3646-BC42-76E710C52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97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CFE79-0F45-136B-F1E9-192D72A3B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4259EC-65CE-0B49-8BD9-1F40429308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D9FF72-84DD-58BC-A094-9DEAA986C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89734B-6124-DB50-2F85-644D35E69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C5DC9-D3A2-7342-B16B-DD5986E4B310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952B60-4CC2-98B7-81B2-8974D0551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15DF48-E31C-AF08-FE24-4AE51E496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6354-32FC-3646-BC42-76E710C52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79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8911C-CDE2-FCCE-3FF8-4417907CC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5400E6-E679-7C88-4658-87FA84722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BA5CD4-E87F-EED5-02D9-DEB93D6A35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6C5DC9-D3A2-7342-B16B-DD5986E4B310}" type="datetimeFigureOut">
              <a:rPr lang="en-US" smtClean="0"/>
              <a:t>11/22/24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26CCDC-A0C4-3619-2984-0129421084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90556-6ED7-342F-FBEF-9D1AA8893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A26354-32FC-3646-BC42-76E710C52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924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0F549-5C49-D4D5-8B86-880D355FC8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Integration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DB167F-7AE8-A67D-B225-DEFBE2E37D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Stefan Bathe</a:t>
            </a:r>
          </a:p>
        </p:txBody>
      </p:sp>
    </p:spTree>
    <p:extLst>
      <p:ext uri="{BB962C8B-B14F-4D97-AF65-F5344CB8AC3E}">
        <p14:creationId xmlns:p14="http://schemas.microsoft.com/office/powerpoint/2010/main" val="2988534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09763-B69E-AF7B-933F-3B95E7313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 with Project Management last Wednesday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BD1A2-503D-2562-9C0A-03F0492487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effectLst/>
                <a:latin typeface="Helvetica Neue" panose="02000503000000020004" pitchFamily="2" charset="0"/>
              </a:rPr>
              <a:t>Elke:  rapid cycling synchrotron may not in tunnel, then no additional steel would be needed, decision in a week</a:t>
            </a:r>
          </a:p>
          <a:p>
            <a:r>
              <a:rPr lang="en-US" dirty="0">
                <a:latin typeface="Helvetica Neue" panose="02000503000000020004" pitchFamily="2" charset="0"/>
              </a:rPr>
              <a:t>End faces of barrel might not be best places for readout (cables from other detectors); if no additional steel, then center of mantel faces would be best; if additional steel, readout would have to be at end faces, but move out in radius</a:t>
            </a:r>
            <a:endParaRPr lang="en-US" dirty="0">
              <a:effectLst/>
              <a:latin typeface="Helvetica Neue" panose="02000503000000020004" pitchFamily="2" charset="0"/>
            </a:endParaRPr>
          </a:p>
          <a:p>
            <a:r>
              <a:rPr lang="en-US" dirty="0">
                <a:effectLst/>
                <a:latin typeface="Helvetica Neue" panose="02000503000000020004" pitchFamily="2" charset="0"/>
              </a:rPr>
              <a:t>Elke:  main purposes of </a:t>
            </a:r>
            <a:r>
              <a:rPr lang="en-US" dirty="0" err="1">
                <a:effectLst/>
                <a:latin typeface="Helvetica Neue" panose="02000503000000020004" pitchFamily="2" charset="0"/>
              </a:rPr>
              <a:t>Hcal</a:t>
            </a:r>
            <a:r>
              <a:rPr lang="en-US" dirty="0">
                <a:effectLst/>
                <a:latin typeface="Helvetica Neue" panose="02000503000000020004" pitchFamily="2" charset="0"/>
              </a:rPr>
              <a:t> are neutron measurement and muon ID (hadrons measured by tracking)</a:t>
            </a:r>
          </a:p>
          <a:p>
            <a:r>
              <a:rPr lang="en-US" dirty="0">
                <a:latin typeface="Helvetica Neue" panose="02000503000000020004" pitchFamily="2" charset="0"/>
              </a:rPr>
              <a:t>Need to focus on those capabilities in TDR</a:t>
            </a:r>
            <a:br>
              <a:rPr lang="en-US" dirty="0">
                <a:effectLst/>
                <a:latin typeface="Helvetica Neue" panose="02000503000000020004" pitchFamily="2" charset="0"/>
              </a:rPr>
            </a:br>
            <a:endParaRPr lang="en-US" dirty="0">
              <a:effectLst/>
              <a:latin typeface="Helvetica Neue" panose="02000503000000020004" pitchFamily="2" charset="0"/>
            </a:endParaRPr>
          </a:p>
          <a:p>
            <a:r>
              <a:rPr lang="en-US" dirty="0">
                <a:effectLst/>
                <a:latin typeface="Helvetica Neue" panose="02000503000000020004" pitchFamily="2" charset="0"/>
              </a:rPr>
              <a:t>Derek:  chimney cut-out implemented in simulation?  Elke:  probably not.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647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121</Words>
  <Application>Microsoft Macintosh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Helvetica Neue</vt:lpstr>
      <vt:lpstr>Office Theme</vt:lpstr>
      <vt:lpstr>Integration update</vt:lpstr>
      <vt:lpstr>Meeting with Project Management last Wednesday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Bathe, Stefan</dc:creator>
  <cp:lastModifiedBy>Bathe, Stefan</cp:lastModifiedBy>
  <cp:revision>1</cp:revision>
  <dcterms:created xsi:type="dcterms:W3CDTF">2024-11-22T13:55:38Z</dcterms:created>
  <dcterms:modified xsi:type="dcterms:W3CDTF">2024-11-22T14:01:10Z</dcterms:modified>
</cp:coreProperties>
</file>