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6" r:id="rId2"/>
    <p:sldId id="258"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00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68"/>
    <p:restoredTop sz="94613"/>
  </p:normalViewPr>
  <p:slideViewPr>
    <p:cSldViewPr snapToGrid="0" snapToObjects="1">
      <p:cViewPr varScale="1">
        <p:scale>
          <a:sx n="68" d="100"/>
          <a:sy n="68" d="100"/>
        </p:scale>
        <p:origin x="12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5D8276-FA8A-4C47-8CAE-36B3EE3E4662}" type="datetimeFigureOut">
              <a:rPr lang="en-US" smtClean="0"/>
              <a:t>5/31/2017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07731B-0E30-E443-B84A-7CFC039B0003}" type="slidenum">
              <a:rPr lang="en-US" smtClean="0"/>
              <a:t>‹#›</a:t>
            </a:fld>
            <a:endParaRPr lang="en-US"/>
          </a:p>
        </p:txBody>
      </p:sp>
    </p:spTree>
    <p:extLst>
      <p:ext uri="{BB962C8B-B14F-4D97-AF65-F5344CB8AC3E}">
        <p14:creationId xmlns:p14="http://schemas.microsoft.com/office/powerpoint/2010/main" val="1540193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07731B-0E30-E443-B84A-7CFC039B0003}" type="slidenum">
              <a:rPr lang="en-US" smtClean="0"/>
              <a:t>3</a:t>
            </a:fld>
            <a:endParaRPr lang="en-US"/>
          </a:p>
        </p:txBody>
      </p:sp>
    </p:spTree>
    <p:extLst>
      <p:ext uri="{BB962C8B-B14F-4D97-AF65-F5344CB8AC3E}">
        <p14:creationId xmlns:p14="http://schemas.microsoft.com/office/powerpoint/2010/main" val="2644416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7870" y="987611"/>
            <a:ext cx="8338930" cy="2387600"/>
          </a:xfrm>
          <a:prstGeom prst="rect">
            <a:avLst/>
          </a:prstGeom>
        </p:spPr>
        <p:txBody>
          <a:bodyPr anchor="b">
            <a:normAutofit/>
          </a:bodyPr>
          <a:lstStyle>
            <a:lvl1pPr algn="l">
              <a:defRPr sz="4800" b="1" i="0">
                <a:latin typeface="Arial" charset="0"/>
                <a:ea typeface="Arial" charset="0"/>
                <a:cs typeface="Arial" charset="0"/>
              </a:defRPr>
            </a:lvl1pPr>
          </a:lstStyle>
          <a:p>
            <a:r>
              <a:rPr lang="en-US"/>
              <a:t>Click to edit Master title style</a:t>
            </a:r>
            <a:endParaRPr lang="en-US" dirty="0"/>
          </a:p>
        </p:txBody>
      </p:sp>
      <p:sp>
        <p:nvSpPr>
          <p:cNvPr id="3" name="Subtitle 2"/>
          <p:cNvSpPr>
            <a:spLocks noGrp="1"/>
          </p:cNvSpPr>
          <p:nvPr>
            <p:ph type="subTitle" idx="1"/>
          </p:nvPr>
        </p:nvSpPr>
        <p:spPr>
          <a:xfrm>
            <a:off x="347870" y="3467286"/>
            <a:ext cx="8338930" cy="1655762"/>
          </a:xfrm>
        </p:spPr>
        <p:txBody>
          <a:bodyPr/>
          <a:lstStyle>
            <a:lvl1pPr marL="0" indent="0" algn="l">
              <a:buNone/>
              <a:defRPr sz="2400" b="0" i="0">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57809" y="365126"/>
            <a:ext cx="8328991"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845503"/>
            <a:ext cx="8229600" cy="39206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cxnSp>
        <p:nvCxnSpPr>
          <p:cNvPr id="5" name="Straight Connector 4"/>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2143125" cy="5284904"/>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65125"/>
            <a:ext cx="5972175" cy="52849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cxnSp>
        <p:nvCxnSpPr>
          <p:cNvPr id="5" name="Straight Connector 4"/>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809" y="365126"/>
            <a:ext cx="8328991"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4656482" y="6191327"/>
            <a:ext cx="2057400" cy="365125"/>
          </a:xfrm>
        </p:spPr>
        <p:txBody>
          <a:bodyPr/>
          <a:lstStyle/>
          <a:p>
            <a:fld id="{716D9922-87B3-6043-9531-5184EA303DC1}" type="slidenum">
              <a:rPr lang="en-US" smtClean="0"/>
              <a:t>‹#›</a:t>
            </a:fld>
            <a:endParaRPr lang="en-US"/>
          </a:p>
        </p:txBody>
      </p:sp>
      <p:cxnSp>
        <p:nvCxnSpPr>
          <p:cNvPr id="12" name="Straight Connector 11"/>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7930" y="1709739"/>
            <a:ext cx="834887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337930" y="4589465"/>
            <a:ext cx="8348870" cy="1234866"/>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cxnSp>
        <p:nvCxnSpPr>
          <p:cNvPr id="5" name="Straight Connector 4"/>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7809" y="365126"/>
            <a:ext cx="8328991"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357809" y="1825625"/>
            <a:ext cx="4114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2000" y="1825625"/>
            <a:ext cx="4114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716D9922-87B3-6043-9531-5184EA303DC1}" type="slidenum">
              <a:rPr lang="en-US" smtClean="0"/>
              <a:t>‹#›</a:t>
            </a:fld>
            <a:endParaRPr lang="en-US"/>
          </a:p>
        </p:txBody>
      </p:sp>
      <p:cxnSp>
        <p:nvCxnSpPr>
          <p:cNvPr id="6" name="Straight Connector 5"/>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7809" y="365126"/>
            <a:ext cx="8158732"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357809" y="1681163"/>
            <a:ext cx="41148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57809" y="2505075"/>
            <a:ext cx="41148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72000" y="1681163"/>
            <a:ext cx="41148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72000" y="2505075"/>
            <a:ext cx="41148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716D9922-87B3-6043-9531-5184EA303DC1}" type="slidenum">
              <a:rPr lang="en-US" smtClean="0"/>
              <a:t>‹#›</a:t>
            </a:fld>
            <a:endParaRPr lang="en-US"/>
          </a:p>
        </p:txBody>
      </p:sp>
      <p:cxnSp>
        <p:nvCxnSpPr>
          <p:cNvPr id="8" name="Straight Connector 7"/>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809" y="365126"/>
            <a:ext cx="8328991" cy="1325563"/>
          </a:xfrm>
          <a:prstGeom prst="rect">
            <a:avLst/>
          </a:prstGeom>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16D9922-87B3-6043-9531-5184EA303DC1}" type="slidenum">
              <a:rPr lang="en-US" smtClean="0"/>
              <a:t>‹#›</a:t>
            </a:fld>
            <a:endParaRPr lang="en-US"/>
          </a:p>
        </p:txBody>
      </p:sp>
      <p:cxnSp>
        <p:nvCxnSpPr>
          <p:cNvPr id="3" name="Straight Connector 2"/>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7870" y="457200"/>
            <a:ext cx="3231149"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0" y="987426"/>
            <a:ext cx="4799409"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7870" y="2057400"/>
            <a:ext cx="323114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16D9922-87B3-6043-9531-5184EA303DC1}" type="slidenum">
              <a:rPr lang="en-US" smtClean="0"/>
              <a:t>‹#›</a:t>
            </a:fld>
            <a:endParaRPr lang="en-US"/>
          </a:p>
        </p:txBody>
      </p:sp>
      <p:cxnSp>
        <p:nvCxnSpPr>
          <p:cNvPr id="6" name="Straight Connector 5"/>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7" name="Slide Number Placeholder 6"/>
          <p:cNvSpPr>
            <a:spLocks noGrp="1"/>
          </p:cNvSpPr>
          <p:nvPr>
            <p:ph type="sldNum" sz="quarter" idx="12"/>
          </p:nvPr>
        </p:nvSpPr>
        <p:spPr/>
        <p:txBody>
          <a:bodyPr/>
          <a:lstStyle/>
          <a:p>
            <a:fld id="{716D9922-87B3-6043-9531-5184EA303DC1}" type="slidenum">
              <a:rPr lang="en-US" smtClean="0"/>
              <a:t>‹#›</a:t>
            </a:fld>
            <a:endParaRPr lang="en-US"/>
          </a:p>
        </p:txBody>
      </p:sp>
      <p:sp>
        <p:nvSpPr>
          <p:cNvPr id="8" name="Title 1"/>
          <p:cNvSpPr>
            <a:spLocks noGrp="1"/>
          </p:cNvSpPr>
          <p:nvPr>
            <p:ph type="title"/>
          </p:nvPr>
        </p:nvSpPr>
        <p:spPr>
          <a:xfrm>
            <a:off x="347870" y="457200"/>
            <a:ext cx="3231149" cy="1600200"/>
          </a:xfrm>
          <a:prstGeom prst="rect">
            <a:avLst/>
          </a:prstGeom>
        </p:spPr>
        <p:txBody>
          <a:bodyPr anchor="b"/>
          <a:lstStyle>
            <a:lvl1pPr>
              <a:defRPr sz="3200"/>
            </a:lvl1pPr>
          </a:lstStyle>
          <a:p>
            <a:r>
              <a:rPr lang="en-US"/>
              <a:t>Click to edit Master title style</a:t>
            </a:r>
            <a:endParaRPr lang="en-US" dirty="0"/>
          </a:p>
        </p:txBody>
      </p:sp>
      <p:sp>
        <p:nvSpPr>
          <p:cNvPr id="9" name="Text Placeholder 3"/>
          <p:cNvSpPr>
            <a:spLocks noGrp="1"/>
          </p:cNvSpPr>
          <p:nvPr>
            <p:ph type="body" sz="half" idx="2"/>
          </p:nvPr>
        </p:nvSpPr>
        <p:spPr>
          <a:xfrm>
            <a:off x="347870" y="2057400"/>
            <a:ext cx="323114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 name="Straight Connector 5"/>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7809" y="1825625"/>
            <a:ext cx="8328991" cy="39291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4677619" y="6256078"/>
            <a:ext cx="2057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16D9922-87B3-6043-9531-5184EA303DC1}" type="slidenum">
              <a:rPr lang="en-US" smtClean="0"/>
              <a:pPr/>
              <a:t>‹#›</a:t>
            </a:fld>
            <a:endParaRPr lang="en-US"/>
          </a:p>
        </p:txBody>
      </p:sp>
      <p:sp>
        <p:nvSpPr>
          <p:cNvPr id="5" name="Title Placeholder 4"/>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753150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288" userDrawn="1">
          <p15:clr>
            <a:srgbClr val="F26B43"/>
          </p15:clr>
        </p15:guide>
        <p15:guide id="4" pos="5472" userDrawn="1">
          <p15:clr>
            <a:srgbClr val="F26B43"/>
          </p15:clr>
        </p15:guide>
        <p15:guide id="5" orient="horz" pos="412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Working Group 1</a:t>
            </a:r>
          </a:p>
        </p:txBody>
      </p:sp>
      <p:sp>
        <p:nvSpPr>
          <p:cNvPr id="3" name="Subtitle 2"/>
          <p:cNvSpPr>
            <a:spLocks noGrp="1"/>
          </p:cNvSpPr>
          <p:nvPr>
            <p:ph type="subTitle" idx="1"/>
          </p:nvPr>
        </p:nvSpPr>
        <p:spPr/>
        <p:txBody>
          <a:bodyPr/>
          <a:lstStyle/>
          <a:p>
            <a:r>
              <a:rPr lang="en-US" dirty="0"/>
              <a:t>Topics in Mid-IR Laser Research</a:t>
            </a:r>
          </a:p>
        </p:txBody>
      </p:sp>
    </p:spTree>
    <p:extLst>
      <p:ext uri="{BB962C8B-B14F-4D97-AF65-F5344CB8AC3E}">
        <p14:creationId xmlns:p14="http://schemas.microsoft.com/office/powerpoint/2010/main" val="76914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Thrust 1: Topics in mid-IR laser research</a:t>
            </a:r>
            <a:endParaRPr lang="en-US" dirty="0"/>
          </a:p>
        </p:txBody>
      </p:sp>
      <p:sp>
        <p:nvSpPr>
          <p:cNvPr id="3" name="Content Placeholder 2"/>
          <p:cNvSpPr>
            <a:spLocks noGrp="1"/>
          </p:cNvSpPr>
          <p:nvPr>
            <p:ph idx="1"/>
          </p:nvPr>
        </p:nvSpPr>
        <p:spPr>
          <a:xfrm>
            <a:off x="357809" y="1825625"/>
            <a:ext cx="8328991" cy="4008016"/>
          </a:xfrm>
        </p:spPr>
        <p:txBody>
          <a:bodyPr anchor="ctr">
            <a:normAutofit fontScale="85000" lnSpcReduction="20000"/>
          </a:bodyPr>
          <a:lstStyle/>
          <a:p>
            <a:pPr marL="0" indent="0">
              <a:lnSpc>
                <a:spcPct val="110000"/>
              </a:lnSpc>
              <a:buNone/>
            </a:pPr>
            <a:r>
              <a:rPr lang="en-US" i="1" dirty="0"/>
              <a:t>Focus primarily on laser R&amp;D and experiments driving “laser-only” research. Consideration should be given to the suitability of currently available facilities for these types of experiments and identify the facility developments required to address the most pressing research needs. Where possible, explicitly comment on: the path for mid-IR laser development required to support future particle accelerator needs; and, the availability and future development of suitable materials needed for high-power mid-IR (9-11 µm) lasers.</a:t>
            </a:r>
            <a:br>
              <a:rPr lang="en-US" dirty="0"/>
            </a:br>
            <a:endParaRPr lang="en-US" dirty="0"/>
          </a:p>
        </p:txBody>
      </p:sp>
    </p:spTree>
    <p:extLst>
      <p:ext uri="{BB962C8B-B14F-4D97-AF65-F5344CB8AC3E}">
        <p14:creationId xmlns:p14="http://schemas.microsoft.com/office/powerpoint/2010/main" val="235253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ATF Experiments</a:t>
            </a:r>
          </a:p>
        </p:txBody>
      </p:sp>
      <p:sp>
        <p:nvSpPr>
          <p:cNvPr id="3" name="Content Placeholder 2"/>
          <p:cNvSpPr>
            <a:spLocks noGrp="1"/>
          </p:cNvSpPr>
          <p:nvPr>
            <p:ph idx="1"/>
          </p:nvPr>
        </p:nvSpPr>
        <p:spPr/>
        <p:txBody>
          <a:bodyPr/>
          <a:lstStyle/>
          <a:p>
            <a:r>
              <a:rPr lang="en-US" dirty="0"/>
              <a:t>Interaction Physics of Pico-second far-IR Terawatt Laser with Materials</a:t>
            </a:r>
          </a:p>
          <a:p>
            <a:pPr marL="0" indent="0">
              <a:buNone/>
            </a:pPr>
            <a:r>
              <a:rPr lang="en-US" dirty="0"/>
              <a:t>	PI: A. Ting, NRL (2015)</a:t>
            </a:r>
          </a:p>
          <a:p>
            <a:pPr marL="0" indent="0">
              <a:buNone/>
            </a:pPr>
            <a:endParaRPr lang="en-US" dirty="0"/>
          </a:p>
          <a:p>
            <a:r>
              <a:rPr lang="en-US" dirty="0"/>
              <a:t>Self-Channeling of CO</a:t>
            </a:r>
            <a:r>
              <a:rPr lang="en-US" baseline="-25000" dirty="0"/>
              <a:t>2</a:t>
            </a:r>
            <a:r>
              <a:rPr lang="en-US" dirty="0"/>
              <a:t> Laser in Air</a:t>
            </a:r>
          </a:p>
          <a:p>
            <a:pPr marL="0" indent="0">
              <a:buNone/>
            </a:pPr>
            <a:r>
              <a:rPr lang="en-US" dirty="0"/>
              <a:t>	PI: S. </a:t>
            </a:r>
            <a:r>
              <a:rPr lang="en-US" dirty="0" err="1"/>
              <a:t>Tochitsky</a:t>
            </a:r>
            <a:r>
              <a:rPr lang="en-US" dirty="0"/>
              <a:t>, UCLA (2015)</a:t>
            </a:r>
          </a:p>
        </p:txBody>
      </p:sp>
    </p:spTree>
    <p:extLst>
      <p:ext uri="{BB962C8B-B14F-4D97-AF65-F5344CB8AC3E}">
        <p14:creationId xmlns:p14="http://schemas.microsoft.com/office/powerpoint/2010/main" val="979214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we Looking for?</a:t>
            </a:r>
          </a:p>
        </p:txBody>
      </p:sp>
      <p:sp>
        <p:nvSpPr>
          <p:cNvPr id="3" name="Content Placeholder 2"/>
          <p:cNvSpPr>
            <a:spLocks noGrp="1"/>
          </p:cNvSpPr>
          <p:nvPr>
            <p:ph idx="1"/>
          </p:nvPr>
        </p:nvSpPr>
        <p:spPr/>
        <p:txBody>
          <a:bodyPr/>
          <a:lstStyle/>
          <a:p>
            <a:r>
              <a:rPr lang="en-US" dirty="0"/>
              <a:t>Preferred upgrade path from the point of view of laser development </a:t>
            </a:r>
          </a:p>
          <a:p>
            <a:r>
              <a:rPr lang="en-US" dirty="0"/>
              <a:t>Current lasers as development test facilities</a:t>
            </a:r>
          </a:p>
          <a:p>
            <a:r>
              <a:rPr lang="en-US" dirty="0"/>
              <a:t>Identify challenges and potential pitfalls</a:t>
            </a:r>
          </a:p>
          <a:p>
            <a:r>
              <a:rPr lang="en-US" dirty="0"/>
              <a:t>Explore non-gaseous media</a:t>
            </a:r>
          </a:p>
          <a:p>
            <a:r>
              <a:rPr lang="en-US" dirty="0"/>
              <a:t>How can present facilities complement/drive </a:t>
            </a:r>
            <a:r>
              <a:rPr lang="en-US"/>
              <a:t>upcoming technologies.</a:t>
            </a:r>
            <a:endParaRPr lang="en-US" dirty="0"/>
          </a:p>
          <a:p>
            <a:endParaRPr lang="en-US" dirty="0"/>
          </a:p>
          <a:p>
            <a:endParaRPr lang="en-US" dirty="0"/>
          </a:p>
        </p:txBody>
      </p:sp>
    </p:spTree>
    <p:extLst>
      <p:ext uri="{BB962C8B-B14F-4D97-AF65-F5344CB8AC3E}">
        <p14:creationId xmlns:p14="http://schemas.microsoft.com/office/powerpoint/2010/main" val="18634867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L_70_100_ATF" id="{6A14896E-1B46-7042-96E5-080C59245E24}" vid="{CCB41D7F-C310-FE41-B7CF-E78964217A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BNL_70_100_ATF[3]</Template>
  <TotalTime>38</TotalTime>
  <Words>146</Words>
  <Application>Microsoft Office PowerPoint</Application>
  <PresentationFormat>On-screen Show (4:3)</PresentationFormat>
  <Paragraphs>17</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Working Group 1</vt:lpstr>
      <vt:lpstr>Thrust 1: Topics in mid-IR laser research</vt:lpstr>
      <vt:lpstr>Active ATF Experiments</vt:lpstr>
      <vt:lpstr>What are we Looking for?</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Group 1</dc:title>
  <dc:subject/>
  <dc:creator>Swinson, Christina</dc:creator>
  <cp:keywords/>
  <dc:description/>
  <cp:lastModifiedBy>Petrone, Alyssa</cp:lastModifiedBy>
  <cp:revision>7</cp:revision>
  <dcterms:created xsi:type="dcterms:W3CDTF">2017-05-31T12:46:54Z</dcterms:created>
  <dcterms:modified xsi:type="dcterms:W3CDTF">2017-05-31T13:30:11Z</dcterms:modified>
  <cp:category/>
</cp:coreProperties>
</file>