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69" r:id="rId3"/>
    <p:sldId id="283" r:id="rId4"/>
    <p:sldId id="284" r:id="rId5"/>
    <p:sldId id="285" r:id="rId6"/>
    <p:sldId id="288" r:id="rId7"/>
    <p:sldId id="289" r:id="rId8"/>
    <p:sldId id="290" r:id="rId9"/>
    <p:sldId id="292" r:id="rId10"/>
    <p:sldId id="293" r:id="rId11"/>
    <p:sldId id="294" r:id="rId12"/>
    <p:sldId id="295" r:id="rId13"/>
    <p:sldId id="287" r:id="rId14"/>
    <p:sldId id="297" r:id="rId15"/>
    <p:sldId id="298" r:id="rId16"/>
    <p:sldId id="299" r:id="rId17"/>
    <p:sldId id="300" r:id="rId18"/>
    <p:sldId id="301" r:id="rId19"/>
    <p:sldId id="302" r:id="rId20"/>
    <p:sldId id="304" r:id="rId21"/>
    <p:sldId id="305" r:id="rId22"/>
    <p:sldId id="303" r:id="rId23"/>
    <p:sldId id="307" r:id="rId24"/>
    <p:sldId id="282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A4DB2"/>
    <a:srgbClr val="0033CC"/>
    <a:srgbClr val="18481D"/>
    <a:srgbClr val="008080"/>
    <a:srgbClr val="339933"/>
    <a:srgbClr val="006600"/>
    <a:srgbClr val="0036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17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04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smtClean="0"/>
            <a:t>Workstations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F8AB0C5A-CC02-4E23-9D71-5DC479789997}">
      <dgm:prSet phldrT="[Text]"/>
      <dgm:spPr/>
      <dgm:t>
        <a:bodyPr/>
        <a:lstStyle/>
        <a:p>
          <a:r>
            <a:rPr lang="en-US" dirty="0" smtClean="0"/>
            <a:t>Domain</a:t>
          </a:r>
          <a:endParaRPr lang="en-US" dirty="0"/>
        </a:p>
      </dgm:t>
    </dgm:pt>
    <dgm:pt modelId="{5DCDF63A-03AC-4599-BD80-EE8F9DC458C8}" type="parTrans" cxnId="{AA128391-9889-4FE8-9A90-CAE07965EE7E}">
      <dgm:prSet/>
      <dgm:spPr/>
      <dgm:t>
        <a:bodyPr/>
        <a:lstStyle/>
        <a:p>
          <a:endParaRPr lang="en-US"/>
        </a:p>
      </dgm:t>
    </dgm:pt>
    <dgm:pt modelId="{70FECCE6-79EF-417B-A6DC-9961DDE2C341}" type="sibTrans" cxnId="{AA128391-9889-4FE8-9A90-CAE07965EE7E}">
      <dgm:prSet/>
      <dgm:spPr/>
      <dgm:t>
        <a:bodyPr/>
        <a:lstStyle/>
        <a:p>
          <a:endParaRPr lang="en-US"/>
        </a:p>
      </dgm:t>
    </dgm:pt>
    <dgm:pt modelId="{7C29F3E9-F5DE-45A7-9D1D-96B755221977}">
      <dgm:prSet phldrT="[Text]"/>
      <dgm:spPr/>
      <dgm:t>
        <a:bodyPr/>
        <a:lstStyle/>
        <a:p>
          <a:r>
            <a:rPr lang="en-US" dirty="0" smtClean="0"/>
            <a:t>Servers</a:t>
          </a:r>
          <a:endParaRPr lang="en-US" dirty="0"/>
        </a:p>
      </dgm:t>
    </dgm:pt>
    <dgm:pt modelId="{B0C20E76-E38C-4CA5-A2D0-0AD2E52A0917}" type="parTrans" cxnId="{33354CE5-0F4A-4191-B06F-6797AD042CEF}">
      <dgm:prSet/>
      <dgm:spPr/>
      <dgm:t>
        <a:bodyPr/>
        <a:lstStyle/>
        <a:p>
          <a:endParaRPr lang="en-US"/>
        </a:p>
      </dgm:t>
    </dgm:pt>
    <dgm:pt modelId="{0E1B4144-7968-4560-90D9-432F16B029BB}" type="sibTrans" cxnId="{33354CE5-0F4A-4191-B06F-6797AD042CEF}">
      <dgm:prSet/>
      <dgm:spPr/>
      <dgm:t>
        <a:bodyPr/>
        <a:lstStyle/>
        <a:p>
          <a:endParaRPr lang="en-US"/>
        </a:p>
      </dgm:t>
    </dgm:pt>
    <dgm:pt modelId="{5E68588A-76A3-4BEE-BD2F-4CDE8CC77A6B}">
      <dgm:prSet phldrT="[Text]"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35E3104C-26FE-4C03-9128-2B7FDE405B92}" type="parTrans" cxnId="{3B9F1CCD-6665-47CD-A5AC-C3A15EB853C7}">
      <dgm:prSet/>
      <dgm:spPr/>
      <dgm:t>
        <a:bodyPr/>
        <a:lstStyle/>
        <a:p>
          <a:endParaRPr lang="en-US"/>
        </a:p>
      </dgm:t>
    </dgm:pt>
    <dgm:pt modelId="{6C0F80CB-A1BB-4984-951A-3074B4705787}" type="sibTrans" cxnId="{3B9F1CCD-6665-47CD-A5AC-C3A15EB853C7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797EF8-470D-4DB4-B8B2-AA7CAA1BD0A8}" type="pres">
      <dgm:prSet presAssocID="{F8AB0C5A-CC02-4E23-9D71-5DC479789997}" presName="hierRoot1" presStyleCnt="0"/>
      <dgm:spPr/>
    </dgm:pt>
    <dgm:pt modelId="{ED9F8F10-8E49-4940-8980-B6A64BA4FAA3}" type="pres">
      <dgm:prSet presAssocID="{F8AB0C5A-CC02-4E23-9D71-5DC479789997}" presName="composite" presStyleCnt="0"/>
      <dgm:spPr/>
    </dgm:pt>
    <dgm:pt modelId="{0A7A0552-776E-47A3-985B-AE94FA33C742}" type="pres">
      <dgm:prSet presAssocID="{F8AB0C5A-CC02-4E23-9D71-5DC479789997}" presName="background" presStyleLbl="node0" presStyleIdx="0" presStyleCnt="1"/>
      <dgm:spPr/>
    </dgm:pt>
    <dgm:pt modelId="{07C34F1D-AC54-4460-9A41-87BEDE1B9006}" type="pres">
      <dgm:prSet presAssocID="{F8AB0C5A-CC02-4E23-9D71-5DC47978999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F424B4-A64A-48E4-9FA3-13000BE75562}" type="pres">
      <dgm:prSet presAssocID="{F8AB0C5A-CC02-4E23-9D71-5DC479789997}" presName="hierChild2" presStyleCnt="0"/>
      <dgm:spPr/>
    </dgm:pt>
    <dgm:pt modelId="{397F650E-DA1F-450A-81A7-FB8EDE153771}" type="pres">
      <dgm:prSet presAssocID="{8D83FAD6-4B6E-484E-A7F5-162F4FD9EE2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1597309B-2D6C-4DD2-A624-B5505E60E2E4}" type="pres">
      <dgm:prSet presAssocID="{6672EC05-A275-47CB-AD24-0115C0852F0F}" presName="hierRoot2" presStyleCnt="0"/>
      <dgm:spPr/>
    </dgm:pt>
    <dgm:pt modelId="{D55E506C-3280-4D4F-81F6-C694DAF8EE2C}" type="pres">
      <dgm:prSet presAssocID="{6672EC05-A275-47CB-AD24-0115C0852F0F}" presName="composite2" presStyleCnt="0"/>
      <dgm:spPr/>
    </dgm:pt>
    <dgm:pt modelId="{CEBF42CD-A6F2-445E-B7F7-5D21357DBB72}" type="pres">
      <dgm:prSet presAssocID="{6672EC05-A275-47CB-AD24-0115C0852F0F}" presName="background2" presStyleLbl="node2" presStyleIdx="0" presStyleCnt="3"/>
      <dgm:spPr/>
    </dgm:pt>
    <dgm:pt modelId="{673CB482-AA75-48F6-8988-0E8670C82CA0}" type="pres">
      <dgm:prSet presAssocID="{6672EC05-A275-47CB-AD24-0115C0852F0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C54E98-1AAB-4087-A86E-B952F92F5952}" type="pres">
      <dgm:prSet presAssocID="{6672EC05-A275-47CB-AD24-0115C0852F0F}" presName="hierChild3" presStyleCnt="0"/>
      <dgm:spPr/>
    </dgm:pt>
    <dgm:pt modelId="{5EE8B07C-3A8B-456A-8693-2E8672DC1826}" type="pres">
      <dgm:prSet presAssocID="{B0C20E76-E38C-4CA5-A2D0-0AD2E52A091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C877F1C8-0B02-4C88-B6EC-73F2C9234A56}" type="pres">
      <dgm:prSet presAssocID="{7C29F3E9-F5DE-45A7-9D1D-96B755221977}" presName="hierRoot2" presStyleCnt="0"/>
      <dgm:spPr/>
    </dgm:pt>
    <dgm:pt modelId="{883E26F9-091D-46DC-A706-82FBA715ADE7}" type="pres">
      <dgm:prSet presAssocID="{7C29F3E9-F5DE-45A7-9D1D-96B755221977}" presName="composite2" presStyleCnt="0"/>
      <dgm:spPr/>
    </dgm:pt>
    <dgm:pt modelId="{360CE317-D775-4F86-B889-4AC3E8F47D2B}" type="pres">
      <dgm:prSet presAssocID="{7C29F3E9-F5DE-45A7-9D1D-96B755221977}" presName="background2" presStyleLbl="node2" presStyleIdx="1" presStyleCnt="3"/>
      <dgm:spPr/>
    </dgm:pt>
    <dgm:pt modelId="{9DF9B14D-3917-4215-AF5C-AD6F78D77DC5}" type="pres">
      <dgm:prSet presAssocID="{7C29F3E9-F5DE-45A7-9D1D-96B75522197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2107F5-4717-4B1F-8842-73BC2E6AF840}" type="pres">
      <dgm:prSet presAssocID="{7C29F3E9-F5DE-45A7-9D1D-96B755221977}" presName="hierChild3" presStyleCnt="0"/>
      <dgm:spPr/>
    </dgm:pt>
    <dgm:pt modelId="{FB3FCF2D-8437-487E-A1D9-1C5752F530A2}" type="pres">
      <dgm:prSet presAssocID="{35E3104C-26FE-4C03-9128-2B7FDE405B9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004A3FD-88F6-46A9-8E0C-1F60294B15DA}" type="pres">
      <dgm:prSet presAssocID="{5E68588A-76A3-4BEE-BD2F-4CDE8CC77A6B}" presName="hierRoot2" presStyleCnt="0"/>
      <dgm:spPr/>
    </dgm:pt>
    <dgm:pt modelId="{964F234B-7BCD-49F6-9BED-E93A7AF3DD7D}" type="pres">
      <dgm:prSet presAssocID="{5E68588A-76A3-4BEE-BD2F-4CDE8CC77A6B}" presName="composite2" presStyleCnt="0"/>
      <dgm:spPr/>
    </dgm:pt>
    <dgm:pt modelId="{B5A15D02-839E-457A-AE3D-8C9704DB8EF6}" type="pres">
      <dgm:prSet presAssocID="{5E68588A-76A3-4BEE-BD2F-4CDE8CC77A6B}" presName="background2" presStyleLbl="node2" presStyleIdx="2" presStyleCnt="3"/>
      <dgm:spPr/>
    </dgm:pt>
    <dgm:pt modelId="{C7AF1C17-F840-4C88-BFD2-9D122CD42E70}" type="pres">
      <dgm:prSet presAssocID="{5E68588A-76A3-4BEE-BD2F-4CDE8CC77A6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8599BF-061C-4C7D-8BF4-F71BD43F0EC0}" type="pres">
      <dgm:prSet presAssocID="{5E68588A-76A3-4BEE-BD2F-4CDE8CC77A6B}" presName="hierChild3" presStyleCnt="0"/>
      <dgm:spPr/>
    </dgm:pt>
  </dgm:ptLst>
  <dgm:cxnLst>
    <dgm:cxn modelId="{A00CFBD0-8516-483F-AC99-8C84C48A60CC}" type="presOf" srcId="{F8AB0C5A-CC02-4E23-9D71-5DC479789997}" destId="{07C34F1D-AC54-4460-9A41-87BEDE1B9006}" srcOrd="0" destOrd="0" presId="urn:microsoft.com/office/officeart/2005/8/layout/hierarchy1"/>
    <dgm:cxn modelId="{9DF99F47-56C8-4C4C-8CA4-B65F50992EDE}" type="presOf" srcId="{5E68588A-76A3-4BEE-BD2F-4CDE8CC77A6B}" destId="{C7AF1C17-F840-4C88-BFD2-9D122CD42E70}" srcOrd="0" destOrd="0" presId="urn:microsoft.com/office/officeart/2005/8/layout/hierarchy1"/>
    <dgm:cxn modelId="{D45C62D2-3810-4E03-9B41-338714C68FB6}" type="presOf" srcId="{1FFB510D-3292-425D-B6D9-3DD423728CC4}" destId="{398064FD-C3E3-43AB-9036-1C83D1F1FB6D}" srcOrd="0" destOrd="0" presId="urn:microsoft.com/office/officeart/2005/8/layout/hierarchy1"/>
    <dgm:cxn modelId="{226D8423-EFB3-44B8-99D8-AC30E0EFED86}" type="presOf" srcId="{35E3104C-26FE-4C03-9128-2B7FDE405B92}" destId="{FB3FCF2D-8437-487E-A1D9-1C5752F530A2}" srcOrd="0" destOrd="0" presId="urn:microsoft.com/office/officeart/2005/8/layout/hierarchy1"/>
    <dgm:cxn modelId="{291203E7-229F-44B9-9E34-9C8A5052311E}" type="presOf" srcId="{8D83FAD6-4B6E-484E-A7F5-162F4FD9EE2D}" destId="{397F650E-DA1F-450A-81A7-FB8EDE153771}" srcOrd="0" destOrd="0" presId="urn:microsoft.com/office/officeart/2005/8/layout/hierarchy1"/>
    <dgm:cxn modelId="{33354CE5-0F4A-4191-B06F-6797AD042CEF}" srcId="{F8AB0C5A-CC02-4E23-9D71-5DC479789997}" destId="{7C29F3E9-F5DE-45A7-9D1D-96B755221977}" srcOrd="1" destOrd="0" parTransId="{B0C20E76-E38C-4CA5-A2D0-0AD2E52A0917}" sibTransId="{0E1B4144-7968-4560-90D9-432F16B029BB}"/>
    <dgm:cxn modelId="{A9B3AC22-EC4D-47DF-99BB-8EA5C20C83C1}" type="presOf" srcId="{B0C20E76-E38C-4CA5-A2D0-0AD2E52A0917}" destId="{5EE8B07C-3A8B-456A-8693-2E8672DC1826}" srcOrd="0" destOrd="0" presId="urn:microsoft.com/office/officeart/2005/8/layout/hierarchy1"/>
    <dgm:cxn modelId="{EA66EC9B-5A8E-4C25-9185-3EEFD726A483}" srcId="{F8AB0C5A-CC02-4E23-9D71-5DC479789997}" destId="{6672EC05-A275-47CB-AD24-0115C0852F0F}" srcOrd="0" destOrd="0" parTransId="{8D83FAD6-4B6E-484E-A7F5-162F4FD9EE2D}" sibTransId="{9C18E52B-9235-46F5-AAAE-541DE157A0A8}"/>
    <dgm:cxn modelId="{3B9F1CCD-6665-47CD-A5AC-C3A15EB853C7}" srcId="{F8AB0C5A-CC02-4E23-9D71-5DC479789997}" destId="{5E68588A-76A3-4BEE-BD2F-4CDE8CC77A6B}" srcOrd="2" destOrd="0" parTransId="{35E3104C-26FE-4C03-9128-2B7FDE405B92}" sibTransId="{6C0F80CB-A1BB-4984-951A-3074B4705787}"/>
    <dgm:cxn modelId="{AA128391-9889-4FE8-9A90-CAE07965EE7E}" srcId="{1FFB510D-3292-425D-B6D9-3DD423728CC4}" destId="{F8AB0C5A-CC02-4E23-9D71-5DC479789997}" srcOrd="0" destOrd="0" parTransId="{5DCDF63A-03AC-4599-BD80-EE8F9DC458C8}" sibTransId="{70FECCE6-79EF-417B-A6DC-9961DDE2C341}"/>
    <dgm:cxn modelId="{D0DAFBBF-C95C-42AF-9679-0389E0FA0EDB}" type="presOf" srcId="{7C29F3E9-F5DE-45A7-9D1D-96B755221977}" destId="{9DF9B14D-3917-4215-AF5C-AD6F78D77DC5}" srcOrd="0" destOrd="0" presId="urn:microsoft.com/office/officeart/2005/8/layout/hierarchy1"/>
    <dgm:cxn modelId="{81E33F3E-65B6-4C75-9158-8EC32B7E02D8}" type="presOf" srcId="{6672EC05-A275-47CB-AD24-0115C0852F0F}" destId="{673CB482-AA75-48F6-8988-0E8670C82CA0}" srcOrd="0" destOrd="0" presId="urn:microsoft.com/office/officeart/2005/8/layout/hierarchy1"/>
    <dgm:cxn modelId="{6E26B09A-5F57-444C-8564-CE1610F1006E}" type="presParOf" srcId="{398064FD-C3E3-43AB-9036-1C83D1F1FB6D}" destId="{A8797EF8-470D-4DB4-B8B2-AA7CAA1BD0A8}" srcOrd="0" destOrd="0" presId="urn:microsoft.com/office/officeart/2005/8/layout/hierarchy1"/>
    <dgm:cxn modelId="{DC22F1F8-4D9D-488C-9302-DA7E1A878874}" type="presParOf" srcId="{A8797EF8-470D-4DB4-B8B2-AA7CAA1BD0A8}" destId="{ED9F8F10-8E49-4940-8980-B6A64BA4FAA3}" srcOrd="0" destOrd="0" presId="urn:microsoft.com/office/officeart/2005/8/layout/hierarchy1"/>
    <dgm:cxn modelId="{EADD6F0F-E888-4914-8043-4B6F128928C0}" type="presParOf" srcId="{ED9F8F10-8E49-4940-8980-B6A64BA4FAA3}" destId="{0A7A0552-776E-47A3-985B-AE94FA33C742}" srcOrd="0" destOrd="0" presId="urn:microsoft.com/office/officeart/2005/8/layout/hierarchy1"/>
    <dgm:cxn modelId="{F0AEC0D3-CC8F-4570-B507-13A12FC358C6}" type="presParOf" srcId="{ED9F8F10-8E49-4940-8980-B6A64BA4FAA3}" destId="{07C34F1D-AC54-4460-9A41-87BEDE1B9006}" srcOrd="1" destOrd="0" presId="urn:microsoft.com/office/officeart/2005/8/layout/hierarchy1"/>
    <dgm:cxn modelId="{28FECE68-DB4D-42EB-9A14-06CF15794AAF}" type="presParOf" srcId="{A8797EF8-470D-4DB4-B8B2-AA7CAA1BD0A8}" destId="{51F424B4-A64A-48E4-9FA3-13000BE75562}" srcOrd="1" destOrd="0" presId="urn:microsoft.com/office/officeart/2005/8/layout/hierarchy1"/>
    <dgm:cxn modelId="{76E93AA0-8332-4FDB-80F0-DE7AE4068C56}" type="presParOf" srcId="{51F424B4-A64A-48E4-9FA3-13000BE75562}" destId="{397F650E-DA1F-450A-81A7-FB8EDE153771}" srcOrd="0" destOrd="0" presId="urn:microsoft.com/office/officeart/2005/8/layout/hierarchy1"/>
    <dgm:cxn modelId="{C472EB62-6038-4C04-AC48-30CA516C897D}" type="presParOf" srcId="{51F424B4-A64A-48E4-9FA3-13000BE75562}" destId="{1597309B-2D6C-4DD2-A624-B5505E60E2E4}" srcOrd="1" destOrd="0" presId="urn:microsoft.com/office/officeart/2005/8/layout/hierarchy1"/>
    <dgm:cxn modelId="{5EE0A4DB-998A-4F05-8FDE-43A1395A0EEF}" type="presParOf" srcId="{1597309B-2D6C-4DD2-A624-B5505E60E2E4}" destId="{D55E506C-3280-4D4F-81F6-C694DAF8EE2C}" srcOrd="0" destOrd="0" presId="urn:microsoft.com/office/officeart/2005/8/layout/hierarchy1"/>
    <dgm:cxn modelId="{7ECD4FB2-101F-4CBB-9E7D-D5A2092E542C}" type="presParOf" srcId="{D55E506C-3280-4D4F-81F6-C694DAF8EE2C}" destId="{CEBF42CD-A6F2-445E-B7F7-5D21357DBB72}" srcOrd="0" destOrd="0" presId="urn:microsoft.com/office/officeart/2005/8/layout/hierarchy1"/>
    <dgm:cxn modelId="{2E4A6237-6F4A-4625-9EF1-E161EE07851E}" type="presParOf" srcId="{D55E506C-3280-4D4F-81F6-C694DAF8EE2C}" destId="{673CB482-AA75-48F6-8988-0E8670C82CA0}" srcOrd="1" destOrd="0" presId="urn:microsoft.com/office/officeart/2005/8/layout/hierarchy1"/>
    <dgm:cxn modelId="{1B5E2AF1-2153-4311-A2B2-7F1D90DA8623}" type="presParOf" srcId="{1597309B-2D6C-4DD2-A624-B5505E60E2E4}" destId="{B0C54E98-1AAB-4087-A86E-B952F92F5952}" srcOrd="1" destOrd="0" presId="urn:microsoft.com/office/officeart/2005/8/layout/hierarchy1"/>
    <dgm:cxn modelId="{75B95009-7010-4A5E-8374-123F5B0F2BBA}" type="presParOf" srcId="{51F424B4-A64A-48E4-9FA3-13000BE75562}" destId="{5EE8B07C-3A8B-456A-8693-2E8672DC1826}" srcOrd="2" destOrd="0" presId="urn:microsoft.com/office/officeart/2005/8/layout/hierarchy1"/>
    <dgm:cxn modelId="{27BD982C-BC25-4F5C-AEE0-2DC110738FF0}" type="presParOf" srcId="{51F424B4-A64A-48E4-9FA3-13000BE75562}" destId="{C877F1C8-0B02-4C88-B6EC-73F2C9234A56}" srcOrd="3" destOrd="0" presId="urn:microsoft.com/office/officeart/2005/8/layout/hierarchy1"/>
    <dgm:cxn modelId="{A800C3EF-600E-46A2-B455-F125C6075B95}" type="presParOf" srcId="{C877F1C8-0B02-4C88-B6EC-73F2C9234A56}" destId="{883E26F9-091D-46DC-A706-82FBA715ADE7}" srcOrd="0" destOrd="0" presId="urn:microsoft.com/office/officeart/2005/8/layout/hierarchy1"/>
    <dgm:cxn modelId="{8C541ED0-B801-45E5-BBED-9C3B06E0B35C}" type="presParOf" srcId="{883E26F9-091D-46DC-A706-82FBA715ADE7}" destId="{360CE317-D775-4F86-B889-4AC3E8F47D2B}" srcOrd="0" destOrd="0" presId="urn:microsoft.com/office/officeart/2005/8/layout/hierarchy1"/>
    <dgm:cxn modelId="{376ED5D9-91AC-4EB1-94FF-304822E5D60B}" type="presParOf" srcId="{883E26F9-091D-46DC-A706-82FBA715ADE7}" destId="{9DF9B14D-3917-4215-AF5C-AD6F78D77DC5}" srcOrd="1" destOrd="0" presId="urn:microsoft.com/office/officeart/2005/8/layout/hierarchy1"/>
    <dgm:cxn modelId="{B3BD7F3D-4DDF-4759-A4AB-EEE7A58F0187}" type="presParOf" srcId="{C877F1C8-0B02-4C88-B6EC-73F2C9234A56}" destId="{542107F5-4717-4B1F-8842-73BC2E6AF840}" srcOrd="1" destOrd="0" presId="urn:microsoft.com/office/officeart/2005/8/layout/hierarchy1"/>
    <dgm:cxn modelId="{78545FD9-FD2F-4F10-B83E-DFC559120AAC}" type="presParOf" srcId="{51F424B4-A64A-48E4-9FA3-13000BE75562}" destId="{FB3FCF2D-8437-487E-A1D9-1C5752F530A2}" srcOrd="4" destOrd="0" presId="urn:microsoft.com/office/officeart/2005/8/layout/hierarchy1"/>
    <dgm:cxn modelId="{5DDBDBAD-5226-4413-85EE-E48C0E4EA692}" type="presParOf" srcId="{51F424B4-A64A-48E4-9FA3-13000BE75562}" destId="{D004A3FD-88F6-46A9-8E0C-1F60294B15DA}" srcOrd="5" destOrd="0" presId="urn:microsoft.com/office/officeart/2005/8/layout/hierarchy1"/>
    <dgm:cxn modelId="{21F0556E-B0CE-4729-91B3-E8EE823979A2}" type="presParOf" srcId="{D004A3FD-88F6-46A9-8E0C-1F60294B15DA}" destId="{964F234B-7BCD-49F6-9BED-E93A7AF3DD7D}" srcOrd="0" destOrd="0" presId="urn:microsoft.com/office/officeart/2005/8/layout/hierarchy1"/>
    <dgm:cxn modelId="{42B308F2-7903-41E1-B5E6-233C61AB01F7}" type="presParOf" srcId="{964F234B-7BCD-49F6-9BED-E93A7AF3DD7D}" destId="{B5A15D02-839E-457A-AE3D-8C9704DB8EF6}" srcOrd="0" destOrd="0" presId="urn:microsoft.com/office/officeart/2005/8/layout/hierarchy1"/>
    <dgm:cxn modelId="{33110587-31A9-46C1-8DCB-4C56EA6397D3}" type="presParOf" srcId="{964F234B-7BCD-49F6-9BED-E93A7AF3DD7D}" destId="{C7AF1C17-F840-4C88-BFD2-9D122CD42E70}" srcOrd="1" destOrd="0" presId="urn:microsoft.com/office/officeart/2005/8/layout/hierarchy1"/>
    <dgm:cxn modelId="{E0E5B0BB-9591-4916-A572-CB5BC3657257}" type="presParOf" srcId="{D004A3FD-88F6-46A9-8E0C-1F60294B15DA}" destId="{D28599BF-061C-4C7D-8BF4-F71BD43F0E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smtClean="0"/>
            <a:t>Mac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0FC1E2F2-8AD7-46A3-A8D4-31A67BA47AF2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73AC1356-5C74-40E9-9D0E-A19D5692E05F}" type="parTrans" cxnId="{2A90CB0D-100E-4DC7-B59B-91B21702C678}">
      <dgm:prSet/>
      <dgm:spPr/>
      <dgm:t>
        <a:bodyPr/>
        <a:lstStyle/>
        <a:p>
          <a:endParaRPr lang="en-US"/>
        </a:p>
      </dgm:t>
    </dgm:pt>
    <dgm:pt modelId="{3D9CA47D-7B83-454A-A631-2F699FD2BAB4}" type="sibTrans" cxnId="{2A90CB0D-100E-4DC7-B59B-91B21702C678}">
      <dgm:prSet/>
      <dgm:spPr/>
      <dgm:t>
        <a:bodyPr/>
        <a:lstStyle/>
        <a:p>
          <a:endParaRPr lang="en-US"/>
        </a:p>
      </dgm:t>
    </dgm:pt>
    <dgm:pt modelId="{19250358-7CA3-4EBB-9CF1-EAAB22DE4394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672A468-F081-4F2F-94D1-BDC8A7082344}" type="parTrans" cxnId="{1F037D69-B280-46A1-BD71-2D232F9B37AB}">
      <dgm:prSet/>
      <dgm:spPr/>
      <dgm:t>
        <a:bodyPr/>
        <a:lstStyle/>
        <a:p>
          <a:endParaRPr lang="en-US"/>
        </a:p>
      </dgm:t>
    </dgm:pt>
    <dgm:pt modelId="{30AFEC9F-60F5-4C5E-B273-DB5920901BE4}" type="sibTrans" cxnId="{1F037D69-B280-46A1-BD71-2D232F9B37AB}">
      <dgm:prSet/>
      <dgm:spPr/>
      <dgm:t>
        <a:bodyPr/>
        <a:lstStyle/>
        <a:p>
          <a:endParaRPr lang="en-US"/>
        </a:p>
      </dgm:t>
    </dgm:pt>
    <dgm:pt modelId="{CE00F8DB-6B29-4446-8965-723DDA8EB108}">
      <dgm:prSet phldrT="[Text]"/>
      <dgm:spPr/>
      <dgm:t>
        <a:bodyPr/>
        <a:lstStyle/>
        <a:p>
          <a:r>
            <a:rPr lang="en-US" dirty="0" smtClean="0"/>
            <a:t>Scheduled Tasks</a:t>
          </a:r>
          <a:endParaRPr lang="en-US" dirty="0"/>
        </a:p>
      </dgm:t>
    </dgm:pt>
    <dgm:pt modelId="{987CA8C2-130F-4F0D-901E-0E67BDCB6C62}" type="parTrans" cxnId="{8E6F655B-2889-4D58-97F7-4E9C1E326881}">
      <dgm:prSet/>
      <dgm:spPr/>
      <dgm:t>
        <a:bodyPr/>
        <a:lstStyle/>
        <a:p>
          <a:endParaRPr lang="en-US"/>
        </a:p>
      </dgm:t>
    </dgm:pt>
    <dgm:pt modelId="{6A220CD0-675C-41AA-93F0-83F14CBF122D}" type="sibTrans" cxnId="{8E6F655B-2889-4D58-97F7-4E9C1E326881}">
      <dgm:prSet/>
      <dgm:spPr/>
      <dgm:t>
        <a:bodyPr/>
        <a:lstStyle/>
        <a:p>
          <a:endParaRPr lang="en-US"/>
        </a:p>
      </dgm:t>
    </dgm:pt>
    <dgm:pt modelId="{56FA5FBE-5C60-4C5E-8DCE-F87AB4531158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C82C4F8-8038-4B40-9BD9-6765E2238504}" type="parTrans" cxnId="{F6408A78-959B-4471-8C89-5903D2BD7426}">
      <dgm:prSet/>
      <dgm:spPr/>
      <dgm:t>
        <a:bodyPr/>
        <a:lstStyle/>
        <a:p>
          <a:endParaRPr lang="en-US"/>
        </a:p>
      </dgm:t>
    </dgm:pt>
    <dgm:pt modelId="{AC44C021-1C4E-44FC-B7B2-CC95683A0053}" type="sibTrans" cxnId="{F6408A78-959B-4471-8C89-5903D2BD7426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80ADD15D-581D-41E4-8E31-DD0BA19BC86F}" type="pres">
      <dgm:prSet presAssocID="{4B9E326F-94CB-44D4-B32C-77EE5A983E8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0" presStyleCnt="3"/>
      <dgm:spPr/>
    </dgm:pt>
    <dgm:pt modelId="{2F5EFDEE-ED1D-46FB-A565-A8A9F3BE365F}" type="pres">
      <dgm:prSet presAssocID="{316E11F1-DD21-4AD5-81CD-A87DEA59BF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  <dgm:pt modelId="{19F2AA7E-81CA-434E-B00F-B2CC881AD062}" type="pres">
      <dgm:prSet presAssocID="{F672A468-F081-4F2F-94D1-BDC8A708234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5AB525C-3D12-4536-9E2C-B8D3082E2BEB}" type="pres">
      <dgm:prSet presAssocID="{19250358-7CA3-4EBB-9CF1-EAAB22DE4394}" presName="hierRoot3" presStyleCnt="0"/>
      <dgm:spPr/>
    </dgm:pt>
    <dgm:pt modelId="{BD07D5EE-13BC-4B69-BB67-C4F74BFFF659}" type="pres">
      <dgm:prSet presAssocID="{19250358-7CA3-4EBB-9CF1-EAAB22DE4394}" presName="composite3" presStyleCnt="0"/>
      <dgm:spPr/>
    </dgm:pt>
    <dgm:pt modelId="{7ECED229-A496-4FB5-952F-552905A1E318}" type="pres">
      <dgm:prSet presAssocID="{19250358-7CA3-4EBB-9CF1-EAAB22DE4394}" presName="background3" presStyleLbl="node3" presStyleIdx="0" presStyleCnt="2"/>
      <dgm:spPr/>
    </dgm:pt>
    <dgm:pt modelId="{2BFEF383-F814-4488-A9F4-8A1C163725AF}" type="pres">
      <dgm:prSet presAssocID="{19250358-7CA3-4EBB-9CF1-EAAB22DE439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FBD7C-30AC-4A51-96B0-4CD5227D892E}" type="pres">
      <dgm:prSet presAssocID="{19250358-7CA3-4EBB-9CF1-EAAB22DE4394}" presName="hierChild4" presStyleCnt="0"/>
      <dgm:spPr/>
    </dgm:pt>
    <dgm:pt modelId="{D34930F9-7AF1-4D09-9946-4652D17DF341}" type="pres">
      <dgm:prSet presAssocID="{73AC1356-5C74-40E9-9D0E-A19D5692E05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F34EA80-BEB3-4A43-A2CE-44927C036164}" type="pres">
      <dgm:prSet presAssocID="{0FC1E2F2-8AD7-46A3-A8D4-31A67BA47AF2}" presName="hierRoot2" presStyleCnt="0"/>
      <dgm:spPr/>
    </dgm:pt>
    <dgm:pt modelId="{AB94AD8B-43CE-4C5B-8547-A16C15C26ADA}" type="pres">
      <dgm:prSet presAssocID="{0FC1E2F2-8AD7-46A3-A8D4-31A67BA47AF2}" presName="composite2" presStyleCnt="0"/>
      <dgm:spPr/>
    </dgm:pt>
    <dgm:pt modelId="{C84AD961-941D-4B37-A3E0-B18A36026963}" type="pres">
      <dgm:prSet presAssocID="{0FC1E2F2-8AD7-46A3-A8D4-31A67BA47AF2}" presName="background2" presStyleLbl="node2" presStyleIdx="1" presStyleCnt="3"/>
      <dgm:spPr/>
    </dgm:pt>
    <dgm:pt modelId="{B7BB5636-BB3D-4CC6-9DDA-A078EDFEEBA1}" type="pres">
      <dgm:prSet presAssocID="{0FC1E2F2-8AD7-46A3-A8D4-31A67BA47AF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FBAFC-B974-449E-8DD2-481685C55ABD}" type="pres">
      <dgm:prSet presAssocID="{0FC1E2F2-8AD7-46A3-A8D4-31A67BA47AF2}" presName="hierChild3" presStyleCnt="0"/>
      <dgm:spPr/>
    </dgm:pt>
    <dgm:pt modelId="{5D0E2613-2362-492F-99AE-B1DCE1DAF8F4}" type="pres">
      <dgm:prSet presAssocID="{987CA8C2-130F-4F0D-901E-0E67BDCB6C6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5679EA9-DA35-4598-BE41-E9A35F91E13F}" type="pres">
      <dgm:prSet presAssocID="{CE00F8DB-6B29-4446-8965-723DDA8EB108}" presName="hierRoot2" presStyleCnt="0"/>
      <dgm:spPr/>
    </dgm:pt>
    <dgm:pt modelId="{96FE01D4-82CD-4AE9-A8C6-E00647DD1630}" type="pres">
      <dgm:prSet presAssocID="{CE00F8DB-6B29-4446-8965-723DDA8EB108}" presName="composite2" presStyleCnt="0"/>
      <dgm:spPr/>
    </dgm:pt>
    <dgm:pt modelId="{801C4D05-33B0-41A0-806E-4B038DFC75EB}" type="pres">
      <dgm:prSet presAssocID="{CE00F8DB-6B29-4446-8965-723DDA8EB108}" presName="background2" presStyleLbl="node2" presStyleIdx="2" presStyleCnt="3"/>
      <dgm:spPr/>
    </dgm:pt>
    <dgm:pt modelId="{AE455AC0-E45F-4E70-A14D-788E500374B3}" type="pres">
      <dgm:prSet presAssocID="{CE00F8DB-6B29-4446-8965-723DDA8EB1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64C4A-6ADD-4ED4-AF13-5843BDF318A6}" type="pres">
      <dgm:prSet presAssocID="{CE00F8DB-6B29-4446-8965-723DDA8EB108}" presName="hierChild3" presStyleCnt="0"/>
      <dgm:spPr/>
    </dgm:pt>
    <dgm:pt modelId="{2221B537-3A96-4FA8-8F03-B965F9D7376E}" type="pres">
      <dgm:prSet presAssocID="{FC82C4F8-8038-4B40-9BD9-6765E223850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720FD45-1EC1-4BAF-8560-2D86FCD7D157}" type="pres">
      <dgm:prSet presAssocID="{56FA5FBE-5C60-4C5E-8DCE-F87AB4531158}" presName="hierRoot3" presStyleCnt="0"/>
      <dgm:spPr/>
    </dgm:pt>
    <dgm:pt modelId="{00E8DD2B-2DAB-4F9C-8758-8D4014DA33F9}" type="pres">
      <dgm:prSet presAssocID="{56FA5FBE-5C60-4C5E-8DCE-F87AB4531158}" presName="composite3" presStyleCnt="0"/>
      <dgm:spPr/>
    </dgm:pt>
    <dgm:pt modelId="{857A3D86-FB8D-4E9A-98E8-1D975453EA39}" type="pres">
      <dgm:prSet presAssocID="{56FA5FBE-5C60-4C5E-8DCE-F87AB4531158}" presName="background3" presStyleLbl="node3" presStyleIdx="1" presStyleCnt="2"/>
      <dgm:spPr/>
    </dgm:pt>
    <dgm:pt modelId="{AA27306D-4CC1-415F-A99D-7968938AA1E7}" type="pres">
      <dgm:prSet presAssocID="{56FA5FBE-5C60-4C5E-8DCE-F87AB453115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CE1556-E5A5-4651-8C57-70FBB8F3D484}" type="pres">
      <dgm:prSet presAssocID="{56FA5FBE-5C60-4C5E-8DCE-F87AB4531158}" presName="hierChild4" presStyleCnt="0"/>
      <dgm:spPr/>
    </dgm:pt>
  </dgm:ptLst>
  <dgm:cxnLst>
    <dgm:cxn modelId="{CF0D58C1-8A52-44D6-BD78-6B60D253E3F2}" type="presOf" srcId="{F672A468-F081-4F2F-94D1-BDC8A7082344}" destId="{19F2AA7E-81CA-434E-B00F-B2CC881AD062}" srcOrd="0" destOrd="0" presId="urn:microsoft.com/office/officeart/2005/8/layout/hierarchy1"/>
    <dgm:cxn modelId="{2C5890D1-D565-45AA-86C4-8EA71D03CCDE}" type="presOf" srcId="{CE00F8DB-6B29-4446-8965-723DDA8EB108}" destId="{AE455AC0-E45F-4E70-A14D-788E500374B3}" srcOrd="0" destOrd="0" presId="urn:microsoft.com/office/officeart/2005/8/layout/hierarchy1"/>
    <dgm:cxn modelId="{6473C9B5-C47B-4758-BD96-D5FD32012C93}" type="presOf" srcId="{0FC1E2F2-8AD7-46A3-A8D4-31A67BA47AF2}" destId="{B7BB5636-BB3D-4CC6-9DDA-A078EDFEEBA1}" srcOrd="0" destOrd="0" presId="urn:microsoft.com/office/officeart/2005/8/layout/hierarchy1"/>
    <dgm:cxn modelId="{2A90CB0D-100E-4DC7-B59B-91B21702C678}" srcId="{6672EC05-A275-47CB-AD24-0115C0852F0F}" destId="{0FC1E2F2-8AD7-46A3-A8D4-31A67BA47AF2}" srcOrd="1" destOrd="0" parTransId="{73AC1356-5C74-40E9-9D0E-A19D5692E05F}" sibTransId="{3D9CA47D-7B83-454A-A631-2F699FD2BAB4}"/>
    <dgm:cxn modelId="{DE878587-0776-4CF7-AFCF-A66EDAA0CBC2}" type="presOf" srcId="{4B9E326F-94CB-44D4-B32C-77EE5A983E88}" destId="{80ADD15D-581D-41E4-8E31-DD0BA19BC86F}" srcOrd="0" destOrd="0" presId="urn:microsoft.com/office/officeart/2005/8/layout/hierarchy1"/>
    <dgm:cxn modelId="{F205D564-4D5B-42B4-86D6-B8896D54EFC5}" type="presOf" srcId="{316E11F1-DD21-4AD5-81CD-A87DEA59BF1E}" destId="{2F5EFDEE-ED1D-46FB-A565-A8A9F3BE365F}" srcOrd="0" destOrd="0" presId="urn:microsoft.com/office/officeart/2005/8/layout/hierarchy1"/>
    <dgm:cxn modelId="{95070AF3-82E7-474E-87D6-63B14334CA97}" type="presOf" srcId="{1FFB510D-3292-425D-B6D9-3DD423728CC4}" destId="{398064FD-C3E3-43AB-9036-1C83D1F1FB6D}" srcOrd="0" destOrd="0" presId="urn:microsoft.com/office/officeart/2005/8/layout/hierarchy1"/>
    <dgm:cxn modelId="{8E6F655B-2889-4D58-97F7-4E9C1E326881}" srcId="{6672EC05-A275-47CB-AD24-0115C0852F0F}" destId="{CE00F8DB-6B29-4446-8965-723DDA8EB108}" srcOrd="2" destOrd="0" parTransId="{987CA8C2-130F-4F0D-901E-0E67BDCB6C62}" sibTransId="{6A220CD0-675C-41AA-93F0-83F14CBF122D}"/>
    <dgm:cxn modelId="{E69E5B05-676D-441C-BE44-2A7D2358DA71}" type="presOf" srcId="{6672EC05-A275-47CB-AD24-0115C0852F0F}" destId="{EBCCD5E4-2507-4611-AAF1-0EAED8314746}" srcOrd="0" destOrd="0" presId="urn:microsoft.com/office/officeart/2005/8/layout/hierarchy1"/>
    <dgm:cxn modelId="{F6A1746A-6B0B-4253-9D77-745DD1F818D8}" type="presOf" srcId="{987CA8C2-130F-4F0D-901E-0E67BDCB6C62}" destId="{5D0E2613-2362-492F-99AE-B1DCE1DAF8F4}" srcOrd="0" destOrd="0" presId="urn:microsoft.com/office/officeart/2005/8/layout/hierarchy1"/>
    <dgm:cxn modelId="{11C2CECC-7879-422A-9C94-0F4C49ADEB2A}" type="presOf" srcId="{FC82C4F8-8038-4B40-9BD9-6765E2238504}" destId="{2221B537-3A96-4FA8-8F03-B965F9D7376E}" srcOrd="0" destOrd="0" presId="urn:microsoft.com/office/officeart/2005/8/layout/hierarchy1"/>
    <dgm:cxn modelId="{F6408A78-959B-4471-8C89-5903D2BD7426}" srcId="{CE00F8DB-6B29-4446-8965-723DDA8EB108}" destId="{56FA5FBE-5C60-4C5E-8DCE-F87AB4531158}" srcOrd="0" destOrd="0" parTransId="{FC82C4F8-8038-4B40-9BD9-6765E2238504}" sibTransId="{AC44C021-1C4E-44FC-B7B2-CC95683A0053}"/>
    <dgm:cxn modelId="{42B0E43D-3B61-4F5D-88F8-7816AB716DC5}" srcId="{6672EC05-A275-47CB-AD24-0115C0852F0F}" destId="{316E11F1-DD21-4AD5-81CD-A87DEA59BF1E}" srcOrd="0" destOrd="0" parTransId="{4B9E326F-94CB-44D4-B32C-77EE5A983E88}" sibTransId="{5728C794-F3BB-4781-98A7-EFAB9EAD78EE}"/>
    <dgm:cxn modelId="{EDDB6D8F-6F26-4D2F-928A-161FBFE50A32}" type="presOf" srcId="{19250358-7CA3-4EBB-9CF1-EAAB22DE4394}" destId="{2BFEF383-F814-4488-A9F4-8A1C163725AF}" srcOrd="0" destOrd="0" presId="urn:microsoft.com/office/officeart/2005/8/layout/hierarchy1"/>
    <dgm:cxn modelId="{B3D95B98-C3D4-455E-86EA-914B4BF42158}" type="presOf" srcId="{56FA5FBE-5C60-4C5E-8DCE-F87AB4531158}" destId="{AA27306D-4CC1-415F-A99D-7968938AA1E7}" srcOrd="0" destOrd="0" presId="urn:microsoft.com/office/officeart/2005/8/layout/hierarchy1"/>
    <dgm:cxn modelId="{1384F385-11CD-42B3-9988-535895EFCF87}" type="presOf" srcId="{73AC1356-5C74-40E9-9D0E-A19D5692E05F}" destId="{D34930F9-7AF1-4D09-9946-4652D17DF341}" srcOrd="0" destOrd="0" presId="urn:microsoft.com/office/officeart/2005/8/layout/hierarchy1"/>
    <dgm:cxn modelId="{1F037D69-B280-46A1-BD71-2D232F9B37AB}" srcId="{316E11F1-DD21-4AD5-81CD-A87DEA59BF1E}" destId="{19250358-7CA3-4EBB-9CF1-EAAB22DE4394}" srcOrd="0" destOrd="0" parTransId="{F672A468-F081-4F2F-94D1-BDC8A7082344}" sibTransId="{30AFEC9F-60F5-4C5E-B273-DB5920901BE4}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8CCEE1B5-E516-476A-BCFB-27CCFA924DB8}" type="presParOf" srcId="{398064FD-C3E3-43AB-9036-1C83D1F1FB6D}" destId="{EA101543-E619-4356-B40F-9A031EDDFB3E}" srcOrd="0" destOrd="0" presId="urn:microsoft.com/office/officeart/2005/8/layout/hierarchy1"/>
    <dgm:cxn modelId="{62BA0A78-5D82-43C4-B81B-D0E15DD7A269}" type="presParOf" srcId="{EA101543-E619-4356-B40F-9A031EDDFB3E}" destId="{A7CE144B-0F94-470F-9C54-652A9335ACF6}" srcOrd="0" destOrd="0" presId="urn:microsoft.com/office/officeart/2005/8/layout/hierarchy1"/>
    <dgm:cxn modelId="{E9FB0890-079E-49B9-AF5E-563E44363396}" type="presParOf" srcId="{A7CE144B-0F94-470F-9C54-652A9335ACF6}" destId="{2FC20C1C-446C-470C-9930-E56284ACB734}" srcOrd="0" destOrd="0" presId="urn:microsoft.com/office/officeart/2005/8/layout/hierarchy1"/>
    <dgm:cxn modelId="{CABA87F4-5F97-4BE3-A79F-897005929A7C}" type="presParOf" srcId="{A7CE144B-0F94-470F-9C54-652A9335ACF6}" destId="{EBCCD5E4-2507-4611-AAF1-0EAED8314746}" srcOrd="1" destOrd="0" presId="urn:microsoft.com/office/officeart/2005/8/layout/hierarchy1"/>
    <dgm:cxn modelId="{1BE7D0CB-FBA8-4108-9ABF-642A8F7E6C27}" type="presParOf" srcId="{EA101543-E619-4356-B40F-9A031EDDFB3E}" destId="{92020C8E-0488-4B51-BBEF-2ECB549BE179}" srcOrd="1" destOrd="0" presId="urn:microsoft.com/office/officeart/2005/8/layout/hierarchy1"/>
    <dgm:cxn modelId="{6CBF6367-C4EB-4577-A410-4E15F06EF399}" type="presParOf" srcId="{92020C8E-0488-4B51-BBEF-2ECB549BE179}" destId="{80ADD15D-581D-41E4-8E31-DD0BA19BC86F}" srcOrd="0" destOrd="0" presId="urn:microsoft.com/office/officeart/2005/8/layout/hierarchy1"/>
    <dgm:cxn modelId="{8143EA77-A879-4496-BEEA-F70499506D7D}" type="presParOf" srcId="{92020C8E-0488-4B51-BBEF-2ECB549BE179}" destId="{E7195DF1-7BA3-40F6-83B0-06F3DC0BAC35}" srcOrd="1" destOrd="0" presId="urn:microsoft.com/office/officeart/2005/8/layout/hierarchy1"/>
    <dgm:cxn modelId="{691734A5-5CEA-4793-A1E9-3350DDE8A543}" type="presParOf" srcId="{E7195DF1-7BA3-40F6-83B0-06F3DC0BAC35}" destId="{3A13FA87-C107-42AF-966E-F622861AFE17}" srcOrd="0" destOrd="0" presId="urn:microsoft.com/office/officeart/2005/8/layout/hierarchy1"/>
    <dgm:cxn modelId="{5D42D7D3-CB5E-49A0-8DAD-6C3070446D84}" type="presParOf" srcId="{3A13FA87-C107-42AF-966E-F622861AFE17}" destId="{8B51C463-F626-4021-B526-BBA11C62AC94}" srcOrd="0" destOrd="0" presId="urn:microsoft.com/office/officeart/2005/8/layout/hierarchy1"/>
    <dgm:cxn modelId="{A40F5C60-288F-4748-B08A-1893497E73CB}" type="presParOf" srcId="{3A13FA87-C107-42AF-966E-F622861AFE17}" destId="{2F5EFDEE-ED1D-46FB-A565-A8A9F3BE365F}" srcOrd="1" destOrd="0" presId="urn:microsoft.com/office/officeart/2005/8/layout/hierarchy1"/>
    <dgm:cxn modelId="{A1CF4D4D-6577-431B-8B54-D124CDAAA085}" type="presParOf" srcId="{E7195DF1-7BA3-40F6-83B0-06F3DC0BAC35}" destId="{E1B5BFB9-5B3E-4AE8-B352-3FC609435EC6}" srcOrd="1" destOrd="0" presId="urn:microsoft.com/office/officeart/2005/8/layout/hierarchy1"/>
    <dgm:cxn modelId="{A997F966-9110-46F3-9F35-1EAE40CE1BE4}" type="presParOf" srcId="{E1B5BFB9-5B3E-4AE8-B352-3FC609435EC6}" destId="{19F2AA7E-81CA-434E-B00F-B2CC881AD062}" srcOrd="0" destOrd="0" presId="urn:microsoft.com/office/officeart/2005/8/layout/hierarchy1"/>
    <dgm:cxn modelId="{91A120ED-ACF9-4CE9-A6D6-C22464893D28}" type="presParOf" srcId="{E1B5BFB9-5B3E-4AE8-B352-3FC609435EC6}" destId="{35AB525C-3D12-4536-9E2C-B8D3082E2BEB}" srcOrd="1" destOrd="0" presId="urn:microsoft.com/office/officeart/2005/8/layout/hierarchy1"/>
    <dgm:cxn modelId="{69DD69D1-8F98-4387-BFE4-49949BBD501B}" type="presParOf" srcId="{35AB525C-3D12-4536-9E2C-B8D3082E2BEB}" destId="{BD07D5EE-13BC-4B69-BB67-C4F74BFFF659}" srcOrd="0" destOrd="0" presId="urn:microsoft.com/office/officeart/2005/8/layout/hierarchy1"/>
    <dgm:cxn modelId="{420975C8-DE9E-42A0-9E65-6F4313ED4730}" type="presParOf" srcId="{BD07D5EE-13BC-4B69-BB67-C4F74BFFF659}" destId="{7ECED229-A496-4FB5-952F-552905A1E318}" srcOrd="0" destOrd="0" presId="urn:microsoft.com/office/officeart/2005/8/layout/hierarchy1"/>
    <dgm:cxn modelId="{A8A5181B-86BE-4E83-A289-A90F992F702E}" type="presParOf" srcId="{BD07D5EE-13BC-4B69-BB67-C4F74BFFF659}" destId="{2BFEF383-F814-4488-A9F4-8A1C163725AF}" srcOrd="1" destOrd="0" presId="urn:microsoft.com/office/officeart/2005/8/layout/hierarchy1"/>
    <dgm:cxn modelId="{37CFB0D6-C70D-4146-B91E-F16CE80328DE}" type="presParOf" srcId="{35AB525C-3D12-4536-9E2C-B8D3082E2BEB}" destId="{6DDFBD7C-30AC-4A51-96B0-4CD5227D892E}" srcOrd="1" destOrd="0" presId="urn:microsoft.com/office/officeart/2005/8/layout/hierarchy1"/>
    <dgm:cxn modelId="{FDFA8525-2C50-46F0-BE76-D46099725255}" type="presParOf" srcId="{92020C8E-0488-4B51-BBEF-2ECB549BE179}" destId="{D34930F9-7AF1-4D09-9946-4652D17DF341}" srcOrd="2" destOrd="0" presId="urn:microsoft.com/office/officeart/2005/8/layout/hierarchy1"/>
    <dgm:cxn modelId="{6109D813-63F6-4901-B57B-16FF3C2EC97A}" type="presParOf" srcId="{92020C8E-0488-4B51-BBEF-2ECB549BE179}" destId="{EF34EA80-BEB3-4A43-A2CE-44927C036164}" srcOrd="3" destOrd="0" presId="urn:microsoft.com/office/officeart/2005/8/layout/hierarchy1"/>
    <dgm:cxn modelId="{09697D51-6330-47FB-89CD-997D7A3C1178}" type="presParOf" srcId="{EF34EA80-BEB3-4A43-A2CE-44927C036164}" destId="{AB94AD8B-43CE-4C5B-8547-A16C15C26ADA}" srcOrd="0" destOrd="0" presId="urn:microsoft.com/office/officeart/2005/8/layout/hierarchy1"/>
    <dgm:cxn modelId="{ABEE38A5-F0E4-4EFB-9B7B-208C0D07039C}" type="presParOf" srcId="{AB94AD8B-43CE-4C5B-8547-A16C15C26ADA}" destId="{C84AD961-941D-4B37-A3E0-B18A36026963}" srcOrd="0" destOrd="0" presId="urn:microsoft.com/office/officeart/2005/8/layout/hierarchy1"/>
    <dgm:cxn modelId="{679B2942-7E15-41F0-97A1-4FCF4BB261EC}" type="presParOf" srcId="{AB94AD8B-43CE-4C5B-8547-A16C15C26ADA}" destId="{B7BB5636-BB3D-4CC6-9DDA-A078EDFEEBA1}" srcOrd="1" destOrd="0" presId="urn:microsoft.com/office/officeart/2005/8/layout/hierarchy1"/>
    <dgm:cxn modelId="{D1AB308B-CFD8-4298-BE9C-D36082C77ED3}" type="presParOf" srcId="{EF34EA80-BEB3-4A43-A2CE-44927C036164}" destId="{C3FFBAFC-B974-449E-8DD2-481685C55ABD}" srcOrd="1" destOrd="0" presId="urn:microsoft.com/office/officeart/2005/8/layout/hierarchy1"/>
    <dgm:cxn modelId="{815A4700-EF81-4FFD-AF90-F68F2E8239D4}" type="presParOf" srcId="{92020C8E-0488-4B51-BBEF-2ECB549BE179}" destId="{5D0E2613-2362-492F-99AE-B1DCE1DAF8F4}" srcOrd="4" destOrd="0" presId="urn:microsoft.com/office/officeart/2005/8/layout/hierarchy1"/>
    <dgm:cxn modelId="{52D136B9-FE20-4107-ABA1-1537039E1308}" type="presParOf" srcId="{92020C8E-0488-4B51-BBEF-2ECB549BE179}" destId="{E5679EA9-DA35-4598-BE41-E9A35F91E13F}" srcOrd="5" destOrd="0" presId="urn:microsoft.com/office/officeart/2005/8/layout/hierarchy1"/>
    <dgm:cxn modelId="{7E113A86-FFA3-4C2D-A0D8-75EC773962A3}" type="presParOf" srcId="{E5679EA9-DA35-4598-BE41-E9A35F91E13F}" destId="{96FE01D4-82CD-4AE9-A8C6-E00647DD1630}" srcOrd="0" destOrd="0" presId="urn:microsoft.com/office/officeart/2005/8/layout/hierarchy1"/>
    <dgm:cxn modelId="{381E60BC-027C-45AD-8EC7-D3655266DC06}" type="presParOf" srcId="{96FE01D4-82CD-4AE9-A8C6-E00647DD1630}" destId="{801C4D05-33B0-41A0-806E-4B038DFC75EB}" srcOrd="0" destOrd="0" presId="urn:microsoft.com/office/officeart/2005/8/layout/hierarchy1"/>
    <dgm:cxn modelId="{25F4E460-52A7-4589-80E9-6597EEA30427}" type="presParOf" srcId="{96FE01D4-82CD-4AE9-A8C6-E00647DD1630}" destId="{AE455AC0-E45F-4E70-A14D-788E500374B3}" srcOrd="1" destOrd="0" presId="urn:microsoft.com/office/officeart/2005/8/layout/hierarchy1"/>
    <dgm:cxn modelId="{15050323-2C47-4B85-A9DB-80068191EEEF}" type="presParOf" srcId="{E5679EA9-DA35-4598-BE41-E9A35F91E13F}" destId="{1CB64C4A-6ADD-4ED4-AF13-5843BDF318A6}" srcOrd="1" destOrd="0" presId="urn:microsoft.com/office/officeart/2005/8/layout/hierarchy1"/>
    <dgm:cxn modelId="{C373B432-BC9F-44B6-A8E7-8A831F040446}" type="presParOf" srcId="{1CB64C4A-6ADD-4ED4-AF13-5843BDF318A6}" destId="{2221B537-3A96-4FA8-8F03-B965F9D7376E}" srcOrd="0" destOrd="0" presId="urn:microsoft.com/office/officeart/2005/8/layout/hierarchy1"/>
    <dgm:cxn modelId="{DDDCBE20-AF2C-4441-BD90-1AF0CEE7B084}" type="presParOf" srcId="{1CB64C4A-6ADD-4ED4-AF13-5843BDF318A6}" destId="{A720FD45-1EC1-4BAF-8560-2D86FCD7D157}" srcOrd="1" destOrd="0" presId="urn:microsoft.com/office/officeart/2005/8/layout/hierarchy1"/>
    <dgm:cxn modelId="{77455F70-A3F1-4F21-92CD-C0B00F34E67E}" type="presParOf" srcId="{A720FD45-1EC1-4BAF-8560-2D86FCD7D157}" destId="{00E8DD2B-2DAB-4F9C-8758-8D4014DA33F9}" srcOrd="0" destOrd="0" presId="urn:microsoft.com/office/officeart/2005/8/layout/hierarchy1"/>
    <dgm:cxn modelId="{41B06754-DC2C-47B1-840D-5FA2D489F7B3}" type="presParOf" srcId="{00E8DD2B-2DAB-4F9C-8758-8D4014DA33F9}" destId="{857A3D86-FB8D-4E9A-98E8-1D975453EA39}" srcOrd="0" destOrd="0" presId="urn:microsoft.com/office/officeart/2005/8/layout/hierarchy1"/>
    <dgm:cxn modelId="{48F8D506-E4D3-4B0F-803B-696B556EC27E}" type="presParOf" srcId="{00E8DD2B-2DAB-4F9C-8758-8D4014DA33F9}" destId="{AA27306D-4CC1-415F-A99D-7968938AA1E7}" srcOrd="1" destOrd="0" presId="urn:microsoft.com/office/officeart/2005/8/layout/hierarchy1"/>
    <dgm:cxn modelId="{A8BA8AFD-136D-49AA-B715-2F23C820720E}" type="presParOf" srcId="{A720FD45-1EC1-4BAF-8560-2D86FCD7D157}" destId="{32CE1556-E5A5-4651-8C57-70FBB8F3D4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err="1" smtClean="0"/>
            <a:t>RedHat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0FC1E2F2-8AD7-46A3-A8D4-31A67BA47AF2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73AC1356-5C74-40E9-9D0E-A19D5692E05F}" type="parTrans" cxnId="{2A90CB0D-100E-4DC7-B59B-91B21702C678}">
      <dgm:prSet/>
      <dgm:spPr/>
      <dgm:t>
        <a:bodyPr/>
        <a:lstStyle/>
        <a:p>
          <a:endParaRPr lang="en-US"/>
        </a:p>
      </dgm:t>
    </dgm:pt>
    <dgm:pt modelId="{3D9CA47D-7B83-454A-A631-2F699FD2BAB4}" type="sibTrans" cxnId="{2A90CB0D-100E-4DC7-B59B-91B21702C678}">
      <dgm:prSet/>
      <dgm:spPr/>
      <dgm:t>
        <a:bodyPr/>
        <a:lstStyle/>
        <a:p>
          <a:endParaRPr lang="en-US"/>
        </a:p>
      </dgm:t>
    </dgm:pt>
    <dgm:pt modelId="{19250358-7CA3-4EBB-9CF1-EAAB22DE4394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672A468-F081-4F2F-94D1-BDC8A7082344}" type="parTrans" cxnId="{1F037D69-B280-46A1-BD71-2D232F9B37AB}">
      <dgm:prSet/>
      <dgm:spPr/>
      <dgm:t>
        <a:bodyPr/>
        <a:lstStyle/>
        <a:p>
          <a:endParaRPr lang="en-US"/>
        </a:p>
      </dgm:t>
    </dgm:pt>
    <dgm:pt modelId="{30AFEC9F-60F5-4C5E-B273-DB5920901BE4}" type="sibTrans" cxnId="{1F037D69-B280-46A1-BD71-2D232F9B37AB}">
      <dgm:prSet/>
      <dgm:spPr/>
      <dgm:t>
        <a:bodyPr/>
        <a:lstStyle/>
        <a:p>
          <a:endParaRPr lang="en-US"/>
        </a:p>
      </dgm:t>
    </dgm:pt>
    <dgm:pt modelId="{CE00F8DB-6B29-4446-8965-723DDA8EB108}">
      <dgm:prSet phldrT="[Text]"/>
      <dgm:spPr/>
      <dgm:t>
        <a:bodyPr/>
        <a:lstStyle/>
        <a:p>
          <a:r>
            <a:rPr lang="en-US" dirty="0" smtClean="0"/>
            <a:t>Scheduled Tasks</a:t>
          </a:r>
          <a:endParaRPr lang="en-US" dirty="0"/>
        </a:p>
      </dgm:t>
    </dgm:pt>
    <dgm:pt modelId="{987CA8C2-130F-4F0D-901E-0E67BDCB6C62}" type="parTrans" cxnId="{8E6F655B-2889-4D58-97F7-4E9C1E326881}">
      <dgm:prSet/>
      <dgm:spPr/>
      <dgm:t>
        <a:bodyPr/>
        <a:lstStyle/>
        <a:p>
          <a:endParaRPr lang="en-US"/>
        </a:p>
      </dgm:t>
    </dgm:pt>
    <dgm:pt modelId="{6A220CD0-675C-41AA-93F0-83F14CBF122D}" type="sibTrans" cxnId="{8E6F655B-2889-4D58-97F7-4E9C1E326881}">
      <dgm:prSet/>
      <dgm:spPr/>
      <dgm:t>
        <a:bodyPr/>
        <a:lstStyle/>
        <a:p>
          <a:endParaRPr lang="en-US"/>
        </a:p>
      </dgm:t>
    </dgm:pt>
    <dgm:pt modelId="{56FA5FBE-5C60-4C5E-8DCE-F87AB4531158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C82C4F8-8038-4B40-9BD9-6765E2238504}" type="parTrans" cxnId="{F6408A78-959B-4471-8C89-5903D2BD7426}">
      <dgm:prSet/>
      <dgm:spPr/>
      <dgm:t>
        <a:bodyPr/>
        <a:lstStyle/>
        <a:p>
          <a:endParaRPr lang="en-US"/>
        </a:p>
      </dgm:t>
    </dgm:pt>
    <dgm:pt modelId="{AC44C021-1C4E-44FC-B7B2-CC95683A0053}" type="sibTrans" cxnId="{F6408A78-959B-4471-8C89-5903D2BD7426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80ADD15D-581D-41E4-8E31-DD0BA19BC86F}" type="pres">
      <dgm:prSet presAssocID="{4B9E326F-94CB-44D4-B32C-77EE5A983E8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0" presStyleCnt="3"/>
      <dgm:spPr/>
    </dgm:pt>
    <dgm:pt modelId="{2F5EFDEE-ED1D-46FB-A565-A8A9F3BE365F}" type="pres">
      <dgm:prSet presAssocID="{316E11F1-DD21-4AD5-81CD-A87DEA59BF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  <dgm:pt modelId="{19F2AA7E-81CA-434E-B00F-B2CC881AD062}" type="pres">
      <dgm:prSet presAssocID="{F672A468-F081-4F2F-94D1-BDC8A708234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5AB525C-3D12-4536-9E2C-B8D3082E2BEB}" type="pres">
      <dgm:prSet presAssocID="{19250358-7CA3-4EBB-9CF1-EAAB22DE4394}" presName="hierRoot3" presStyleCnt="0"/>
      <dgm:spPr/>
    </dgm:pt>
    <dgm:pt modelId="{BD07D5EE-13BC-4B69-BB67-C4F74BFFF659}" type="pres">
      <dgm:prSet presAssocID="{19250358-7CA3-4EBB-9CF1-EAAB22DE4394}" presName="composite3" presStyleCnt="0"/>
      <dgm:spPr/>
    </dgm:pt>
    <dgm:pt modelId="{7ECED229-A496-4FB5-952F-552905A1E318}" type="pres">
      <dgm:prSet presAssocID="{19250358-7CA3-4EBB-9CF1-EAAB22DE4394}" presName="background3" presStyleLbl="node3" presStyleIdx="0" presStyleCnt="2"/>
      <dgm:spPr/>
    </dgm:pt>
    <dgm:pt modelId="{2BFEF383-F814-4488-A9F4-8A1C163725AF}" type="pres">
      <dgm:prSet presAssocID="{19250358-7CA3-4EBB-9CF1-EAAB22DE439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FBD7C-30AC-4A51-96B0-4CD5227D892E}" type="pres">
      <dgm:prSet presAssocID="{19250358-7CA3-4EBB-9CF1-EAAB22DE4394}" presName="hierChild4" presStyleCnt="0"/>
      <dgm:spPr/>
    </dgm:pt>
    <dgm:pt modelId="{D34930F9-7AF1-4D09-9946-4652D17DF341}" type="pres">
      <dgm:prSet presAssocID="{73AC1356-5C74-40E9-9D0E-A19D5692E05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F34EA80-BEB3-4A43-A2CE-44927C036164}" type="pres">
      <dgm:prSet presAssocID="{0FC1E2F2-8AD7-46A3-A8D4-31A67BA47AF2}" presName="hierRoot2" presStyleCnt="0"/>
      <dgm:spPr/>
    </dgm:pt>
    <dgm:pt modelId="{AB94AD8B-43CE-4C5B-8547-A16C15C26ADA}" type="pres">
      <dgm:prSet presAssocID="{0FC1E2F2-8AD7-46A3-A8D4-31A67BA47AF2}" presName="composite2" presStyleCnt="0"/>
      <dgm:spPr/>
    </dgm:pt>
    <dgm:pt modelId="{C84AD961-941D-4B37-A3E0-B18A36026963}" type="pres">
      <dgm:prSet presAssocID="{0FC1E2F2-8AD7-46A3-A8D4-31A67BA47AF2}" presName="background2" presStyleLbl="node2" presStyleIdx="1" presStyleCnt="3"/>
      <dgm:spPr/>
    </dgm:pt>
    <dgm:pt modelId="{B7BB5636-BB3D-4CC6-9DDA-A078EDFEEBA1}" type="pres">
      <dgm:prSet presAssocID="{0FC1E2F2-8AD7-46A3-A8D4-31A67BA47AF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FBAFC-B974-449E-8DD2-481685C55ABD}" type="pres">
      <dgm:prSet presAssocID="{0FC1E2F2-8AD7-46A3-A8D4-31A67BA47AF2}" presName="hierChild3" presStyleCnt="0"/>
      <dgm:spPr/>
    </dgm:pt>
    <dgm:pt modelId="{5D0E2613-2362-492F-99AE-B1DCE1DAF8F4}" type="pres">
      <dgm:prSet presAssocID="{987CA8C2-130F-4F0D-901E-0E67BDCB6C6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5679EA9-DA35-4598-BE41-E9A35F91E13F}" type="pres">
      <dgm:prSet presAssocID="{CE00F8DB-6B29-4446-8965-723DDA8EB108}" presName="hierRoot2" presStyleCnt="0"/>
      <dgm:spPr/>
    </dgm:pt>
    <dgm:pt modelId="{96FE01D4-82CD-4AE9-A8C6-E00647DD1630}" type="pres">
      <dgm:prSet presAssocID="{CE00F8DB-6B29-4446-8965-723DDA8EB108}" presName="composite2" presStyleCnt="0"/>
      <dgm:spPr/>
    </dgm:pt>
    <dgm:pt modelId="{801C4D05-33B0-41A0-806E-4B038DFC75EB}" type="pres">
      <dgm:prSet presAssocID="{CE00F8DB-6B29-4446-8965-723DDA8EB108}" presName="background2" presStyleLbl="node2" presStyleIdx="2" presStyleCnt="3"/>
      <dgm:spPr/>
    </dgm:pt>
    <dgm:pt modelId="{AE455AC0-E45F-4E70-A14D-788E500374B3}" type="pres">
      <dgm:prSet presAssocID="{CE00F8DB-6B29-4446-8965-723DDA8EB1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64C4A-6ADD-4ED4-AF13-5843BDF318A6}" type="pres">
      <dgm:prSet presAssocID="{CE00F8DB-6B29-4446-8965-723DDA8EB108}" presName="hierChild3" presStyleCnt="0"/>
      <dgm:spPr/>
    </dgm:pt>
    <dgm:pt modelId="{2221B537-3A96-4FA8-8F03-B965F9D7376E}" type="pres">
      <dgm:prSet presAssocID="{FC82C4F8-8038-4B40-9BD9-6765E223850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720FD45-1EC1-4BAF-8560-2D86FCD7D157}" type="pres">
      <dgm:prSet presAssocID="{56FA5FBE-5C60-4C5E-8DCE-F87AB4531158}" presName="hierRoot3" presStyleCnt="0"/>
      <dgm:spPr/>
    </dgm:pt>
    <dgm:pt modelId="{00E8DD2B-2DAB-4F9C-8758-8D4014DA33F9}" type="pres">
      <dgm:prSet presAssocID="{56FA5FBE-5C60-4C5E-8DCE-F87AB4531158}" presName="composite3" presStyleCnt="0"/>
      <dgm:spPr/>
    </dgm:pt>
    <dgm:pt modelId="{857A3D86-FB8D-4E9A-98E8-1D975453EA39}" type="pres">
      <dgm:prSet presAssocID="{56FA5FBE-5C60-4C5E-8DCE-F87AB4531158}" presName="background3" presStyleLbl="node3" presStyleIdx="1" presStyleCnt="2"/>
      <dgm:spPr/>
    </dgm:pt>
    <dgm:pt modelId="{AA27306D-4CC1-415F-A99D-7968938AA1E7}" type="pres">
      <dgm:prSet presAssocID="{56FA5FBE-5C60-4C5E-8DCE-F87AB453115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CE1556-E5A5-4651-8C57-70FBB8F3D484}" type="pres">
      <dgm:prSet presAssocID="{56FA5FBE-5C60-4C5E-8DCE-F87AB4531158}" presName="hierChild4" presStyleCnt="0"/>
      <dgm:spPr/>
    </dgm:pt>
  </dgm:ptLst>
  <dgm:cxnLst>
    <dgm:cxn modelId="{A0466EFC-3C89-46B8-B50A-BAC805BE8663}" type="presOf" srcId="{4B9E326F-94CB-44D4-B32C-77EE5A983E88}" destId="{80ADD15D-581D-41E4-8E31-DD0BA19BC86F}" srcOrd="0" destOrd="0" presId="urn:microsoft.com/office/officeart/2005/8/layout/hierarchy1"/>
    <dgm:cxn modelId="{0E002C6C-5B39-4C30-9A90-CF8BA1DB314D}" type="presOf" srcId="{6672EC05-A275-47CB-AD24-0115C0852F0F}" destId="{EBCCD5E4-2507-4611-AAF1-0EAED8314746}" srcOrd="0" destOrd="0" presId="urn:microsoft.com/office/officeart/2005/8/layout/hierarchy1"/>
    <dgm:cxn modelId="{2A90CB0D-100E-4DC7-B59B-91B21702C678}" srcId="{6672EC05-A275-47CB-AD24-0115C0852F0F}" destId="{0FC1E2F2-8AD7-46A3-A8D4-31A67BA47AF2}" srcOrd="1" destOrd="0" parTransId="{73AC1356-5C74-40E9-9D0E-A19D5692E05F}" sibTransId="{3D9CA47D-7B83-454A-A631-2F699FD2BAB4}"/>
    <dgm:cxn modelId="{2036000A-6D2B-4FE8-A422-FCAE69104342}" type="presOf" srcId="{19250358-7CA3-4EBB-9CF1-EAAB22DE4394}" destId="{2BFEF383-F814-4488-A9F4-8A1C163725AF}" srcOrd="0" destOrd="0" presId="urn:microsoft.com/office/officeart/2005/8/layout/hierarchy1"/>
    <dgm:cxn modelId="{34C0FA3F-0FDD-48C6-A4CA-45E7E7D5AC0B}" type="presOf" srcId="{987CA8C2-130F-4F0D-901E-0E67BDCB6C62}" destId="{5D0E2613-2362-492F-99AE-B1DCE1DAF8F4}" srcOrd="0" destOrd="0" presId="urn:microsoft.com/office/officeart/2005/8/layout/hierarchy1"/>
    <dgm:cxn modelId="{EFC5712D-8205-4A21-8E8F-027AE4BA8DB3}" type="presOf" srcId="{56FA5FBE-5C60-4C5E-8DCE-F87AB4531158}" destId="{AA27306D-4CC1-415F-A99D-7968938AA1E7}" srcOrd="0" destOrd="0" presId="urn:microsoft.com/office/officeart/2005/8/layout/hierarchy1"/>
    <dgm:cxn modelId="{31685DA5-EE72-43F8-A2DE-B10944367377}" type="presOf" srcId="{F672A468-F081-4F2F-94D1-BDC8A7082344}" destId="{19F2AA7E-81CA-434E-B00F-B2CC881AD062}" srcOrd="0" destOrd="0" presId="urn:microsoft.com/office/officeart/2005/8/layout/hierarchy1"/>
    <dgm:cxn modelId="{FB5C0198-6786-4D3E-BEEF-C8C41EBD5D43}" type="presOf" srcId="{1FFB510D-3292-425D-B6D9-3DD423728CC4}" destId="{398064FD-C3E3-43AB-9036-1C83D1F1FB6D}" srcOrd="0" destOrd="0" presId="urn:microsoft.com/office/officeart/2005/8/layout/hierarchy1"/>
    <dgm:cxn modelId="{8E6F655B-2889-4D58-97F7-4E9C1E326881}" srcId="{6672EC05-A275-47CB-AD24-0115C0852F0F}" destId="{CE00F8DB-6B29-4446-8965-723DDA8EB108}" srcOrd="2" destOrd="0" parTransId="{987CA8C2-130F-4F0D-901E-0E67BDCB6C62}" sibTransId="{6A220CD0-675C-41AA-93F0-83F14CBF122D}"/>
    <dgm:cxn modelId="{75FF4D86-0453-498A-87C8-6E28CBC92772}" type="presOf" srcId="{FC82C4F8-8038-4B40-9BD9-6765E2238504}" destId="{2221B537-3A96-4FA8-8F03-B965F9D7376E}" srcOrd="0" destOrd="0" presId="urn:microsoft.com/office/officeart/2005/8/layout/hierarchy1"/>
    <dgm:cxn modelId="{F6408A78-959B-4471-8C89-5903D2BD7426}" srcId="{CE00F8DB-6B29-4446-8965-723DDA8EB108}" destId="{56FA5FBE-5C60-4C5E-8DCE-F87AB4531158}" srcOrd="0" destOrd="0" parTransId="{FC82C4F8-8038-4B40-9BD9-6765E2238504}" sibTransId="{AC44C021-1C4E-44FC-B7B2-CC95683A0053}"/>
    <dgm:cxn modelId="{42B0E43D-3B61-4F5D-88F8-7816AB716DC5}" srcId="{6672EC05-A275-47CB-AD24-0115C0852F0F}" destId="{316E11F1-DD21-4AD5-81CD-A87DEA59BF1E}" srcOrd="0" destOrd="0" parTransId="{4B9E326F-94CB-44D4-B32C-77EE5A983E88}" sibTransId="{5728C794-F3BB-4781-98A7-EFAB9EAD78EE}"/>
    <dgm:cxn modelId="{9753372E-2C0C-4417-8D51-7412D738BD38}" type="presOf" srcId="{CE00F8DB-6B29-4446-8965-723DDA8EB108}" destId="{AE455AC0-E45F-4E70-A14D-788E500374B3}" srcOrd="0" destOrd="0" presId="urn:microsoft.com/office/officeart/2005/8/layout/hierarchy1"/>
    <dgm:cxn modelId="{3B12BF3E-3A5B-403D-9439-4F7C769D3FF6}" type="presOf" srcId="{73AC1356-5C74-40E9-9D0E-A19D5692E05F}" destId="{D34930F9-7AF1-4D09-9946-4652D17DF341}" srcOrd="0" destOrd="0" presId="urn:microsoft.com/office/officeart/2005/8/layout/hierarchy1"/>
    <dgm:cxn modelId="{1F037D69-B280-46A1-BD71-2D232F9B37AB}" srcId="{316E11F1-DD21-4AD5-81CD-A87DEA59BF1E}" destId="{19250358-7CA3-4EBB-9CF1-EAAB22DE4394}" srcOrd="0" destOrd="0" parTransId="{F672A468-F081-4F2F-94D1-BDC8A7082344}" sibTransId="{30AFEC9F-60F5-4C5E-B273-DB5920901BE4}"/>
    <dgm:cxn modelId="{32F4BF11-EA4F-425A-9A6F-7E1650C0B1AD}" type="presOf" srcId="{0FC1E2F2-8AD7-46A3-A8D4-31A67BA47AF2}" destId="{B7BB5636-BB3D-4CC6-9DDA-A078EDFEEBA1}" srcOrd="0" destOrd="0" presId="urn:microsoft.com/office/officeart/2005/8/layout/hierarchy1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5B2E8B76-80E1-48EC-8B6B-17BF55B1CC9B}" type="presOf" srcId="{316E11F1-DD21-4AD5-81CD-A87DEA59BF1E}" destId="{2F5EFDEE-ED1D-46FB-A565-A8A9F3BE365F}" srcOrd="0" destOrd="0" presId="urn:microsoft.com/office/officeart/2005/8/layout/hierarchy1"/>
    <dgm:cxn modelId="{6FE63587-7848-4C69-AF72-5D14C624A967}" type="presParOf" srcId="{398064FD-C3E3-43AB-9036-1C83D1F1FB6D}" destId="{EA101543-E619-4356-B40F-9A031EDDFB3E}" srcOrd="0" destOrd="0" presId="urn:microsoft.com/office/officeart/2005/8/layout/hierarchy1"/>
    <dgm:cxn modelId="{53E48F72-1D8D-457D-BE42-3A529B7AE8FA}" type="presParOf" srcId="{EA101543-E619-4356-B40F-9A031EDDFB3E}" destId="{A7CE144B-0F94-470F-9C54-652A9335ACF6}" srcOrd="0" destOrd="0" presId="urn:microsoft.com/office/officeart/2005/8/layout/hierarchy1"/>
    <dgm:cxn modelId="{4F5A1900-C863-4471-BAE3-8DB04DF25240}" type="presParOf" srcId="{A7CE144B-0F94-470F-9C54-652A9335ACF6}" destId="{2FC20C1C-446C-470C-9930-E56284ACB734}" srcOrd="0" destOrd="0" presId="urn:microsoft.com/office/officeart/2005/8/layout/hierarchy1"/>
    <dgm:cxn modelId="{289D6507-7023-4FBA-8409-06CBE7119610}" type="presParOf" srcId="{A7CE144B-0F94-470F-9C54-652A9335ACF6}" destId="{EBCCD5E4-2507-4611-AAF1-0EAED8314746}" srcOrd="1" destOrd="0" presId="urn:microsoft.com/office/officeart/2005/8/layout/hierarchy1"/>
    <dgm:cxn modelId="{491525BA-98FA-41D6-9ADC-18E02580962E}" type="presParOf" srcId="{EA101543-E619-4356-B40F-9A031EDDFB3E}" destId="{92020C8E-0488-4B51-BBEF-2ECB549BE179}" srcOrd="1" destOrd="0" presId="urn:microsoft.com/office/officeart/2005/8/layout/hierarchy1"/>
    <dgm:cxn modelId="{B929A300-6681-47EF-AB51-E8B2BF503A46}" type="presParOf" srcId="{92020C8E-0488-4B51-BBEF-2ECB549BE179}" destId="{80ADD15D-581D-41E4-8E31-DD0BA19BC86F}" srcOrd="0" destOrd="0" presId="urn:microsoft.com/office/officeart/2005/8/layout/hierarchy1"/>
    <dgm:cxn modelId="{E7604F1E-19C8-4757-BF30-87237DE13B52}" type="presParOf" srcId="{92020C8E-0488-4B51-BBEF-2ECB549BE179}" destId="{E7195DF1-7BA3-40F6-83B0-06F3DC0BAC35}" srcOrd="1" destOrd="0" presId="urn:microsoft.com/office/officeart/2005/8/layout/hierarchy1"/>
    <dgm:cxn modelId="{C9666B76-711F-4FDC-9D1B-EEBCAEEEB14D}" type="presParOf" srcId="{E7195DF1-7BA3-40F6-83B0-06F3DC0BAC35}" destId="{3A13FA87-C107-42AF-966E-F622861AFE17}" srcOrd="0" destOrd="0" presId="urn:microsoft.com/office/officeart/2005/8/layout/hierarchy1"/>
    <dgm:cxn modelId="{47559267-03F0-434E-A07D-DB7F40E23B22}" type="presParOf" srcId="{3A13FA87-C107-42AF-966E-F622861AFE17}" destId="{8B51C463-F626-4021-B526-BBA11C62AC94}" srcOrd="0" destOrd="0" presId="urn:microsoft.com/office/officeart/2005/8/layout/hierarchy1"/>
    <dgm:cxn modelId="{47DA13DF-7F62-4C78-8981-56CE70ECB4BB}" type="presParOf" srcId="{3A13FA87-C107-42AF-966E-F622861AFE17}" destId="{2F5EFDEE-ED1D-46FB-A565-A8A9F3BE365F}" srcOrd="1" destOrd="0" presId="urn:microsoft.com/office/officeart/2005/8/layout/hierarchy1"/>
    <dgm:cxn modelId="{C1DA1ECA-7FC0-49DC-8713-89613EFBE7C6}" type="presParOf" srcId="{E7195DF1-7BA3-40F6-83B0-06F3DC0BAC35}" destId="{E1B5BFB9-5B3E-4AE8-B352-3FC609435EC6}" srcOrd="1" destOrd="0" presId="urn:microsoft.com/office/officeart/2005/8/layout/hierarchy1"/>
    <dgm:cxn modelId="{911DD21F-22FB-41AF-90D3-392118C8F115}" type="presParOf" srcId="{E1B5BFB9-5B3E-4AE8-B352-3FC609435EC6}" destId="{19F2AA7E-81CA-434E-B00F-B2CC881AD062}" srcOrd="0" destOrd="0" presId="urn:microsoft.com/office/officeart/2005/8/layout/hierarchy1"/>
    <dgm:cxn modelId="{508A8CCE-0796-4EC7-99A3-8E150A670497}" type="presParOf" srcId="{E1B5BFB9-5B3E-4AE8-B352-3FC609435EC6}" destId="{35AB525C-3D12-4536-9E2C-B8D3082E2BEB}" srcOrd="1" destOrd="0" presId="urn:microsoft.com/office/officeart/2005/8/layout/hierarchy1"/>
    <dgm:cxn modelId="{13D3A216-9E98-40E5-AC14-49E8600D6FD1}" type="presParOf" srcId="{35AB525C-3D12-4536-9E2C-B8D3082E2BEB}" destId="{BD07D5EE-13BC-4B69-BB67-C4F74BFFF659}" srcOrd="0" destOrd="0" presId="urn:microsoft.com/office/officeart/2005/8/layout/hierarchy1"/>
    <dgm:cxn modelId="{5D6868F7-2EED-4666-A074-5D16E07AD7AF}" type="presParOf" srcId="{BD07D5EE-13BC-4B69-BB67-C4F74BFFF659}" destId="{7ECED229-A496-4FB5-952F-552905A1E318}" srcOrd="0" destOrd="0" presId="urn:microsoft.com/office/officeart/2005/8/layout/hierarchy1"/>
    <dgm:cxn modelId="{6A83AE7E-C063-45AB-8E43-333377137177}" type="presParOf" srcId="{BD07D5EE-13BC-4B69-BB67-C4F74BFFF659}" destId="{2BFEF383-F814-4488-A9F4-8A1C163725AF}" srcOrd="1" destOrd="0" presId="urn:microsoft.com/office/officeart/2005/8/layout/hierarchy1"/>
    <dgm:cxn modelId="{749DF45D-4522-4D8E-8ABF-6946D961C99B}" type="presParOf" srcId="{35AB525C-3D12-4536-9E2C-B8D3082E2BEB}" destId="{6DDFBD7C-30AC-4A51-96B0-4CD5227D892E}" srcOrd="1" destOrd="0" presId="urn:microsoft.com/office/officeart/2005/8/layout/hierarchy1"/>
    <dgm:cxn modelId="{27D512FD-C40F-4C9F-A788-22F75F3B9502}" type="presParOf" srcId="{92020C8E-0488-4B51-BBEF-2ECB549BE179}" destId="{D34930F9-7AF1-4D09-9946-4652D17DF341}" srcOrd="2" destOrd="0" presId="urn:microsoft.com/office/officeart/2005/8/layout/hierarchy1"/>
    <dgm:cxn modelId="{2D1691E9-ECA4-42E7-9664-94A3783580AE}" type="presParOf" srcId="{92020C8E-0488-4B51-BBEF-2ECB549BE179}" destId="{EF34EA80-BEB3-4A43-A2CE-44927C036164}" srcOrd="3" destOrd="0" presId="urn:microsoft.com/office/officeart/2005/8/layout/hierarchy1"/>
    <dgm:cxn modelId="{34A32DC8-60E1-4495-B916-8AF78BDCA0C3}" type="presParOf" srcId="{EF34EA80-BEB3-4A43-A2CE-44927C036164}" destId="{AB94AD8B-43CE-4C5B-8547-A16C15C26ADA}" srcOrd="0" destOrd="0" presId="urn:microsoft.com/office/officeart/2005/8/layout/hierarchy1"/>
    <dgm:cxn modelId="{9A59DBD9-CB22-4687-B21B-5183B19CC623}" type="presParOf" srcId="{AB94AD8B-43CE-4C5B-8547-A16C15C26ADA}" destId="{C84AD961-941D-4B37-A3E0-B18A36026963}" srcOrd="0" destOrd="0" presId="urn:microsoft.com/office/officeart/2005/8/layout/hierarchy1"/>
    <dgm:cxn modelId="{58374C33-C28C-47AE-B267-09D305FBCF65}" type="presParOf" srcId="{AB94AD8B-43CE-4C5B-8547-A16C15C26ADA}" destId="{B7BB5636-BB3D-4CC6-9DDA-A078EDFEEBA1}" srcOrd="1" destOrd="0" presId="urn:microsoft.com/office/officeart/2005/8/layout/hierarchy1"/>
    <dgm:cxn modelId="{F4E74196-A84C-4211-AE3C-5C52431A403D}" type="presParOf" srcId="{EF34EA80-BEB3-4A43-A2CE-44927C036164}" destId="{C3FFBAFC-B974-449E-8DD2-481685C55ABD}" srcOrd="1" destOrd="0" presId="urn:microsoft.com/office/officeart/2005/8/layout/hierarchy1"/>
    <dgm:cxn modelId="{1DDA69FB-7AA0-494F-AD0A-9F44A3FFC1BD}" type="presParOf" srcId="{92020C8E-0488-4B51-BBEF-2ECB549BE179}" destId="{5D0E2613-2362-492F-99AE-B1DCE1DAF8F4}" srcOrd="4" destOrd="0" presId="urn:microsoft.com/office/officeart/2005/8/layout/hierarchy1"/>
    <dgm:cxn modelId="{1B6BB059-9880-4E53-B354-217BFD0CF70D}" type="presParOf" srcId="{92020C8E-0488-4B51-BBEF-2ECB549BE179}" destId="{E5679EA9-DA35-4598-BE41-E9A35F91E13F}" srcOrd="5" destOrd="0" presId="urn:microsoft.com/office/officeart/2005/8/layout/hierarchy1"/>
    <dgm:cxn modelId="{F575E99C-A708-4168-B7A6-2D742E58F7E3}" type="presParOf" srcId="{E5679EA9-DA35-4598-BE41-E9A35F91E13F}" destId="{96FE01D4-82CD-4AE9-A8C6-E00647DD1630}" srcOrd="0" destOrd="0" presId="urn:microsoft.com/office/officeart/2005/8/layout/hierarchy1"/>
    <dgm:cxn modelId="{3F3C1720-6BA8-4841-8A15-D51CBBC2FEFE}" type="presParOf" srcId="{96FE01D4-82CD-4AE9-A8C6-E00647DD1630}" destId="{801C4D05-33B0-41A0-806E-4B038DFC75EB}" srcOrd="0" destOrd="0" presId="urn:microsoft.com/office/officeart/2005/8/layout/hierarchy1"/>
    <dgm:cxn modelId="{C5F3811D-0FE5-47EB-B15A-B39864D93B1A}" type="presParOf" srcId="{96FE01D4-82CD-4AE9-A8C6-E00647DD1630}" destId="{AE455AC0-E45F-4E70-A14D-788E500374B3}" srcOrd="1" destOrd="0" presId="urn:microsoft.com/office/officeart/2005/8/layout/hierarchy1"/>
    <dgm:cxn modelId="{92F75F09-1E15-485A-985C-65D28EB738AF}" type="presParOf" srcId="{E5679EA9-DA35-4598-BE41-E9A35F91E13F}" destId="{1CB64C4A-6ADD-4ED4-AF13-5843BDF318A6}" srcOrd="1" destOrd="0" presId="urn:microsoft.com/office/officeart/2005/8/layout/hierarchy1"/>
    <dgm:cxn modelId="{751A93D2-7DEF-4FB0-A519-E1FB23A6EC09}" type="presParOf" srcId="{1CB64C4A-6ADD-4ED4-AF13-5843BDF318A6}" destId="{2221B537-3A96-4FA8-8F03-B965F9D7376E}" srcOrd="0" destOrd="0" presId="urn:microsoft.com/office/officeart/2005/8/layout/hierarchy1"/>
    <dgm:cxn modelId="{9076F08C-A7D4-4C32-870D-D9B16632FB62}" type="presParOf" srcId="{1CB64C4A-6ADD-4ED4-AF13-5843BDF318A6}" destId="{A720FD45-1EC1-4BAF-8560-2D86FCD7D157}" srcOrd="1" destOrd="0" presId="urn:microsoft.com/office/officeart/2005/8/layout/hierarchy1"/>
    <dgm:cxn modelId="{F6CAA7F2-7BDB-4986-A53B-9F80606E4E2C}" type="presParOf" srcId="{A720FD45-1EC1-4BAF-8560-2D86FCD7D157}" destId="{00E8DD2B-2DAB-4F9C-8758-8D4014DA33F9}" srcOrd="0" destOrd="0" presId="urn:microsoft.com/office/officeart/2005/8/layout/hierarchy1"/>
    <dgm:cxn modelId="{73C5A5FD-612C-43AE-8236-4C67666B5FDF}" type="presParOf" srcId="{00E8DD2B-2DAB-4F9C-8758-8D4014DA33F9}" destId="{857A3D86-FB8D-4E9A-98E8-1D975453EA39}" srcOrd="0" destOrd="0" presId="urn:microsoft.com/office/officeart/2005/8/layout/hierarchy1"/>
    <dgm:cxn modelId="{7C1F29CF-DD65-47A4-A69F-C5A6FB283F4A}" type="presParOf" srcId="{00E8DD2B-2DAB-4F9C-8758-8D4014DA33F9}" destId="{AA27306D-4CC1-415F-A99D-7968938AA1E7}" srcOrd="1" destOrd="0" presId="urn:microsoft.com/office/officeart/2005/8/layout/hierarchy1"/>
    <dgm:cxn modelId="{7A311DF7-A39D-4CC6-88CD-FA06FA4C6135}" type="presParOf" srcId="{A720FD45-1EC1-4BAF-8560-2D86FCD7D157}" destId="{32CE1556-E5A5-4651-8C57-70FBB8F3D4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err="1" smtClean="0"/>
            <a:t>SuSE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0FC1E2F2-8AD7-46A3-A8D4-31A67BA47AF2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73AC1356-5C74-40E9-9D0E-A19D5692E05F}" type="parTrans" cxnId="{2A90CB0D-100E-4DC7-B59B-91B21702C678}">
      <dgm:prSet/>
      <dgm:spPr/>
      <dgm:t>
        <a:bodyPr/>
        <a:lstStyle/>
        <a:p>
          <a:endParaRPr lang="en-US"/>
        </a:p>
      </dgm:t>
    </dgm:pt>
    <dgm:pt modelId="{3D9CA47D-7B83-454A-A631-2F699FD2BAB4}" type="sibTrans" cxnId="{2A90CB0D-100E-4DC7-B59B-91B21702C678}">
      <dgm:prSet/>
      <dgm:spPr/>
      <dgm:t>
        <a:bodyPr/>
        <a:lstStyle/>
        <a:p>
          <a:endParaRPr lang="en-US"/>
        </a:p>
      </dgm:t>
    </dgm:pt>
    <dgm:pt modelId="{19250358-7CA3-4EBB-9CF1-EAAB22DE4394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672A468-F081-4F2F-94D1-BDC8A7082344}" type="parTrans" cxnId="{1F037D69-B280-46A1-BD71-2D232F9B37AB}">
      <dgm:prSet/>
      <dgm:spPr/>
      <dgm:t>
        <a:bodyPr/>
        <a:lstStyle/>
        <a:p>
          <a:endParaRPr lang="en-US"/>
        </a:p>
      </dgm:t>
    </dgm:pt>
    <dgm:pt modelId="{30AFEC9F-60F5-4C5E-B273-DB5920901BE4}" type="sibTrans" cxnId="{1F037D69-B280-46A1-BD71-2D232F9B37AB}">
      <dgm:prSet/>
      <dgm:spPr/>
      <dgm:t>
        <a:bodyPr/>
        <a:lstStyle/>
        <a:p>
          <a:endParaRPr lang="en-US"/>
        </a:p>
      </dgm:t>
    </dgm:pt>
    <dgm:pt modelId="{CE00F8DB-6B29-4446-8965-723DDA8EB108}">
      <dgm:prSet phldrT="[Text]"/>
      <dgm:spPr/>
      <dgm:t>
        <a:bodyPr/>
        <a:lstStyle/>
        <a:p>
          <a:r>
            <a:rPr lang="en-US" dirty="0" smtClean="0"/>
            <a:t>Scheduled Tasks</a:t>
          </a:r>
          <a:endParaRPr lang="en-US" dirty="0"/>
        </a:p>
      </dgm:t>
    </dgm:pt>
    <dgm:pt modelId="{987CA8C2-130F-4F0D-901E-0E67BDCB6C62}" type="parTrans" cxnId="{8E6F655B-2889-4D58-97F7-4E9C1E326881}">
      <dgm:prSet/>
      <dgm:spPr/>
      <dgm:t>
        <a:bodyPr/>
        <a:lstStyle/>
        <a:p>
          <a:endParaRPr lang="en-US"/>
        </a:p>
      </dgm:t>
    </dgm:pt>
    <dgm:pt modelId="{6A220CD0-675C-41AA-93F0-83F14CBF122D}" type="sibTrans" cxnId="{8E6F655B-2889-4D58-97F7-4E9C1E326881}">
      <dgm:prSet/>
      <dgm:spPr/>
      <dgm:t>
        <a:bodyPr/>
        <a:lstStyle/>
        <a:p>
          <a:endParaRPr lang="en-US"/>
        </a:p>
      </dgm:t>
    </dgm:pt>
    <dgm:pt modelId="{56FA5FBE-5C60-4C5E-8DCE-F87AB4531158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C82C4F8-8038-4B40-9BD9-6765E2238504}" type="parTrans" cxnId="{F6408A78-959B-4471-8C89-5903D2BD7426}">
      <dgm:prSet/>
      <dgm:spPr/>
      <dgm:t>
        <a:bodyPr/>
        <a:lstStyle/>
        <a:p>
          <a:endParaRPr lang="en-US"/>
        </a:p>
      </dgm:t>
    </dgm:pt>
    <dgm:pt modelId="{AC44C021-1C4E-44FC-B7B2-CC95683A0053}" type="sibTrans" cxnId="{F6408A78-959B-4471-8C89-5903D2BD7426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80ADD15D-581D-41E4-8E31-DD0BA19BC86F}" type="pres">
      <dgm:prSet presAssocID="{4B9E326F-94CB-44D4-B32C-77EE5A983E8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0" presStyleCnt="3"/>
      <dgm:spPr/>
    </dgm:pt>
    <dgm:pt modelId="{2F5EFDEE-ED1D-46FB-A565-A8A9F3BE365F}" type="pres">
      <dgm:prSet presAssocID="{316E11F1-DD21-4AD5-81CD-A87DEA59BF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  <dgm:pt modelId="{19F2AA7E-81CA-434E-B00F-B2CC881AD062}" type="pres">
      <dgm:prSet presAssocID="{F672A468-F081-4F2F-94D1-BDC8A708234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5AB525C-3D12-4536-9E2C-B8D3082E2BEB}" type="pres">
      <dgm:prSet presAssocID="{19250358-7CA3-4EBB-9CF1-EAAB22DE4394}" presName="hierRoot3" presStyleCnt="0"/>
      <dgm:spPr/>
    </dgm:pt>
    <dgm:pt modelId="{BD07D5EE-13BC-4B69-BB67-C4F74BFFF659}" type="pres">
      <dgm:prSet presAssocID="{19250358-7CA3-4EBB-9CF1-EAAB22DE4394}" presName="composite3" presStyleCnt="0"/>
      <dgm:spPr/>
    </dgm:pt>
    <dgm:pt modelId="{7ECED229-A496-4FB5-952F-552905A1E318}" type="pres">
      <dgm:prSet presAssocID="{19250358-7CA3-4EBB-9CF1-EAAB22DE4394}" presName="background3" presStyleLbl="node3" presStyleIdx="0" presStyleCnt="2"/>
      <dgm:spPr/>
    </dgm:pt>
    <dgm:pt modelId="{2BFEF383-F814-4488-A9F4-8A1C163725AF}" type="pres">
      <dgm:prSet presAssocID="{19250358-7CA3-4EBB-9CF1-EAAB22DE439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FBD7C-30AC-4A51-96B0-4CD5227D892E}" type="pres">
      <dgm:prSet presAssocID="{19250358-7CA3-4EBB-9CF1-EAAB22DE4394}" presName="hierChild4" presStyleCnt="0"/>
      <dgm:spPr/>
    </dgm:pt>
    <dgm:pt modelId="{D34930F9-7AF1-4D09-9946-4652D17DF341}" type="pres">
      <dgm:prSet presAssocID="{73AC1356-5C74-40E9-9D0E-A19D5692E05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F34EA80-BEB3-4A43-A2CE-44927C036164}" type="pres">
      <dgm:prSet presAssocID="{0FC1E2F2-8AD7-46A3-A8D4-31A67BA47AF2}" presName="hierRoot2" presStyleCnt="0"/>
      <dgm:spPr/>
    </dgm:pt>
    <dgm:pt modelId="{AB94AD8B-43CE-4C5B-8547-A16C15C26ADA}" type="pres">
      <dgm:prSet presAssocID="{0FC1E2F2-8AD7-46A3-A8D4-31A67BA47AF2}" presName="composite2" presStyleCnt="0"/>
      <dgm:spPr/>
    </dgm:pt>
    <dgm:pt modelId="{C84AD961-941D-4B37-A3E0-B18A36026963}" type="pres">
      <dgm:prSet presAssocID="{0FC1E2F2-8AD7-46A3-A8D4-31A67BA47AF2}" presName="background2" presStyleLbl="node2" presStyleIdx="1" presStyleCnt="3"/>
      <dgm:spPr/>
    </dgm:pt>
    <dgm:pt modelId="{B7BB5636-BB3D-4CC6-9DDA-A078EDFEEBA1}" type="pres">
      <dgm:prSet presAssocID="{0FC1E2F2-8AD7-46A3-A8D4-31A67BA47AF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FBAFC-B974-449E-8DD2-481685C55ABD}" type="pres">
      <dgm:prSet presAssocID="{0FC1E2F2-8AD7-46A3-A8D4-31A67BA47AF2}" presName="hierChild3" presStyleCnt="0"/>
      <dgm:spPr/>
    </dgm:pt>
    <dgm:pt modelId="{5D0E2613-2362-492F-99AE-B1DCE1DAF8F4}" type="pres">
      <dgm:prSet presAssocID="{987CA8C2-130F-4F0D-901E-0E67BDCB6C6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5679EA9-DA35-4598-BE41-E9A35F91E13F}" type="pres">
      <dgm:prSet presAssocID="{CE00F8DB-6B29-4446-8965-723DDA8EB108}" presName="hierRoot2" presStyleCnt="0"/>
      <dgm:spPr/>
    </dgm:pt>
    <dgm:pt modelId="{96FE01D4-82CD-4AE9-A8C6-E00647DD1630}" type="pres">
      <dgm:prSet presAssocID="{CE00F8DB-6B29-4446-8965-723DDA8EB108}" presName="composite2" presStyleCnt="0"/>
      <dgm:spPr/>
    </dgm:pt>
    <dgm:pt modelId="{801C4D05-33B0-41A0-806E-4B038DFC75EB}" type="pres">
      <dgm:prSet presAssocID="{CE00F8DB-6B29-4446-8965-723DDA8EB108}" presName="background2" presStyleLbl="node2" presStyleIdx="2" presStyleCnt="3"/>
      <dgm:spPr/>
    </dgm:pt>
    <dgm:pt modelId="{AE455AC0-E45F-4E70-A14D-788E500374B3}" type="pres">
      <dgm:prSet presAssocID="{CE00F8DB-6B29-4446-8965-723DDA8EB1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64C4A-6ADD-4ED4-AF13-5843BDF318A6}" type="pres">
      <dgm:prSet presAssocID="{CE00F8DB-6B29-4446-8965-723DDA8EB108}" presName="hierChild3" presStyleCnt="0"/>
      <dgm:spPr/>
    </dgm:pt>
    <dgm:pt modelId="{2221B537-3A96-4FA8-8F03-B965F9D7376E}" type="pres">
      <dgm:prSet presAssocID="{FC82C4F8-8038-4B40-9BD9-6765E223850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720FD45-1EC1-4BAF-8560-2D86FCD7D157}" type="pres">
      <dgm:prSet presAssocID="{56FA5FBE-5C60-4C5E-8DCE-F87AB4531158}" presName="hierRoot3" presStyleCnt="0"/>
      <dgm:spPr/>
    </dgm:pt>
    <dgm:pt modelId="{00E8DD2B-2DAB-4F9C-8758-8D4014DA33F9}" type="pres">
      <dgm:prSet presAssocID="{56FA5FBE-5C60-4C5E-8DCE-F87AB4531158}" presName="composite3" presStyleCnt="0"/>
      <dgm:spPr/>
    </dgm:pt>
    <dgm:pt modelId="{857A3D86-FB8D-4E9A-98E8-1D975453EA39}" type="pres">
      <dgm:prSet presAssocID="{56FA5FBE-5C60-4C5E-8DCE-F87AB4531158}" presName="background3" presStyleLbl="node3" presStyleIdx="1" presStyleCnt="2"/>
      <dgm:spPr/>
    </dgm:pt>
    <dgm:pt modelId="{AA27306D-4CC1-415F-A99D-7968938AA1E7}" type="pres">
      <dgm:prSet presAssocID="{56FA5FBE-5C60-4C5E-8DCE-F87AB453115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CE1556-E5A5-4651-8C57-70FBB8F3D484}" type="pres">
      <dgm:prSet presAssocID="{56FA5FBE-5C60-4C5E-8DCE-F87AB4531158}" presName="hierChild4" presStyleCnt="0"/>
      <dgm:spPr/>
    </dgm:pt>
  </dgm:ptLst>
  <dgm:cxnLst>
    <dgm:cxn modelId="{DC077B50-529C-464D-95E0-8422719443BA}" type="presOf" srcId="{0FC1E2F2-8AD7-46A3-A8D4-31A67BA47AF2}" destId="{B7BB5636-BB3D-4CC6-9DDA-A078EDFEEBA1}" srcOrd="0" destOrd="0" presId="urn:microsoft.com/office/officeart/2005/8/layout/hierarchy1"/>
    <dgm:cxn modelId="{4D801293-B423-4067-B587-53C406706886}" type="presOf" srcId="{73AC1356-5C74-40E9-9D0E-A19D5692E05F}" destId="{D34930F9-7AF1-4D09-9946-4652D17DF341}" srcOrd="0" destOrd="0" presId="urn:microsoft.com/office/officeart/2005/8/layout/hierarchy1"/>
    <dgm:cxn modelId="{517CB278-8871-46D2-A2C8-D62C677E49E5}" type="presOf" srcId="{19250358-7CA3-4EBB-9CF1-EAAB22DE4394}" destId="{2BFEF383-F814-4488-A9F4-8A1C163725AF}" srcOrd="0" destOrd="0" presId="urn:microsoft.com/office/officeart/2005/8/layout/hierarchy1"/>
    <dgm:cxn modelId="{2A90CB0D-100E-4DC7-B59B-91B21702C678}" srcId="{6672EC05-A275-47CB-AD24-0115C0852F0F}" destId="{0FC1E2F2-8AD7-46A3-A8D4-31A67BA47AF2}" srcOrd="1" destOrd="0" parTransId="{73AC1356-5C74-40E9-9D0E-A19D5692E05F}" sibTransId="{3D9CA47D-7B83-454A-A631-2F699FD2BAB4}"/>
    <dgm:cxn modelId="{2E97234F-DDEC-4136-A761-6C0695063B7D}" type="presOf" srcId="{F672A468-F081-4F2F-94D1-BDC8A7082344}" destId="{19F2AA7E-81CA-434E-B00F-B2CC881AD062}" srcOrd="0" destOrd="0" presId="urn:microsoft.com/office/officeart/2005/8/layout/hierarchy1"/>
    <dgm:cxn modelId="{BFFBB697-6EDF-40F7-AD7A-2DD15A2EF98D}" type="presOf" srcId="{987CA8C2-130F-4F0D-901E-0E67BDCB6C62}" destId="{5D0E2613-2362-492F-99AE-B1DCE1DAF8F4}" srcOrd="0" destOrd="0" presId="urn:microsoft.com/office/officeart/2005/8/layout/hierarchy1"/>
    <dgm:cxn modelId="{DEEA74E2-297A-4680-A89F-129827BBC185}" type="presOf" srcId="{316E11F1-DD21-4AD5-81CD-A87DEA59BF1E}" destId="{2F5EFDEE-ED1D-46FB-A565-A8A9F3BE365F}" srcOrd="0" destOrd="0" presId="urn:microsoft.com/office/officeart/2005/8/layout/hierarchy1"/>
    <dgm:cxn modelId="{DB775DF4-E50E-4F56-B32F-A47871438029}" type="presOf" srcId="{4B9E326F-94CB-44D4-B32C-77EE5A983E88}" destId="{80ADD15D-581D-41E4-8E31-DD0BA19BC86F}" srcOrd="0" destOrd="0" presId="urn:microsoft.com/office/officeart/2005/8/layout/hierarchy1"/>
    <dgm:cxn modelId="{5E4ECB77-E518-461F-8348-D887F061EF36}" type="presOf" srcId="{6672EC05-A275-47CB-AD24-0115C0852F0F}" destId="{EBCCD5E4-2507-4611-AAF1-0EAED8314746}" srcOrd="0" destOrd="0" presId="urn:microsoft.com/office/officeart/2005/8/layout/hierarchy1"/>
    <dgm:cxn modelId="{8E6F655B-2889-4D58-97F7-4E9C1E326881}" srcId="{6672EC05-A275-47CB-AD24-0115C0852F0F}" destId="{CE00F8DB-6B29-4446-8965-723DDA8EB108}" srcOrd="2" destOrd="0" parTransId="{987CA8C2-130F-4F0D-901E-0E67BDCB6C62}" sibTransId="{6A220CD0-675C-41AA-93F0-83F14CBF122D}"/>
    <dgm:cxn modelId="{72A7DF09-4FAD-4B84-B396-BA970CE66DB5}" type="presOf" srcId="{56FA5FBE-5C60-4C5E-8DCE-F87AB4531158}" destId="{AA27306D-4CC1-415F-A99D-7968938AA1E7}" srcOrd="0" destOrd="0" presId="urn:microsoft.com/office/officeart/2005/8/layout/hierarchy1"/>
    <dgm:cxn modelId="{B8C8D49C-4161-4ACD-88B9-7E0DB378C8F3}" type="presOf" srcId="{1FFB510D-3292-425D-B6D9-3DD423728CC4}" destId="{398064FD-C3E3-43AB-9036-1C83D1F1FB6D}" srcOrd="0" destOrd="0" presId="urn:microsoft.com/office/officeart/2005/8/layout/hierarchy1"/>
    <dgm:cxn modelId="{F6408A78-959B-4471-8C89-5903D2BD7426}" srcId="{CE00F8DB-6B29-4446-8965-723DDA8EB108}" destId="{56FA5FBE-5C60-4C5E-8DCE-F87AB4531158}" srcOrd="0" destOrd="0" parTransId="{FC82C4F8-8038-4B40-9BD9-6765E2238504}" sibTransId="{AC44C021-1C4E-44FC-B7B2-CC95683A0053}"/>
    <dgm:cxn modelId="{42B0E43D-3B61-4F5D-88F8-7816AB716DC5}" srcId="{6672EC05-A275-47CB-AD24-0115C0852F0F}" destId="{316E11F1-DD21-4AD5-81CD-A87DEA59BF1E}" srcOrd="0" destOrd="0" parTransId="{4B9E326F-94CB-44D4-B32C-77EE5A983E88}" sibTransId="{5728C794-F3BB-4781-98A7-EFAB9EAD78EE}"/>
    <dgm:cxn modelId="{B3DFC95B-71FD-4558-A733-6CFC473A0FAE}" type="presOf" srcId="{CE00F8DB-6B29-4446-8965-723DDA8EB108}" destId="{AE455AC0-E45F-4E70-A14D-788E500374B3}" srcOrd="0" destOrd="0" presId="urn:microsoft.com/office/officeart/2005/8/layout/hierarchy1"/>
    <dgm:cxn modelId="{1F037D69-B280-46A1-BD71-2D232F9B37AB}" srcId="{316E11F1-DD21-4AD5-81CD-A87DEA59BF1E}" destId="{19250358-7CA3-4EBB-9CF1-EAAB22DE4394}" srcOrd="0" destOrd="0" parTransId="{F672A468-F081-4F2F-94D1-BDC8A7082344}" sibTransId="{30AFEC9F-60F5-4C5E-B273-DB5920901BE4}"/>
    <dgm:cxn modelId="{9A70081D-23E0-45F4-932D-D4E4EE230113}" type="presOf" srcId="{FC82C4F8-8038-4B40-9BD9-6765E2238504}" destId="{2221B537-3A96-4FA8-8F03-B965F9D7376E}" srcOrd="0" destOrd="0" presId="urn:microsoft.com/office/officeart/2005/8/layout/hierarchy1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6C2ADF72-AD75-4CE5-AE46-A5ED17F54931}" type="presParOf" srcId="{398064FD-C3E3-43AB-9036-1C83D1F1FB6D}" destId="{EA101543-E619-4356-B40F-9A031EDDFB3E}" srcOrd="0" destOrd="0" presId="urn:microsoft.com/office/officeart/2005/8/layout/hierarchy1"/>
    <dgm:cxn modelId="{D6644B67-F287-4EDE-8930-A0D2FD7956D0}" type="presParOf" srcId="{EA101543-E619-4356-B40F-9A031EDDFB3E}" destId="{A7CE144B-0F94-470F-9C54-652A9335ACF6}" srcOrd="0" destOrd="0" presId="urn:microsoft.com/office/officeart/2005/8/layout/hierarchy1"/>
    <dgm:cxn modelId="{CA75A3BC-75D4-49C7-81B1-F6AD54F5A0C2}" type="presParOf" srcId="{A7CE144B-0F94-470F-9C54-652A9335ACF6}" destId="{2FC20C1C-446C-470C-9930-E56284ACB734}" srcOrd="0" destOrd="0" presId="urn:microsoft.com/office/officeart/2005/8/layout/hierarchy1"/>
    <dgm:cxn modelId="{E6B35851-15B2-4B8B-BFBC-39CC1B413458}" type="presParOf" srcId="{A7CE144B-0F94-470F-9C54-652A9335ACF6}" destId="{EBCCD5E4-2507-4611-AAF1-0EAED8314746}" srcOrd="1" destOrd="0" presId="urn:microsoft.com/office/officeart/2005/8/layout/hierarchy1"/>
    <dgm:cxn modelId="{5063FDEA-FE70-4E80-92F0-EECAB0A71E71}" type="presParOf" srcId="{EA101543-E619-4356-B40F-9A031EDDFB3E}" destId="{92020C8E-0488-4B51-BBEF-2ECB549BE179}" srcOrd="1" destOrd="0" presId="urn:microsoft.com/office/officeart/2005/8/layout/hierarchy1"/>
    <dgm:cxn modelId="{7DFC556F-1A14-410A-9F4E-BA534737CB57}" type="presParOf" srcId="{92020C8E-0488-4B51-BBEF-2ECB549BE179}" destId="{80ADD15D-581D-41E4-8E31-DD0BA19BC86F}" srcOrd="0" destOrd="0" presId="urn:microsoft.com/office/officeart/2005/8/layout/hierarchy1"/>
    <dgm:cxn modelId="{174D96F8-A34B-4AB2-938E-842CF337C633}" type="presParOf" srcId="{92020C8E-0488-4B51-BBEF-2ECB549BE179}" destId="{E7195DF1-7BA3-40F6-83B0-06F3DC0BAC35}" srcOrd="1" destOrd="0" presId="urn:microsoft.com/office/officeart/2005/8/layout/hierarchy1"/>
    <dgm:cxn modelId="{B03B7578-F880-4E91-B8D5-8001D017737A}" type="presParOf" srcId="{E7195DF1-7BA3-40F6-83B0-06F3DC0BAC35}" destId="{3A13FA87-C107-42AF-966E-F622861AFE17}" srcOrd="0" destOrd="0" presId="urn:microsoft.com/office/officeart/2005/8/layout/hierarchy1"/>
    <dgm:cxn modelId="{B7CB8EB1-38EC-4578-B586-1C0A5F763713}" type="presParOf" srcId="{3A13FA87-C107-42AF-966E-F622861AFE17}" destId="{8B51C463-F626-4021-B526-BBA11C62AC94}" srcOrd="0" destOrd="0" presId="urn:microsoft.com/office/officeart/2005/8/layout/hierarchy1"/>
    <dgm:cxn modelId="{936920C0-B6C9-4567-9CAE-DDFEC7F0ACFC}" type="presParOf" srcId="{3A13FA87-C107-42AF-966E-F622861AFE17}" destId="{2F5EFDEE-ED1D-46FB-A565-A8A9F3BE365F}" srcOrd="1" destOrd="0" presId="urn:microsoft.com/office/officeart/2005/8/layout/hierarchy1"/>
    <dgm:cxn modelId="{CDE3E894-93EA-499C-A7E0-346963DE2D39}" type="presParOf" srcId="{E7195DF1-7BA3-40F6-83B0-06F3DC0BAC35}" destId="{E1B5BFB9-5B3E-4AE8-B352-3FC609435EC6}" srcOrd="1" destOrd="0" presId="urn:microsoft.com/office/officeart/2005/8/layout/hierarchy1"/>
    <dgm:cxn modelId="{5ABD4F89-D386-4BC4-842A-9EA746F0AD6B}" type="presParOf" srcId="{E1B5BFB9-5B3E-4AE8-B352-3FC609435EC6}" destId="{19F2AA7E-81CA-434E-B00F-B2CC881AD062}" srcOrd="0" destOrd="0" presId="urn:microsoft.com/office/officeart/2005/8/layout/hierarchy1"/>
    <dgm:cxn modelId="{C56179A9-22BA-43FA-A599-A85E42263414}" type="presParOf" srcId="{E1B5BFB9-5B3E-4AE8-B352-3FC609435EC6}" destId="{35AB525C-3D12-4536-9E2C-B8D3082E2BEB}" srcOrd="1" destOrd="0" presId="urn:microsoft.com/office/officeart/2005/8/layout/hierarchy1"/>
    <dgm:cxn modelId="{09832506-058B-4CCE-81A5-FC3D3B1DEDDC}" type="presParOf" srcId="{35AB525C-3D12-4536-9E2C-B8D3082E2BEB}" destId="{BD07D5EE-13BC-4B69-BB67-C4F74BFFF659}" srcOrd="0" destOrd="0" presId="urn:microsoft.com/office/officeart/2005/8/layout/hierarchy1"/>
    <dgm:cxn modelId="{526F1F41-67AE-482F-B8FF-05FDB57A1BC4}" type="presParOf" srcId="{BD07D5EE-13BC-4B69-BB67-C4F74BFFF659}" destId="{7ECED229-A496-4FB5-952F-552905A1E318}" srcOrd="0" destOrd="0" presId="urn:microsoft.com/office/officeart/2005/8/layout/hierarchy1"/>
    <dgm:cxn modelId="{98904D58-820D-42A6-BECE-8D9ACCFE4664}" type="presParOf" srcId="{BD07D5EE-13BC-4B69-BB67-C4F74BFFF659}" destId="{2BFEF383-F814-4488-A9F4-8A1C163725AF}" srcOrd="1" destOrd="0" presId="urn:microsoft.com/office/officeart/2005/8/layout/hierarchy1"/>
    <dgm:cxn modelId="{1E07014A-0324-4606-8AC2-C76F5B7ED03B}" type="presParOf" srcId="{35AB525C-3D12-4536-9E2C-B8D3082E2BEB}" destId="{6DDFBD7C-30AC-4A51-96B0-4CD5227D892E}" srcOrd="1" destOrd="0" presId="urn:microsoft.com/office/officeart/2005/8/layout/hierarchy1"/>
    <dgm:cxn modelId="{5773FFB2-7147-4000-B559-41FE9BC1E4C4}" type="presParOf" srcId="{92020C8E-0488-4B51-BBEF-2ECB549BE179}" destId="{D34930F9-7AF1-4D09-9946-4652D17DF341}" srcOrd="2" destOrd="0" presId="urn:microsoft.com/office/officeart/2005/8/layout/hierarchy1"/>
    <dgm:cxn modelId="{EBA8B9A1-9BC7-4666-A409-74B57F48AC67}" type="presParOf" srcId="{92020C8E-0488-4B51-BBEF-2ECB549BE179}" destId="{EF34EA80-BEB3-4A43-A2CE-44927C036164}" srcOrd="3" destOrd="0" presId="urn:microsoft.com/office/officeart/2005/8/layout/hierarchy1"/>
    <dgm:cxn modelId="{8C60D37B-9C03-4F5A-8E39-BE714F26115D}" type="presParOf" srcId="{EF34EA80-BEB3-4A43-A2CE-44927C036164}" destId="{AB94AD8B-43CE-4C5B-8547-A16C15C26ADA}" srcOrd="0" destOrd="0" presId="urn:microsoft.com/office/officeart/2005/8/layout/hierarchy1"/>
    <dgm:cxn modelId="{67B280F0-C823-4C29-BF9B-709971F9E8BF}" type="presParOf" srcId="{AB94AD8B-43CE-4C5B-8547-A16C15C26ADA}" destId="{C84AD961-941D-4B37-A3E0-B18A36026963}" srcOrd="0" destOrd="0" presId="urn:microsoft.com/office/officeart/2005/8/layout/hierarchy1"/>
    <dgm:cxn modelId="{44DCBA0A-FA27-4771-8F9A-1006B97939BE}" type="presParOf" srcId="{AB94AD8B-43CE-4C5B-8547-A16C15C26ADA}" destId="{B7BB5636-BB3D-4CC6-9DDA-A078EDFEEBA1}" srcOrd="1" destOrd="0" presId="urn:microsoft.com/office/officeart/2005/8/layout/hierarchy1"/>
    <dgm:cxn modelId="{0EE3B5E2-DEF9-4E47-A1BF-DA213AA43013}" type="presParOf" srcId="{EF34EA80-BEB3-4A43-A2CE-44927C036164}" destId="{C3FFBAFC-B974-449E-8DD2-481685C55ABD}" srcOrd="1" destOrd="0" presId="urn:microsoft.com/office/officeart/2005/8/layout/hierarchy1"/>
    <dgm:cxn modelId="{744F3CFC-444A-4DDC-8273-AD23F62B0FE2}" type="presParOf" srcId="{92020C8E-0488-4B51-BBEF-2ECB549BE179}" destId="{5D0E2613-2362-492F-99AE-B1DCE1DAF8F4}" srcOrd="4" destOrd="0" presId="urn:microsoft.com/office/officeart/2005/8/layout/hierarchy1"/>
    <dgm:cxn modelId="{0C99B320-4ACA-4B45-B012-78BA77607C20}" type="presParOf" srcId="{92020C8E-0488-4B51-BBEF-2ECB549BE179}" destId="{E5679EA9-DA35-4598-BE41-E9A35F91E13F}" srcOrd="5" destOrd="0" presId="urn:microsoft.com/office/officeart/2005/8/layout/hierarchy1"/>
    <dgm:cxn modelId="{85D4C483-B107-4BE5-BE90-E9C1C45F0F73}" type="presParOf" srcId="{E5679EA9-DA35-4598-BE41-E9A35F91E13F}" destId="{96FE01D4-82CD-4AE9-A8C6-E00647DD1630}" srcOrd="0" destOrd="0" presId="urn:microsoft.com/office/officeart/2005/8/layout/hierarchy1"/>
    <dgm:cxn modelId="{7FE4F539-59B3-48ED-900A-B53B8CABA8B0}" type="presParOf" srcId="{96FE01D4-82CD-4AE9-A8C6-E00647DD1630}" destId="{801C4D05-33B0-41A0-806E-4B038DFC75EB}" srcOrd="0" destOrd="0" presId="urn:microsoft.com/office/officeart/2005/8/layout/hierarchy1"/>
    <dgm:cxn modelId="{12A8B178-C96F-4AEC-BCFF-B5D7FA21C965}" type="presParOf" srcId="{96FE01D4-82CD-4AE9-A8C6-E00647DD1630}" destId="{AE455AC0-E45F-4E70-A14D-788E500374B3}" srcOrd="1" destOrd="0" presId="urn:microsoft.com/office/officeart/2005/8/layout/hierarchy1"/>
    <dgm:cxn modelId="{9EF2A7E4-C45A-413E-81AB-39A20DE842A6}" type="presParOf" srcId="{E5679EA9-DA35-4598-BE41-E9A35F91E13F}" destId="{1CB64C4A-6ADD-4ED4-AF13-5843BDF318A6}" srcOrd="1" destOrd="0" presId="urn:microsoft.com/office/officeart/2005/8/layout/hierarchy1"/>
    <dgm:cxn modelId="{2AAA869D-6FC8-47EB-A4FF-209A241E0B08}" type="presParOf" srcId="{1CB64C4A-6ADD-4ED4-AF13-5843BDF318A6}" destId="{2221B537-3A96-4FA8-8F03-B965F9D7376E}" srcOrd="0" destOrd="0" presId="urn:microsoft.com/office/officeart/2005/8/layout/hierarchy1"/>
    <dgm:cxn modelId="{7D9CFDBB-102F-48D1-876C-EB6EBDEA8A78}" type="presParOf" srcId="{1CB64C4A-6ADD-4ED4-AF13-5843BDF318A6}" destId="{A720FD45-1EC1-4BAF-8560-2D86FCD7D157}" srcOrd="1" destOrd="0" presId="urn:microsoft.com/office/officeart/2005/8/layout/hierarchy1"/>
    <dgm:cxn modelId="{57ACE429-414B-4F88-B71D-6602B8C50586}" type="presParOf" srcId="{A720FD45-1EC1-4BAF-8560-2D86FCD7D157}" destId="{00E8DD2B-2DAB-4F9C-8758-8D4014DA33F9}" srcOrd="0" destOrd="0" presId="urn:microsoft.com/office/officeart/2005/8/layout/hierarchy1"/>
    <dgm:cxn modelId="{0E0BC7FD-83A3-4264-ACAF-B3551B553EF2}" type="presParOf" srcId="{00E8DD2B-2DAB-4F9C-8758-8D4014DA33F9}" destId="{857A3D86-FB8D-4E9A-98E8-1D975453EA39}" srcOrd="0" destOrd="0" presId="urn:microsoft.com/office/officeart/2005/8/layout/hierarchy1"/>
    <dgm:cxn modelId="{C7329F10-0218-4D2F-AC5D-9369C9CCA24B}" type="presParOf" srcId="{00E8DD2B-2DAB-4F9C-8758-8D4014DA33F9}" destId="{AA27306D-4CC1-415F-A99D-7968938AA1E7}" srcOrd="1" destOrd="0" presId="urn:microsoft.com/office/officeart/2005/8/layout/hierarchy1"/>
    <dgm:cxn modelId="{CD4558AF-CA47-4B3B-B8CD-D79EECA4D30E}" type="presParOf" srcId="{A720FD45-1EC1-4BAF-8560-2D86FCD7D157}" destId="{32CE1556-E5A5-4651-8C57-70FBB8F3D4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err="1" smtClean="0"/>
            <a:t>Ubuntu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0FC1E2F2-8AD7-46A3-A8D4-31A67BA47AF2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73AC1356-5C74-40E9-9D0E-A19D5692E05F}" type="parTrans" cxnId="{2A90CB0D-100E-4DC7-B59B-91B21702C678}">
      <dgm:prSet/>
      <dgm:spPr/>
      <dgm:t>
        <a:bodyPr/>
        <a:lstStyle/>
        <a:p>
          <a:endParaRPr lang="en-US"/>
        </a:p>
      </dgm:t>
    </dgm:pt>
    <dgm:pt modelId="{3D9CA47D-7B83-454A-A631-2F699FD2BAB4}" type="sibTrans" cxnId="{2A90CB0D-100E-4DC7-B59B-91B21702C678}">
      <dgm:prSet/>
      <dgm:spPr/>
      <dgm:t>
        <a:bodyPr/>
        <a:lstStyle/>
        <a:p>
          <a:endParaRPr lang="en-US"/>
        </a:p>
      </dgm:t>
    </dgm:pt>
    <dgm:pt modelId="{19250358-7CA3-4EBB-9CF1-EAAB22DE4394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672A468-F081-4F2F-94D1-BDC8A7082344}" type="parTrans" cxnId="{1F037D69-B280-46A1-BD71-2D232F9B37AB}">
      <dgm:prSet/>
      <dgm:spPr/>
      <dgm:t>
        <a:bodyPr/>
        <a:lstStyle/>
        <a:p>
          <a:endParaRPr lang="en-US"/>
        </a:p>
      </dgm:t>
    </dgm:pt>
    <dgm:pt modelId="{30AFEC9F-60F5-4C5E-B273-DB5920901BE4}" type="sibTrans" cxnId="{1F037D69-B280-46A1-BD71-2D232F9B37AB}">
      <dgm:prSet/>
      <dgm:spPr/>
      <dgm:t>
        <a:bodyPr/>
        <a:lstStyle/>
        <a:p>
          <a:endParaRPr lang="en-US"/>
        </a:p>
      </dgm:t>
    </dgm:pt>
    <dgm:pt modelId="{CE00F8DB-6B29-4446-8965-723DDA8EB108}">
      <dgm:prSet phldrT="[Text]"/>
      <dgm:spPr/>
      <dgm:t>
        <a:bodyPr/>
        <a:lstStyle/>
        <a:p>
          <a:r>
            <a:rPr lang="en-US" dirty="0" smtClean="0"/>
            <a:t>Scheduled Tasks</a:t>
          </a:r>
          <a:endParaRPr lang="en-US" dirty="0"/>
        </a:p>
      </dgm:t>
    </dgm:pt>
    <dgm:pt modelId="{987CA8C2-130F-4F0D-901E-0E67BDCB6C62}" type="parTrans" cxnId="{8E6F655B-2889-4D58-97F7-4E9C1E326881}">
      <dgm:prSet/>
      <dgm:spPr/>
      <dgm:t>
        <a:bodyPr/>
        <a:lstStyle/>
        <a:p>
          <a:endParaRPr lang="en-US"/>
        </a:p>
      </dgm:t>
    </dgm:pt>
    <dgm:pt modelId="{6A220CD0-675C-41AA-93F0-83F14CBF122D}" type="sibTrans" cxnId="{8E6F655B-2889-4D58-97F7-4E9C1E326881}">
      <dgm:prSet/>
      <dgm:spPr/>
      <dgm:t>
        <a:bodyPr/>
        <a:lstStyle/>
        <a:p>
          <a:endParaRPr lang="en-US"/>
        </a:p>
      </dgm:t>
    </dgm:pt>
    <dgm:pt modelId="{56FA5FBE-5C60-4C5E-8DCE-F87AB4531158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C82C4F8-8038-4B40-9BD9-6765E2238504}" type="parTrans" cxnId="{F6408A78-959B-4471-8C89-5903D2BD7426}">
      <dgm:prSet/>
      <dgm:spPr/>
      <dgm:t>
        <a:bodyPr/>
        <a:lstStyle/>
        <a:p>
          <a:endParaRPr lang="en-US"/>
        </a:p>
      </dgm:t>
    </dgm:pt>
    <dgm:pt modelId="{AC44C021-1C4E-44FC-B7B2-CC95683A0053}" type="sibTrans" cxnId="{F6408A78-959B-4471-8C89-5903D2BD7426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80ADD15D-581D-41E4-8E31-DD0BA19BC86F}" type="pres">
      <dgm:prSet presAssocID="{4B9E326F-94CB-44D4-B32C-77EE5A983E8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0" presStyleCnt="3"/>
      <dgm:spPr/>
    </dgm:pt>
    <dgm:pt modelId="{2F5EFDEE-ED1D-46FB-A565-A8A9F3BE365F}" type="pres">
      <dgm:prSet presAssocID="{316E11F1-DD21-4AD5-81CD-A87DEA59BF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  <dgm:pt modelId="{19F2AA7E-81CA-434E-B00F-B2CC881AD062}" type="pres">
      <dgm:prSet presAssocID="{F672A468-F081-4F2F-94D1-BDC8A708234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5AB525C-3D12-4536-9E2C-B8D3082E2BEB}" type="pres">
      <dgm:prSet presAssocID="{19250358-7CA3-4EBB-9CF1-EAAB22DE4394}" presName="hierRoot3" presStyleCnt="0"/>
      <dgm:spPr/>
    </dgm:pt>
    <dgm:pt modelId="{BD07D5EE-13BC-4B69-BB67-C4F74BFFF659}" type="pres">
      <dgm:prSet presAssocID="{19250358-7CA3-4EBB-9CF1-EAAB22DE4394}" presName="composite3" presStyleCnt="0"/>
      <dgm:spPr/>
    </dgm:pt>
    <dgm:pt modelId="{7ECED229-A496-4FB5-952F-552905A1E318}" type="pres">
      <dgm:prSet presAssocID="{19250358-7CA3-4EBB-9CF1-EAAB22DE4394}" presName="background3" presStyleLbl="node3" presStyleIdx="0" presStyleCnt="2"/>
      <dgm:spPr/>
    </dgm:pt>
    <dgm:pt modelId="{2BFEF383-F814-4488-A9F4-8A1C163725AF}" type="pres">
      <dgm:prSet presAssocID="{19250358-7CA3-4EBB-9CF1-EAAB22DE439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FBD7C-30AC-4A51-96B0-4CD5227D892E}" type="pres">
      <dgm:prSet presAssocID="{19250358-7CA3-4EBB-9CF1-EAAB22DE4394}" presName="hierChild4" presStyleCnt="0"/>
      <dgm:spPr/>
    </dgm:pt>
    <dgm:pt modelId="{D34930F9-7AF1-4D09-9946-4652D17DF341}" type="pres">
      <dgm:prSet presAssocID="{73AC1356-5C74-40E9-9D0E-A19D5692E05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F34EA80-BEB3-4A43-A2CE-44927C036164}" type="pres">
      <dgm:prSet presAssocID="{0FC1E2F2-8AD7-46A3-A8D4-31A67BA47AF2}" presName="hierRoot2" presStyleCnt="0"/>
      <dgm:spPr/>
    </dgm:pt>
    <dgm:pt modelId="{AB94AD8B-43CE-4C5B-8547-A16C15C26ADA}" type="pres">
      <dgm:prSet presAssocID="{0FC1E2F2-8AD7-46A3-A8D4-31A67BA47AF2}" presName="composite2" presStyleCnt="0"/>
      <dgm:spPr/>
    </dgm:pt>
    <dgm:pt modelId="{C84AD961-941D-4B37-A3E0-B18A36026963}" type="pres">
      <dgm:prSet presAssocID="{0FC1E2F2-8AD7-46A3-A8D4-31A67BA47AF2}" presName="background2" presStyleLbl="node2" presStyleIdx="1" presStyleCnt="3"/>
      <dgm:spPr/>
    </dgm:pt>
    <dgm:pt modelId="{B7BB5636-BB3D-4CC6-9DDA-A078EDFEEBA1}" type="pres">
      <dgm:prSet presAssocID="{0FC1E2F2-8AD7-46A3-A8D4-31A67BA47AF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FBAFC-B974-449E-8DD2-481685C55ABD}" type="pres">
      <dgm:prSet presAssocID="{0FC1E2F2-8AD7-46A3-A8D4-31A67BA47AF2}" presName="hierChild3" presStyleCnt="0"/>
      <dgm:spPr/>
    </dgm:pt>
    <dgm:pt modelId="{5D0E2613-2362-492F-99AE-B1DCE1DAF8F4}" type="pres">
      <dgm:prSet presAssocID="{987CA8C2-130F-4F0D-901E-0E67BDCB6C6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5679EA9-DA35-4598-BE41-E9A35F91E13F}" type="pres">
      <dgm:prSet presAssocID="{CE00F8DB-6B29-4446-8965-723DDA8EB108}" presName="hierRoot2" presStyleCnt="0"/>
      <dgm:spPr/>
    </dgm:pt>
    <dgm:pt modelId="{96FE01D4-82CD-4AE9-A8C6-E00647DD1630}" type="pres">
      <dgm:prSet presAssocID="{CE00F8DB-6B29-4446-8965-723DDA8EB108}" presName="composite2" presStyleCnt="0"/>
      <dgm:spPr/>
    </dgm:pt>
    <dgm:pt modelId="{801C4D05-33B0-41A0-806E-4B038DFC75EB}" type="pres">
      <dgm:prSet presAssocID="{CE00F8DB-6B29-4446-8965-723DDA8EB108}" presName="background2" presStyleLbl="node2" presStyleIdx="2" presStyleCnt="3"/>
      <dgm:spPr/>
    </dgm:pt>
    <dgm:pt modelId="{AE455AC0-E45F-4E70-A14D-788E500374B3}" type="pres">
      <dgm:prSet presAssocID="{CE00F8DB-6B29-4446-8965-723DDA8EB1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64C4A-6ADD-4ED4-AF13-5843BDF318A6}" type="pres">
      <dgm:prSet presAssocID="{CE00F8DB-6B29-4446-8965-723DDA8EB108}" presName="hierChild3" presStyleCnt="0"/>
      <dgm:spPr/>
    </dgm:pt>
    <dgm:pt modelId="{2221B537-3A96-4FA8-8F03-B965F9D7376E}" type="pres">
      <dgm:prSet presAssocID="{FC82C4F8-8038-4B40-9BD9-6765E223850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720FD45-1EC1-4BAF-8560-2D86FCD7D157}" type="pres">
      <dgm:prSet presAssocID="{56FA5FBE-5C60-4C5E-8DCE-F87AB4531158}" presName="hierRoot3" presStyleCnt="0"/>
      <dgm:spPr/>
    </dgm:pt>
    <dgm:pt modelId="{00E8DD2B-2DAB-4F9C-8758-8D4014DA33F9}" type="pres">
      <dgm:prSet presAssocID="{56FA5FBE-5C60-4C5E-8DCE-F87AB4531158}" presName="composite3" presStyleCnt="0"/>
      <dgm:spPr/>
    </dgm:pt>
    <dgm:pt modelId="{857A3D86-FB8D-4E9A-98E8-1D975453EA39}" type="pres">
      <dgm:prSet presAssocID="{56FA5FBE-5C60-4C5E-8DCE-F87AB4531158}" presName="background3" presStyleLbl="node3" presStyleIdx="1" presStyleCnt="2"/>
      <dgm:spPr/>
    </dgm:pt>
    <dgm:pt modelId="{AA27306D-4CC1-415F-A99D-7968938AA1E7}" type="pres">
      <dgm:prSet presAssocID="{56FA5FBE-5C60-4C5E-8DCE-F87AB453115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CE1556-E5A5-4651-8C57-70FBB8F3D484}" type="pres">
      <dgm:prSet presAssocID="{56FA5FBE-5C60-4C5E-8DCE-F87AB4531158}" presName="hierChild4" presStyleCnt="0"/>
      <dgm:spPr/>
    </dgm:pt>
  </dgm:ptLst>
  <dgm:cxnLst>
    <dgm:cxn modelId="{D9E534BE-D1BC-48FD-945C-9BBA3F012372}" type="presOf" srcId="{4B9E326F-94CB-44D4-B32C-77EE5A983E88}" destId="{80ADD15D-581D-41E4-8E31-DD0BA19BC86F}" srcOrd="0" destOrd="0" presId="urn:microsoft.com/office/officeart/2005/8/layout/hierarchy1"/>
    <dgm:cxn modelId="{046CA43D-0EC8-473F-899A-187B3FF04141}" type="presOf" srcId="{CE00F8DB-6B29-4446-8965-723DDA8EB108}" destId="{AE455AC0-E45F-4E70-A14D-788E500374B3}" srcOrd="0" destOrd="0" presId="urn:microsoft.com/office/officeart/2005/8/layout/hierarchy1"/>
    <dgm:cxn modelId="{2A90CB0D-100E-4DC7-B59B-91B21702C678}" srcId="{6672EC05-A275-47CB-AD24-0115C0852F0F}" destId="{0FC1E2F2-8AD7-46A3-A8D4-31A67BA47AF2}" srcOrd="1" destOrd="0" parTransId="{73AC1356-5C74-40E9-9D0E-A19D5692E05F}" sibTransId="{3D9CA47D-7B83-454A-A631-2F699FD2BAB4}"/>
    <dgm:cxn modelId="{92CB291A-21D0-4573-B8B9-C4E7EE0C445D}" type="presOf" srcId="{56FA5FBE-5C60-4C5E-8DCE-F87AB4531158}" destId="{AA27306D-4CC1-415F-A99D-7968938AA1E7}" srcOrd="0" destOrd="0" presId="urn:microsoft.com/office/officeart/2005/8/layout/hierarchy1"/>
    <dgm:cxn modelId="{0C7C24C4-66F7-430E-BBAB-6BCC663AE61D}" type="presOf" srcId="{73AC1356-5C74-40E9-9D0E-A19D5692E05F}" destId="{D34930F9-7AF1-4D09-9946-4652D17DF341}" srcOrd="0" destOrd="0" presId="urn:microsoft.com/office/officeart/2005/8/layout/hierarchy1"/>
    <dgm:cxn modelId="{96066F05-E176-4D5A-99A4-E0AB9CA7472B}" type="presOf" srcId="{1FFB510D-3292-425D-B6D9-3DD423728CC4}" destId="{398064FD-C3E3-43AB-9036-1C83D1F1FB6D}" srcOrd="0" destOrd="0" presId="urn:microsoft.com/office/officeart/2005/8/layout/hierarchy1"/>
    <dgm:cxn modelId="{571E9C5B-9B85-40C5-B84E-281CBCEF6DDD}" type="presOf" srcId="{F672A468-F081-4F2F-94D1-BDC8A7082344}" destId="{19F2AA7E-81CA-434E-B00F-B2CC881AD062}" srcOrd="0" destOrd="0" presId="urn:microsoft.com/office/officeart/2005/8/layout/hierarchy1"/>
    <dgm:cxn modelId="{8E6F655B-2889-4D58-97F7-4E9C1E326881}" srcId="{6672EC05-A275-47CB-AD24-0115C0852F0F}" destId="{CE00F8DB-6B29-4446-8965-723DDA8EB108}" srcOrd="2" destOrd="0" parTransId="{987CA8C2-130F-4F0D-901E-0E67BDCB6C62}" sibTransId="{6A220CD0-675C-41AA-93F0-83F14CBF122D}"/>
    <dgm:cxn modelId="{4E499E33-08E6-41D9-AC14-B8726798FF87}" type="presOf" srcId="{316E11F1-DD21-4AD5-81CD-A87DEA59BF1E}" destId="{2F5EFDEE-ED1D-46FB-A565-A8A9F3BE365F}" srcOrd="0" destOrd="0" presId="urn:microsoft.com/office/officeart/2005/8/layout/hierarchy1"/>
    <dgm:cxn modelId="{F6408A78-959B-4471-8C89-5903D2BD7426}" srcId="{CE00F8DB-6B29-4446-8965-723DDA8EB108}" destId="{56FA5FBE-5C60-4C5E-8DCE-F87AB4531158}" srcOrd="0" destOrd="0" parTransId="{FC82C4F8-8038-4B40-9BD9-6765E2238504}" sibTransId="{AC44C021-1C4E-44FC-B7B2-CC95683A0053}"/>
    <dgm:cxn modelId="{4063B41D-2604-46C4-BD35-0AFBBD5DD368}" type="presOf" srcId="{6672EC05-A275-47CB-AD24-0115C0852F0F}" destId="{EBCCD5E4-2507-4611-AAF1-0EAED8314746}" srcOrd="0" destOrd="0" presId="urn:microsoft.com/office/officeart/2005/8/layout/hierarchy1"/>
    <dgm:cxn modelId="{744DA70C-E6B2-4A8C-883D-CAF3F90A60FF}" type="presOf" srcId="{0FC1E2F2-8AD7-46A3-A8D4-31A67BA47AF2}" destId="{B7BB5636-BB3D-4CC6-9DDA-A078EDFEEBA1}" srcOrd="0" destOrd="0" presId="urn:microsoft.com/office/officeart/2005/8/layout/hierarchy1"/>
    <dgm:cxn modelId="{42B0E43D-3B61-4F5D-88F8-7816AB716DC5}" srcId="{6672EC05-A275-47CB-AD24-0115C0852F0F}" destId="{316E11F1-DD21-4AD5-81CD-A87DEA59BF1E}" srcOrd="0" destOrd="0" parTransId="{4B9E326F-94CB-44D4-B32C-77EE5A983E88}" sibTransId="{5728C794-F3BB-4781-98A7-EFAB9EAD78EE}"/>
    <dgm:cxn modelId="{D06B0F6F-7005-4A41-822D-CAD09F6BF09F}" type="presOf" srcId="{FC82C4F8-8038-4B40-9BD9-6765E2238504}" destId="{2221B537-3A96-4FA8-8F03-B965F9D7376E}" srcOrd="0" destOrd="0" presId="urn:microsoft.com/office/officeart/2005/8/layout/hierarchy1"/>
    <dgm:cxn modelId="{70AAD913-586E-4BEB-A287-595C196D49F5}" type="presOf" srcId="{19250358-7CA3-4EBB-9CF1-EAAB22DE4394}" destId="{2BFEF383-F814-4488-A9F4-8A1C163725AF}" srcOrd="0" destOrd="0" presId="urn:microsoft.com/office/officeart/2005/8/layout/hierarchy1"/>
    <dgm:cxn modelId="{1F037D69-B280-46A1-BD71-2D232F9B37AB}" srcId="{316E11F1-DD21-4AD5-81CD-A87DEA59BF1E}" destId="{19250358-7CA3-4EBB-9CF1-EAAB22DE4394}" srcOrd="0" destOrd="0" parTransId="{F672A468-F081-4F2F-94D1-BDC8A7082344}" sibTransId="{30AFEC9F-60F5-4C5E-B273-DB5920901BE4}"/>
    <dgm:cxn modelId="{CBCAE550-8E27-4464-874D-7F0F688CAFFB}" type="presOf" srcId="{987CA8C2-130F-4F0D-901E-0E67BDCB6C62}" destId="{5D0E2613-2362-492F-99AE-B1DCE1DAF8F4}" srcOrd="0" destOrd="0" presId="urn:microsoft.com/office/officeart/2005/8/layout/hierarchy1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8069B038-C2AF-4411-842B-59D6BA076E39}" type="presParOf" srcId="{398064FD-C3E3-43AB-9036-1C83D1F1FB6D}" destId="{EA101543-E619-4356-B40F-9A031EDDFB3E}" srcOrd="0" destOrd="0" presId="urn:microsoft.com/office/officeart/2005/8/layout/hierarchy1"/>
    <dgm:cxn modelId="{B2B7451B-6F8A-4144-A4BD-2C1AA82983CB}" type="presParOf" srcId="{EA101543-E619-4356-B40F-9A031EDDFB3E}" destId="{A7CE144B-0F94-470F-9C54-652A9335ACF6}" srcOrd="0" destOrd="0" presId="urn:microsoft.com/office/officeart/2005/8/layout/hierarchy1"/>
    <dgm:cxn modelId="{CA297C98-FE21-40C2-A2E2-D13EF7241301}" type="presParOf" srcId="{A7CE144B-0F94-470F-9C54-652A9335ACF6}" destId="{2FC20C1C-446C-470C-9930-E56284ACB734}" srcOrd="0" destOrd="0" presId="urn:microsoft.com/office/officeart/2005/8/layout/hierarchy1"/>
    <dgm:cxn modelId="{DF673341-D215-43BB-8CD1-BC4B62C627EB}" type="presParOf" srcId="{A7CE144B-0F94-470F-9C54-652A9335ACF6}" destId="{EBCCD5E4-2507-4611-AAF1-0EAED8314746}" srcOrd="1" destOrd="0" presId="urn:microsoft.com/office/officeart/2005/8/layout/hierarchy1"/>
    <dgm:cxn modelId="{FB51DD55-7AE7-4DB8-923C-C2B3EE343E80}" type="presParOf" srcId="{EA101543-E619-4356-B40F-9A031EDDFB3E}" destId="{92020C8E-0488-4B51-BBEF-2ECB549BE179}" srcOrd="1" destOrd="0" presId="urn:microsoft.com/office/officeart/2005/8/layout/hierarchy1"/>
    <dgm:cxn modelId="{CAB48EF6-D414-4B38-9F3C-A4D98E789F8F}" type="presParOf" srcId="{92020C8E-0488-4B51-BBEF-2ECB549BE179}" destId="{80ADD15D-581D-41E4-8E31-DD0BA19BC86F}" srcOrd="0" destOrd="0" presId="urn:microsoft.com/office/officeart/2005/8/layout/hierarchy1"/>
    <dgm:cxn modelId="{83F682D4-F89D-44B0-AB56-765931ACEB96}" type="presParOf" srcId="{92020C8E-0488-4B51-BBEF-2ECB549BE179}" destId="{E7195DF1-7BA3-40F6-83B0-06F3DC0BAC35}" srcOrd="1" destOrd="0" presId="urn:microsoft.com/office/officeart/2005/8/layout/hierarchy1"/>
    <dgm:cxn modelId="{E47BD554-26AB-4321-9C5B-27D1008726AF}" type="presParOf" srcId="{E7195DF1-7BA3-40F6-83B0-06F3DC0BAC35}" destId="{3A13FA87-C107-42AF-966E-F622861AFE17}" srcOrd="0" destOrd="0" presId="urn:microsoft.com/office/officeart/2005/8/layout/hierarchy1"/>
    <dgm:cxn modelId="{67EE48EA-69F1-438F-A097-3D40CFB59E7B}" type="presParOf" srcId="{3A13FA87-C107-42AF-966E-F622861AFE17}" destId="{8B51C463-F626-4021-B526-BBA11C62AC94}" srcOrd="0" destOrd="0" presId="urn:microsoft.com/office/officeart/2005/8/layout/hierarchy1"/>
    <dgm:cxn modelId="{CA7C19CD-2754-4443-9B5B-CA611CFEA072}" type="presParOf" srcId="{3A13FA87-C107-42AF-966E-F622861AFE17}" destId="{2F5EFDEE-ED1D-46FB-A565-A8A9F3BE365F}" srcOrd="1" destOrd="0" presId="urn:microsoft.com/office/officeart/2005/8/layout/hierarchy1"/>
    <dgm:cxn modelId="{F72C6616-0166-422C-976D-D2931DD18033}" type="presParOf" srcId="{E7195DF1-7BA3-40F6-83B0-06F3DC0BAC35}" destId="{E1B5BFB9-5B3E-4AE8-B352-3FC609435EC6}" srcOrd="1" destOrd="0" presId="urn:microsoft.com/office/officeart/2005/8/layout/hierarchy1"/>
    <dgm:cxn modelId="{D7BC5E29-0000-48DE-AB9C-915395E99BF6}" type="presParOf" srcId="{E1B5BFB9-5B3E-4AE8-B352-3FC609435EC6}" destId="{19F2AA7E-81CA-434E-B00F-B2CC881AD062}" srcOrd="0" destOrd="0" presId="urn:microsoft.com/office/officeart/2005/8/layout/hierarchy1"/>
    <dgm:cxn modelId="{8C4EFCB6-67DE-4120-A6A0-1E869FD3EC06}" type="presParOf" srcId="{E1B5BFB9-5B3E-4AE8-B352-3FC609435EC6}" destId="{35AB525C-3D12-4536-9E2C-B8D3082E2BEB}" srcOrd="1" destOrd="0" presId="urn:microsoft.com/office/officeart/2005/8/layout/hierarchy1"/>
    <dgm:cxn modelId="{731C7693-5744-4D7C-8A0B-4F1B50A867F8}" type="presParOf" srcId="{35AB525C-3D12-4536-9E2C-B8D3082E2BEB}" destId="{BD07D5EE-13BC-4B69-BB67-C4F74BFFF659}" srcOrd="0" destOrd="0" presId="urn:microsoft.com/office/officeart/2005/8/layout/hierarchy1"/>
    <dgm:cxn modelId="{C94B1D1C-CEDD-4A94-A875-D86374052CB1}" type="presParOf" srcId="{BD07D5EE-13BC-4B69-BB67-C4F74BFFF659}" destId="{7ECED229-A496-4FB5-952F-552905A1E318}" srcOrd="0" destOrd="0" presId="urn:microsoft.com/office/officeart/2005/8/layout/hierarchy1"/>
    <dgm:cxn modelId="{3725FBCA-1622-4B28-974C-DC835D3E7D47}" type="presParOf" srcId="{BD07D5EE-13BC-4B69-BB67-C4F74BFFF659}" destId="{2BFEF383-F814-4488-A9F4-8A1C163725AF}" srcOrd="1" destOrd="0" presId="urn:microsoft.com/office/officeart/2005/8/layout/hierarchy1"/>
    <dgm:cxn modelId="{39CE278B-ED64-431B-9005-C5B56D6E1E8E}" type="presParOf" srcId="{35AB525C-3D12-4536-9E2C-B8D3082E2BEB}" destId="{6DDFBD7C-30AC-4A51-96B0-4CD5227D892E}" srcOrd="1" destOrd="0" presId="urn:microsoft.com/office/officeart/2005/8/layout/hierarchy1"/>
    <dgm:cxn modelId="{573A3155-6C15-4D50-B958-AE5AC764E32B}" type="presParOf" srcId="{92020C8E-0488-4B51-BBEF-2ECB549BE179}" destId="{D34930F9-7AF1-4D09-9946-4652D17DF341}" srcOrd="2" destOrd="0" presId="urn:microsoft.com/office/officeart/2005/8/layout/hierarchy1"/>
    <dgm:cxn modelId="{BA8D45F0-77B1-4085-A970-EA7352D46816}" type="presParOf" srcId="{92020C8E-0488-4B51-BBEF-2ECB549BE179}" destId="{EF34EA80-BEB3-4A43-A2CE-44927C036164}" srcOrd="3" destOrd="0" presId="urn:microsoft.com/office/officeart/2005/8/layout/hierarchy1"/>
    <dgm:cxn modelId="{60DBEAB1-5F75-4C43-B1B8-9FB3ED0D2754}" type="presParOf" srcId="{EF34EA80-BEB3-4A43-A2CE-44927C036164}" destId="{AB94AD8B-43CE-4C5B-8547-A16C15C26ADA}" srcOrd="0" destOrd="0" presId="urn:microsoft.com/office/officeart/2005/8/layout/hierarchy1"/>
    <dgm:cxn modelId="{B03D85CC-F241-4739-845D-B0C52288F35F}" type="presParOf" srcId="{AB94AD8B-43CE-4C5B-8547-A16C15C26ADA}" destId="{C84AD961-941D-4B37-A3E0-B18A36026963}" srcOrd="0" destOrd="0" presId="urn:microsoft.com/office/officeart/2005/8/layout/hierarchy1"/>
    <dgm:cxn modelId="{FF57AA85-BFF8-4CDE-A727-F1F053655C27}" type="presParOf" srcId="{AB94AD8B-43CE-4C5B-8547-A16C15C26ADA}" destId="{B7BB5636-BB3D-4CC6-9DDA-A078EDFEEBA1}" srcOrd="1" destOrd="0" presId="urn:microsoft.com/office/officeart/2005/8/layout/hierarchy1"/>
    <dgm:cxn modelId="{1EF361A6-835A-4E8D-BD9D-1F34F64C71FE}" type="presParOf" srcId="{EF34EA80-BEB3-4A43-A2CE-44927C036164}" destId="{C3FFBAFC-B974-449E-8DD2-481685C55ABD}" srcOrd="1" destOrd="0" presId="urn:microsoft.com/office/officeart/2005/8/layout/hierarchy1"/>
    <dgm:cxn modelId="{C526FC0C-BAD6-4278-9904-87E682520310}" type="presParOf" srcId="{92020C8E-0488-4B51-BBEF-2ECB549BE179}" destId="{5D0E2613-2362-492F-99AE-B1DCE1DAF8F4}" srcOrd="4" destOrd="0" presId="urn:microsoft.com/office/officeart/2005/8/layout/hierarchy1"/>
    <dgm:cxn modelId="{91EED029-F08D-4AEE-9CE9-2E8D3ACC4D53}" type="presParOf" srcId="{92020C8E-0488-4B51-BBEF-2ECB549BE179}" destId="{E5679EA9-DA35-4598-BE41-E9A35F91E13F}" srcOrd="5" destOrd="0" presId="urn:microsoft.com/office/officeart/2005/8/layout/hierarchy1"/>
    <dgm:cxn modelId="{EBF1309D-0E0F-4FB1-9E79-3DF101FB9724}" type="presParOf" srcId="{E5679EA9-DA35-4598-BE41-E9A35F91E13F}" destId="{96FE01D4-82CD-4AE9-A8C6-E00647DD1630}" srcOrd="0" destOrd="0" presId="urn:microsoft.com/office/officeart/2005/8/layout/hierarchy1"/>
    <dgm:cxn modelId="{22CE3375-DA58-4F01-86EB-FEB8333F791D}" type="presParOf" srcId="{96FE01D4-82CD-4AE9-A8C6-E00647DD1630}" destId="{801C4D05-33B0-41A0-806E-4B038DFC75EB}" srcOrd="0" destOrd="0" presId="urn:microsoft.com/office/officeart/2005/8/layout/hierarchy1"/>
    <dgm:cxn modelId="{81420D4B-BDFB-4119-82DD-969AD0D7D526}" type="presParOf" srcId="{96FE01D4-82CD-4AE9-A8C6-E00647DD1630}" destId="{AE455AC0-E45F-4E70-A14D-788E500374B3}" srcOrd="1" destOrd="0" presId="urn:microsoft.com/office/officeart/2005/8/layout/hierarchy1"/>
    <dgm:cxn modelId="{E258DD65-9191-4668-9C94-D4D220FE8E98}" type="presParOf" srcId="{E5679EA9-DA35-4598-BE41-E9A35F91E13F}" destId="{1CB64C4A-6ADD-4ED4-AF13-5843BDF318A6}" srcOrd="1" destOrd="0" presId="urn:microsoft.com/office/officeart/2005/8/layout/hierarchy1"/>
    <dgm:cxn modelId="{4EEDF2E0-D06B-477B-BD17-F76D294244AE}" type="presParOf" srcId="{1CB64C4A-6ADD-4ED4-AF13-5843BDF318A6}" destId="{2221B537-3A96-4FA8-8F03-B965F9D7376E}" srcOrd="0" destOrd="0" presId="urn:microsoft.com/office/officeart/2005/8/layout/hierarchy1"/>
    <dgm:cxn modelId="{7D791231-DAD5-4EAD-BB76-AA6E974232C9}" type="presParOf" srcId="{1CB64C4A-6ADD-4ED4-AF13-5843BDF318A6}" destId="{A720FD45-1EC1-4BAF-8560-2D86FCD7D157}" srcOrd="1" destOrd="0" presId="urn:microsoft.com/office/officeart/2005/8/layout/hierarchy1"/>
    <dgm:cxn modelId="{59223D2F-B6D4-43D5-A372-540D41146472}" type="presParOf" srcId="{A720FD45-1EC1-4BAF-8560-2D86FCD7D157}" destId="{00E8DD2B-2DAB-4F9C-8758-8D4014DA33F9}" srcOrd="0" destOrd="0" presId="urn:microsoft.com/office/officeart/2005/8/layout/hierarchy1"/>
    <dgm:cxn modelId="{AB2B1353-564B-499C-8DA5-307167C64FFF}" type="presParOf" srcId="{00E8DD2B-2DAB-4F9C-8758-8D4014DA33F9}" destId="{857A3D86-FB8D-4E9A-98E8-1D975453EA39}" srcOrd="0" destOrd="0" presId="urn:microsoft.com/office/officeart/2005/8/layout/hierarchy1"/>
    <dgm:cxn modelId="{AF60626D-BB32-4807-8BFA-733E0557FEFE}" type="presParOf" srcId="{00E8DD2B-2DAB-4F9C-8758-8D4014DA33F9}" destId="{AA27306D-4CC1-415F-A99D-7968938AA1E7}" srcOrd="1" destOrd="0" presId="urn:microsoft.com/office/officeart/2005/8/layout/hierarchy1"/>
    <dgm:cxn modelId="{C8C8A42A-EF99-484C-8590-68FA03E7F046}" type="presParOf" srcId="{A720FD45-1EC1-4BAF-8560-2D86FCD7D157}" destId="{32CE1556-E5A5-4651-8C57-70FBB8F3D4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smtClean="0"/>
            <a:t>Workstations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Windows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0FC1E2F2-8AD7-46A3-A8D4-31A67BA47AF2}">
      <dgm:prSet phldrT="[Text]"/>
      <dgm:spPr/>
      <dgm:t>
        <a:bodyPr/>
        <a:lstStyle/>
        <a:p>
          <a:r>
            <a:rPr lang="en-US" dirty="0" smtClean="0"/>
            <a:t>Mac</a:t>
          </a:r>
          <a:endParaRPr lang="en-US" dirty="0"/>
        </a:p>
      </dgm:t>
    </dgm:pt>
    <dgm:pt modelId="{73AC1356-5C74-40E9-9D0E-A19D5692E05F}" type="parTrans" cxnId="{2A90CB0D-100E-4DC7-B59B-91B21702C678}">
      <dgm:prSet/>
      <dgm:spPr/>
      <dgm:t>
        <a:bodyPr/>
        <a:lstStyle/>
        <a:p>
          <a:endParaRPr lang="en-US"/>
        </a:p>
      </dgm:t>
    </dgm:pt>
    <dgm:pt modelId="{3D9CA47D-7B83-454A-A631-2F699FD2BAB4}" type="sibTrans" cxnId="{2A90CB0D-100E-4DC7-B59B-91B21702C678}">
      <dgm:prSet/>
      <dgm:spPr/>
      <dgm:t>
        <a:bodyPr/>
        <a:lstStyle/>
        <a:p>
          <a:endParaRPr lang="en-US"/>
        </a:p>
      </dgm:t>
    </dgm:pt>
    <dgm:pt modelId="{19250358-7CA3-4EBB-9CF1-EAAB22DE4394}">
      <dgm:prSet phldrT="[Text]"/>
      <dgm:spPr/>
      <dgm:t>
        <a:bodyPr/>
        <a:lstStyle/>
        <a:p>
          <a:r>
            <a:rPr lang="en-US" dirty="0" smtClean="0"/>
            <a:t>XP</a:t>
          </a:r>
          <a:endParaRPr lang="en-US" dirty="0"/>
        </a:p>
      </dgm:t>
    </dgm:pt>
    <dgm:pt modelId="{F672A468-F081-4F2F-94D1-BDC8A7082344}" type="parTrans" cxnId="{1F037D69-B280-46A1-BD71-2D232F9B37AB}">
      <dgm:prSet/>
      <dgm:spPr/>
      <dgm:t>
        <a:bodyPr/>
        <a:lstStyle/>
        <a:p>
          <a:endParaRPr lang="en-US"/>
        </a:p>
      </dgm:t>
    </dgm:pt>
    <dgm:pt modelId="{30AFEC9F-60F5-4C5E-B273-DB5920901BE4}" type="sibTrans" cxnId="{1F037D69-B280-46A1-BD71-2D232F9B37AB}">
      <dgm:prSet/>
      <dgm:spPr/>
      <dgm:t>
        <a:bodyPr/>
        <a:lstStyle/>
        <a:p>
          <a:endParaRPr lang="en-US"/>
        </a:p>
      </dgm:t>
    </dgm:pt>
    <dgm:pt modelId="{CE00F8DB-6B29-4446-8965-723DDA8EB108}">
      <dgm:prSet phldrT="[Text]"/>
      <dgm:spPr/>
      <dgm:t>
        <a:bodyPr/>
        <a:lstStyle/>
        <a:p>
          <a:r>
            <a:rPr lang="en-US" dirty="0" smtClean="0"/>
            <a:t>Linux</a:t>
          </a:r>
          <a:endParaRPr lang="en-US" dirty="0"/>
        </a:p>
      </dgm:t>
    </dgm:pt>
    <dgm:pt modelId="{987CA8C2-130F-4F0D-901E-0E67BDCB6C62}" type="parTrans" cxnId="{8E6F655B-2889-4D58-97F7-4E9C1E326881}">
      <dgm:prSet/>
      <dgm:spPr/>
      <dgm:t>
        <a:bodyPr/>
        <a:lstStyle/>
        <a:p>
          <a:endParaRPr lang="en-US"/>
        </a:p>
      </dgm:t>
    </dgm:pt>
    <dgm:pt modelId="{6A220CD0-675C-41AA-93F0-83F14CBF122D}" type="sibTrans" cxnId="{8E6F655B-2889-4D58-97F7-4E9C1E326881}">
      <dgm:prSet/>
      <dgm:spPr/>
      <dgm:t>
        <a:bodyPr/>
        <a:lstStyle/>
        <a:p>
          <a:endParaRPr lang="en-US"/>
        </a:p>
      </dgm:t>
    </dgm:pt>
    <dgm:pt modelId="{0670EEF4-89C6-4D8D-B73D-0F68A85C74F9}">
      <dgm:prSet phldrT="[Text]"/>
      <dgm:spPr/>
      <dgm:t>
        <a:bodyPr/>
        <a:lstStyle/>
        <a:p>
          <a:r>
            <a:rPr lang="en-US" dirty="0" smtClean="0"/>
            <a:t>Win7</a:t>
          </a:r>
          <a:endParaRPr lang="en-US" dirty="0"/>
        </a:p>
      </dgm:t>
    </dgm:pt>
    <dgm:pt modelId="{36B2BB0E-B71D-4E38-BF7E-99F2A4EC0C66}" type="parTrans" cxnId="{E7675DBD-FCD9-43F5-9192-CD07FB56555A}">
      <dgm:prSet/>
      <dgm:spPr/>
      <dgm:t>
        <a:bodyPr/>
        <a:lstStyle/>
        <a:p>
          <a:endParaRPr lang="en-US"/>
        </a:p>
      </dgm:t>
    </dgm:pt>
    <dgm:pt modelId="{23367D00-00A2-47B7-97FB-12CD8FAE84A8}" type="sibTrans" cxnId="{E7675DBD-FCD9-43F5-9192-CD07FB56555A}">
      <dgm:prSet/>
      <dgm:spPr/>
      <dgm:t>
        <a:bodyPr/>
        <a:lstStyle/>
        <a:p>
          <a:endParaRPr lang="en-US"/>
        </a:p>
      </dgm:t>
    </dgm:pt>
    <dgm:pt modelId="{DD194A7B-DED3-4952-9401-574197EE3817}">
      <dgm:prSet phldrT="[Text]"/>
      <dgm:spPr/>
      <dgm:t>
        <a:bodyPr/>
        <a:lstStyle/>
        <a:p>
          <a:r>
            <a:rPr lang="en-US" dirty="0" smtClean="0"/>
            <a:t>PPC</a:t>
          </a:r>
          <a:endParaRPr lang="en-US" dirty="0"/>
        </a:p>
      </dgm:t>
    </dgm:pt>
    <dgm:pt modelId="{1A2F19D5-169F-4B38-B45A-A51EC21D73F5}" type="parTrans" cxnId="{DBECD49D-2C00-4D95-9208-503E5E039029}">
      <dgm:prSet/>
      <dgm:spPr/>
      <dgm:t>
        <a:bodyPr/>
        <a:lstStyle/>
        <a:p>
          <a:endParaRPr lang="en-US"/>
        </a:p>
      </dgm:t>
    </dgm:pt>
    <dgm:pt modelId="{9E0E987F-BE79-4126-A2F8-2F44725A815B}" type="sibTrans" cxnId="{DBECD49D-2C00-4D95-9208-503E5E039029}">
      <dgm:prSet/>
      <dgm:spPr/>
      <dgm:t>
        <a:bodyPr/>
        <a:lstStyle/>
        <a:p>
          <a:endParaRPr lang="en-US"/>
        </a:p>
      </dgm:t>
    </dgm:pt>
    <dgm:pt modelId="{5E5A0F2D-5B3A-4941-A38A-888701D38D10}">
      <dgm:prSet phldrT="[Text]"/>
      <dgm:spPr/>
      <dgm:t>
        <a:bodyPr/>
        <a:lstStyle/>
        <a:p>
          <a:r>
            <a:rPr lang="en-US" dirty="0" smtClean="0"/>
            <a:t>Intel</a:t>
          </a:r>
          <a:endParaRPr lang="en-US" dirty="0"/>
        </a:p>
      </dgm:t>
    </dgm:pt>
    <dgm:pt modelId="{89E1E4D1-66D8-469E-B8F3-5C3F938BD8AE}" type="parTrans" cxnId="{9FEF007E-4C3C-4DCB-AE8B-7259140287EB}">
      <dgm:prSet/>
      <dgm:spPr/>
      <dgm:t>
        <a:bodyPr/>
        <a:lstStyle/>
        <a:p>
          <a:endParaRPr lang="en-US"/>
        </a:p>
      </dgm:t>
    </dgm:pt>
    <dgm:pt modelId="{72A3C8AA-48F5-40E0-ABFB-234AE5E0E139}" type="sibTrans" cxnId="{9FEF007E-4C3C-4DCB-AE8B-7259140287EB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80ADD15D-581D-41E4-8E31-DD0BA19BC86F}" type="pres">
      <dgm:prSet presAssocID="{4B9E326F-94CB-44D4-B32C-77EE5A983E8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0" presStyleCnt="3"/>
      <dgm:spPr/>
    </dgm:pt>
    <dgm:pt modelId="{2F5EFDEE-ED1D-46FB-A565-A8A9F3BE365F}" type="pres">
      <dgm:prSet presAssocID="{316E11F1-DD21-4AD5-81CD-A87DEA59BF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  <dgm:pt modelId="{19F2AA7E-81CA-434E-B00F-B2CC881AD062}" type="pres">
      <dgm:prSet presAssocID="{F672A468-F081-4F2F-94D1-BDC8A7082344}" presName="Name17" presStyleLbl="parChTrans1D3" presStyleIdx="0" presStyleCnt="4"/>
      <dgm:spPr/>
      <dgm:t>
        <a:bodyPr/>
        <a:lstStyle/>
        <a:p>
          <a:endParaRPr lang="en-US"/>
        </a:p>
      </dgm:t>
    </dgm:pt>
    <dgm:pt modelId="{35AB525C-3D12-4536-9E2C-B8D3082E2BEB}" type="pres">
      <dgm:prSet presAssocID="{19250358-7CA3-4EBB-9CF1-EAAB22DE4394}" presName="hierRoot3" presStyleCnt="0"/>
      <dgm:spPr/>
    </dgm:pt>
    <dgm:pt modelId="{BD07D5EE-13BC-4B69-BB67-C4F74BFFF659}" type="pres">
      <dgm:prSet presAssocID="{19250358-7CA3-4EBB-9CF1-EAAB22DE4394}" presName="composite3" presStyleCnt="0"/>
      <dgm:spPr/>
    </dgm:pt>
    <dgm:pt modelId="{7ECED229-A496-4FB5-952F-552905A1E318}" type="pres">
      <dgm:prSet presAssocID="{19250358-7CA3-4EBB-9CF1-EAAB22DE4394}" presName="background3" presStyleLbl="node3" presStyleIdx="0" presStyleCnt="4"/>
      <dgm:spPr/>
    </dgm:pt>
    <dgm:pt modelId="{2BFEF383-F814-4488-A9F4-8A1C163725AF}" type="pres">
      <dgm:prSet presAssocID="{19250358-7CA3-4EBB-9CF1-EAAB22DE439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FBD7C-30AC-4A51-96B0-4CD5227D892E}" type="pres">
      <dgm:prSet presAssocID="{19250358-7CA3-4EBB-9CF1-EAAB22DE4394}" presName="hierChild4" presStyleCnt="0"/>
      <dgm:spPr/>
    </dgm:pt>
    <dgm:pt modelId="{07231B05-754A-4177-A02D-AAF2D8EA6940}" type="pres">
      <dgm:prSet presAssocID="{36B2BB0E-B71D-4E38-BF7E-99F2A4EC0C6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5DE56A7-8404-42B1-8D2C-A84559AD39AD}" type="pres">
      <dgm:prSet presAssocID="{0670EEF4-89C6-4D8D-B73D-0F68A85C74F9}" presName="hierRoot3" presStyleCnt="0"/>
      <dgm:spPr/>
    </dgm:pt>
    <dgm:pt modelId="{C83BB8ED-CF7B-48B5-AFB2-91702CAE9EDE}" type="pres">
      <dgm:prSet presAssocID="{0670EEF4-89C6-4D8D-B73D-0F68A85C74F9}" presName="composite3" presStyleCnt="0"/>
      <dgm:spPr/>
    </dgm:pt>
    <dgm:pt modelId="{A1D48E8B-B8DE-454B-93FD-F7694C60ABCF}" type="pres">
      <dgm:prSet presAssocID="{0670EEF4-89C6-4D8D-B73D-0F68A85C74F9}" presName="background3" presStyleLbl="node3" presStyleIdx="1" presStyleCnt="4"/>
      <dgm:spPr/>
    </dgm:pt>
    <dgm:pt modelId="{B4583F66-90DA-4823-9133-9B898CF429CE}" type="pres">
      <dgm:prSet presAssocID="{0670EEF4-89C6-4D8D-B73D-0F68A85C74F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C3248D-4E89-4CC2-9CB4-E39D558E025A}" type="pres">
      <dgm:prSet presAssocID="{0670EEF4-89C6-4D8D-B73D-0F68A85C74F9}" presName="hierChild4" presStyleCnt="0"/>
      <dgm:spPr/>
    </dgm:pt>
    <dgm:pt modelId="{D34930F9-7AF1-4D09-9946-4652D17DF341}" type="pres">
      <dgm:prSet presAssocID="{73AC1356-5C74-40E9-9D0E-A19D5692E05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F34EA80-BEB3-4A43-A2CE-44927C036164}" type="pres">
      <dgm:prSet presAssocID="{0FC1E2F2-8AD7-46A3-A8D4-31A67BA47AF2}" presName="hierRoot2" presStyleCnt="0"/>
      <dgm:spPr/>
    </dgm:pt>
    <dgm:pt modelId="{AB94AD8B-43CE-4C5B-8547-A16C15C26ADA}" type="pres">
      <dgm:prSet presAssocID="{0FC1E2F2-8AD7-46A3-A8D4-31A67BA47AF2}" presName="composite2" presStyleCnt="0"/>
      <dgm:spPr/>
    </dgm:pt>
    <dgm:pt modelId="{C84AD961-941D-4B37-A3E0-B18A36026963}" type="pres">
      <dgm:prSet presAssocID="{0FC1E2F2-8AD7-46A3-A8D4-31A67BA47AF2}" presName="background2" presStyleLbl="node2" presStyleIdx="1" presStyleCnt="3"/>
      <dgm:spPr/>
    </dgm:pt>
    <dgm:pt modelId="{B7BB5636-BB3D-4CC6-9DDA-A078EDFEEBA1}" type="pres">
      <dgm:prSet presAssocID="{0FC1E2F2-8AD7-46A3-A8D4-31A67BA47AF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FBAFC-B974-449E-8DD2-481685C55ABD}" type="pres">
      <dgm:prSet presAssocID="{0FC1E2F2-8AD7-46A3-A8D4-31A67BA47AF2}" presName="hierChild3" presStyleCnt="0"/>
      <dgm:spPr/>
    </dgm:pt>
    <dgm:pt modelId="{FD838EDE-F01D-439F-9740-21E218509DF9}" type="pres">
      <dgm:prSet presAssocID="{1A2F19D5-169F-4B38-B45A-A51EC21D73F5}" presName="Name17" presStyleLbl="parChTrans1D3" presStyleIdx="2" presStyleCnt="4"/>
      <dgm:spPr/>
      <dgm:t>
        <a:bodyPr/>
        <a:lstStyle/>
        <a:p>
          <a:endParaRPr lang="en-US"/>
        </a:p>
      </dgm:t>
    </dgm:pt>
    <dgm:pt modelId="{5FDD8281-496A-4924-B7DC-6C5E9D0AB0BA}" type="pres">
      <dgm:prSet presAssocID="{DD194A7B-DED3-4952-9401-574197EE3817}" presName="hierRoot3" presStyleCnt="0"/>
      <dgm:spPr/>
    </dgm:pt>
    <dgm:pt modelId="{52AE2155-FFE5-406C-B092-29F472F9D5D9}" type="pres">
      <dgm:prSet presAssocID="{DD194A7B-DED3-4952-9401-574197EE3817}" presName="composite3" presStyleCnt="0"/>
      <dgm:spPr/>
    </dgm:pt>
    <dgm:pt modelId="{A2CE0B5E-CE62-4B21-8AD0-C3C7C1E1CB2F}" type="pres">
      <dgm:prSet presAssocID="{DD194A7B-DED3-4952-9401-574197EE3817}" presName="background3" presStyleLbl="node3" presStyleIdx="2" presStyleCnt="4"/>
      <dgm:spPr/>
    </dgm:pt>
    <dgm:pt modelId="{0E05D84D-195F-461A-AFBD-D3A33315FC73}" type="pres">
      <dgm:prSet presAssocID="{DD194A7B-DED3-4952-9401-574197EE381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E87B5-1013-43AF-B19B-A1A5DE772D4F}" type="pres">
      <dgm:prSet presAssocID="{DD194A7B-DED3-4952-9401-574197EE3817}" presName="hierChild4" presStyleCnt="0"/>
      <dgm:spPr/>
    </dgm:pt>
    <dgm:pt modelId="{D55A4FA5-DDE8-4F72-B7EB-D9E702F2EFF6}" type="pres">
      <dgm:prSet presAssocID="{89E1E4D1-66D8-469E-B8F3-5C3F938BD8AE}" presName="Name17" presStyleLbl="parChTrans1D3" presStyleIdx="3" presStyleCnt="4"/>
      <dgm:spPr/>
      <dgm:t>
        <a:bodyPr/>
        <a:lstStyle/>
        <a:p>
          <a:endParaRPr lang="en-US"/>
        </a:p>
      </dgm:t>
    </dgm:pt>
    <dgm:pt modelId="{FC1C8244-F16B-4619-82EF-12920F5C968D}" type="pres">
      <dgm:prSet presAssocID="{5E5A0F2D-5B3A-4941-A38A-888701D38D10}" presName="hierRoot3" presStyleCnt="0"/>
      <dgm:spPr/>
    </dgm:pt>
    <dgm:pt modelId="{DD524333-1E78-4D9F-9E23-2B63614FD7C2}" type="pres">
      <dgm:prSet presAssocID="{5E5A0F2D-5B3A-4941-A38A-888701D38D10}" presName="composite3" presStyleCnt="0"/>
      <dgm:spPr/>
    </dgm:pt>
    <dgm:pt modelId="{F5DA3E2F-6535-4C5A-A5BA-990EE002EF73}" type="pres">
      <dgm:prSet presAssocID="{5E5A0F2D-5B3A-4941-A38A-888701D38D10}" presName="background3" presStyleLbl="node3" presStyleIdx="3" presStyleCnt="4"/>
      <dgm:spPr/>
    </dgm:pt>
    <dgm:pt modelId="{4383CFFC-24D8-41AF-A851-A714792AE2FF}" type="pres">
      <dgm:prSet presAssocID="{5E5A0F2D-5B3A-4941-A38A-888701D38D10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BC0D9-A2CC-4781-89C0-69556F446540}" type="pres">
      <dgm:prSet presAssocID="{5E5A0F2D-5B3A-4941-A38A-888701D38D10}" presName="hierChild4" presStyleCnt="0"/>
      <dgm:spPr/>
    </dgm:pt>
    <dgm:pt modelId="{5D0E2613-2362-492F-99AE-B1DCE1DAF8F4}" type="pres">
      <dgm:prSet presAssocID="{987CA8C2-130F-4F0D-901E-0E67BDCB6C6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5679EA9-DA35-4598-BE41-E9A35F91E13F}" type="pres">
      <dgm:prSet presAssocID="{CE00F8DB-6B29-4446-8965-723DDA8EB108}" presName="hierRoot2" presStyleCnt="0"/>
      <dgm:spPr/>
    </dgm:pt>
    <dgm:pt modelId="{96FE01D4-82CD-4AE9-A8C6-E00647DD1630}" type="pres">
      <dgm:prSet presAssocID="{CE00F8DB-6B29-4446-8965-723DDA8EB108}" presName="composite2" presStyleCnt="0"/>
      <dgm:spPr/>
    </dgm:pt>
    <dgm:pt modelId="{801C4D05-33B0-41A0-806E-4B038DFC75EB}" type="pres">
      <dgm:prSet presAssocID="{CE00F8DB-6B29-4446-8965-723DDA8EB108}" presName="background2" presStyleLbl="node2" presStyleIdx="2" presStyleCnt="3"/>
      <dgm:spPr/>
    </dgm:pt>
    <dgm:pt modelId="{AE455AC0-E45F-4E70-A14D-788E500374B3}" type="pres">
      <dgm:prSet presAssocID="{CE00F8DB-6B29-4446-8965-723DDA8EB1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64C4A-6ADD-4ED4-AF13-5843BDF318A6}" type="pres">
      <dgm:prSet presAssocID="{CE00F8DB-6B29-4446-8965-723DDA8EB108}" presName="hierChild3" presStyleCnt="0"/>
      <dgm:spPr/>
    </dgm:pt>
  </dgm:ptLst>
  <dgm:cxnLst>
    <dgm:cxn modelId="{94A5FB94-4126-46A5-86BA-392DF7BAFB5B}" type="presOf" srcId="{0FC1E2F2-8AD7-46A3-A8D4-31A67BA47AF2}" destId="{B7BB5636-BB3D-4CC6-9DDA-A078EDFEEBA1}" srcOrd="0" destOrd="0" presId="urn:microsoft.com/office/officeart/2005/8/layout/hierarchy1"/>
    <dgm:cxn modelId="{80D7E7D8-3D31-41BC-9A8B-0525DD138E11}" type="presOf" srcId="{CE00F8DB-6B29-4446-8965-723DDA8EB108}" destId="{AE455AC0-E45F-4E70-A14D-788E500374B3}" srcOrd="0" destOrd="0" presId="urn:microsoft.com/office/officeart/2005/8/layout/hierarchy1"/>
    <dgm:cxn modelId="{086ABB5B-4356-44AC-82AD-A8B959D072B2}" type="presOf" srcId="{4B9E326F-94CB-44D4-B32C-77EE5A983E88}" destId="{80ADD15D-581D-41E4-8E31-DD0BA19BC86F}" srcOrd="0" destOrd="0" presId="urn:microsoft.com/office/officeart/2005/8/layout/hierarchy1"/>
    <dgm:cxn modelId="{489CB9C5-78C6-4435-B02E-A3790FEC9C62}" type="presOf" srcId="{5E5A0F2D-5B3A-4941-A38A-888701D38D10}" destId="{4383CFFC-24D8-41AF-A851-A714792AE2FF}" srcOrd="0" destOrd="0" presId="urn:microsoft.com/office/officeart/2005/8/layout/hierarchy1"/>
    <dgm:cxn modelId="{A7C20A41-9543-43B4-B281-24DBD1241632}" type="presOf" srcId="{316E11F1-DD21-4AD5-81CD-A87DEA59BF1E}" destId="{2F5EFDEE-ED1D-46FB-A565-A8A9F3BE365F}" srcOrd="0" destOrd="0" presId="urn:microsoft.com/office/officeart/2005/8/layout/hierarchy1"/>
    <dgm:cxn modelId="{42B0E43D-3B61-4F5D-88F8-7816AB716DC5}" srcId="{6672EC05-A275-47CB-AD24-0115C0852F0F}" destId="{316E11F1-DD21-4AD5-81CD-A87DEA59BF1E}" srcOrd="0" destOrd="0" parTransId="{4B9E326F-94CB-44D4-B32C-77EE5A983E88}" sibTransId="{5728C794-F3BB-4781-98A7-EFAB9EAD78EE}"/>
    <dgm:cxn modelId="{B9E7B8AC-1762-472A-88B9-4FFBF3B8481A}" type="presOf" srcId="{DD194A7B-DED3-4952-9401-574197EE3817}" destId="{0E05D84D-195F-461A-AFBD-D3A33315FC73}" srcOrd="0" destOrd="0" presId="urn:microsoft.com/office/officeart/2005/8/layout/hierarchy1"/>
    <dgm:cxn modelId="{348A2B27-E842-431E-A08F-4B5F89DB6FD1}" type="presOf" srcId="{89E1E4D1-66D8-469E-B8F3-5C3F938BD8AE}" destId="{D55A4FA5-DDE8-4F72-B7EB-D9E702F2EFF6}" srcOrd="0" destOrd="0" presId="urn:microsoft.com/office/officeart/2005/8/layout/hierarchy1"/>
    <dgm:cxn modelId="{CB33BB0F-805E-472E-8770-31E991959662}" type="presOf" srcId="{1A2F19D5-169F-4B38-B45A-A51EC21D73F5}" destId="{FD838EDE-F01D-439F-9740-21E218509DF9}" srcOrd="0" destOrd="0" presId="urn:microsoft.com/office/officeart/2005/8/layout/hierarchy1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3E8429B8-E62D-49BF-B244-8809C555C539}" type="presOf" srcId="{1FFB510D-3292-425D-B6D9-3DD423728CC4}" destId="{398064FD-C3E3-43AB-9036-1C83D1F1FB6D}" srcOrd="0" destOrd="0" presId="urn:microsoft.com/office/officeart/2005/8/layout/hierarchy1"/>
    <dgm:cxn modelId="{8CFB435D-E679-41FA-823C-B0AB73EC1731}" type="presOf" srcId="{19250358-7CA3-4EBB-9CF1-EAAB22DE4394}" destId="{2BFEF383-F814-4488-A9F4-8A1C163725AF}" srcOrd="0" destOrd="0" presId="urn:microsoft.com/office/officeart/2005/8/layout/hierarchy1"/>
    <dgm:cxn modelId="{E7675DBD-FCD9-43F5-9192-CD07FB56555A}" srcId="{316E11F1-DD21-4AD5-81CD-A87DEA59BF1E}" destId="{0670EEF4-89C6-4D8D-B73D-0F68A85C74F9}" srcOrd="1" destOrd="0" parTransId="{36B2BB0E-B71D-4E38-BF7E-99F2A4EC0C66}" sibTransId="{23367D00-00A2-47B7-97FB-12CD8FAE84A8}"/>
    <dgm:cxn modelId="{E041F476-9F31-4CB9-956D-87D940289574}" type="presOf" srcId="{0670EEF4-89C6-4D8D-B73D-0F68A85C74F9}" destId="{B4583F66-90DA-4823-9133-9B898CF429CE}" srcOrd="0" destOrd="0" presId="urn:microsoft.com/office/officeart/2005/8/layout/hierarchy1"/>
    <dgm:cxn modelId="{8E6F655B-2889-4D58-97F7-4E9C1E326881}" srcId="{6672EC05-A275-47CB-AD24-0115C0852F0F}" destId="{CE00F8DB-6B29-4446-8965-723DDA8EB108}" srcOrd="2" destOrd="0" parTransId="{987CA8C2-130F-4F0D-901E-0E67BDCB6C62}" sibTransId="{6A220CD0-675C-41AA-93F0-83F14CBF122D}"/>
    <dgm:cxn modelId="{9FEF007E-4C3C-4DCB-AE8B-7259140287EB}" srcId="{0FC1E2F2-8AD7-46A3-A8D4-31A67BA47AF2}" destId="{5E5A0F2D-5B3A-4941-A38A-888701D38D10}" srcOrd="1" destOrd="0" parTransId="{89E1E4D1-66D8-469E-B8F3-5C3F938BD8AE}" sibTransId="{72A3C8AA-48F5-40E0-ABFB-234AE5E0E139}"/>
    <dgm:cxn modelId="{2A90CB0D-100E-4DC7-B59B-91B21702C678}" srcId="{6672EC05-A275-47CB-AD24-0115C0852F0F}" destId="{0FC1E2F2-8AD7-46A3-A8D4-31A67BA47AF2}" srcOrd="1" destOrd="0" parTransId="{73AC1356-5C74-40E9-9D0E-A19D5692E05F}" sibTransId="{3D9CA47D-7B83-454A-A631-2F699FD2BAB4}"/>
    <dgm:cxn modelId="{0C9E1B11-3CC0-46C3-93A2-03E41EE697C9}" type="presOf" srcId="{73AC1356-5C74-40E9-9D0E-A19D5692E05F}" destId="{D34930F9-7AF1-4D09-9946-4652D17DF341}" srcOrd="0" destOrd="0" presId="urn:microsoft.com/office/officeart/2005/8/layout/hierarchy1"/>
    <dgm:cxn modelId="{DBECD49D-2C00-4D95-9208-503E5E039029}" srcId="{0FC1E2F2-8AD7-46A3-A8D4-31A67BA47AF2}" destId="{DD194A7B-DED3-4952-9401-574197EE3817}" srcOrd="0" destOrd="0" parTransId="{1A2F19D5-169F-4B38-B45A-A51EC21D73F5}" sibTransId="{9E0E987F-BE79-4126-A2F8-2F44725A815B}"/>
    <dgm:cxn modelId="{1F037D69-B280-46A1-BD71-2D232F9B37AB}" srcId="{316E11F1-DD21-4AD5-81CD-A87DEA59BF1E}" destId="{19250358-7CA3-4EBB-9CF1-EAAB22DE4394}" srcOrd="0" destOrd="0" parTransId="{F672A468-F081-4F2F-94D1-BDC8A7082344}" sibTransId="{30AFEC9F-60F5-4C5E-B273-DB5920901BE4}"/>
    <dgm:cxn modelId="{96F31BB7-6E98-43CE-859F-1958521110FE}" type="presOf" srcId="{987CA8C2-130F-4F0D-901E-0E67BDCB6C62}" destId="{5D0E2613-2362-492F-99AE-B1DCE1DAF8F4}" srcOrd="0" destOrd="0" presId="urn:microsoft.com/office/officeart/2005/8/layout/hierarchy1"/>
    <dgm:cxn modelId="{88DDAE02-703E-49DA-AE8E-98B418878618}" type="presOf" srcId="{6672EC05-A275-47CB-AD24-0115C0852F0F}" destId="{EBCCD5E4-2507-4611-AAF1-0EAED8314746}" srcOrd="0" destOrd="0" presId="urn:microsoft.com/office/officeart/2005/8/layout/hierarchy1"/>
    <dgm:cxn modelId="{46DEF988-0A31-4C31-A257-D80C082408BF}" type="presOf" srcId="{36B2BB0E-B71D-4E38-BF7E-99F2A4EC0C66}" destId="{07231B05-754A-4177-A02D-AAF2D8EA6940}" srcOrd="0" destOrd="0" presId="urn:microsoft.com/office/officeart/2005/8/layout/hierarchy1"/>
    <dgm:cxn modelId="{E9D3CB5A-E3AA-4BD2-968A-F5BE6055A7B5}" type="presOf" srcId="{F672A468-F081-4F2F-94D1-BDC8A7082344}" destId="{19F2AA7E-81CA-434E-B00F-B2CC881AD062}" srcOrd="0" destOrd="0" presId="urn:microsoft.com/office/officeart/2005/8/layout/hierarchy1"/>
    <dgm:cxn modelId="{CCB38F45-ECAC-499E-B72F-1285EE5AC234}" type="presParOf" srcId="{398064FD-C3E3-43AB-9036-1C83D1F1FB6D}" destId="{EA101543-E619-4356-B40F-9A031EDDFB3E}" srcOrd="0" destOrd="0" presId="urn:microsoft.com/office/officeart/2005/8/layout/hierarchy1"/>
    <dgm:cxn modelId="{37D42819-338D-4225-A727-0F57BBD4C1CD}" type="presParOf" srcId="{EA101543-E619-4356-B40F-9A031EDDFB3E}" destId="{A7CE144B-0F94-470F-9C54-652A9335ACF6}" srcOrd="0" destOrd="0" presId="urn:microsoft.com/office/officeart/2005/8/layout/hierarchy1"/>
    <dgm:cxn modelId="{8D3B55C7-F33D-470E-A72E-A524EA54CD53}" type="presParOf" srcId="{A7CE144B-0F94-470F-9C54-652A9335ACF6}" destId="{2FC20C1C-446C-470C-9930-E56284ACB734}" srcOrd="0" destOrd="0" presId="urn:microsoft.com/office/officeart/2005/8/layout/hierarchy1"/>
    <dgm:cxn modelId="{4E4A5D08-32DE-4CC8-A6A4-B8C862C035CE}" type="presParOf" srcId="{A7CE144B-0F94-470F-9C54-652A9335ACF6}" destId="{EBCCD5E4-2507-4611-AAF1-0EAED8314746}" srcOrd="1" destOrd="0" presId="urn:microsoft.com/office/officeart/2005/8/layout/hierarchy1"/>
    <dgm:cxn modelId="{AC3B8C21-5AB6-4318-B7CB-51318E102953}" type="presParOf" srcId="{EA101543-E619-4356-B40F-9A031EDDFB3E}" destId="{92020C8E-0488-4B51-BBEF-2ECB549BE179}" srcOrd="1" destOrd="0" presId="urn:microsoft.com/office/officeart/2005/8/layout/hierarchy1"/>
    <dgm:cxn modelId="{DD3299E1-FC43-4FA2-BE2B-03CC27352E09}" type="presParOf" srcId="{92020C8E-0488-4B51-BBEF-2ECB549BE179}" destId="{80ADD15D-581D-41E4-8E31-DD0BA19BC86F}" srcOrd="0" destOrd="0" presId="urn:microsoft.com/office/officeart/2005/8/layout/hierarchy1"/>
    <dgm:cxn modelId="{0BFD715A-A8A3-4663-AEAD-9C44683705EB}" type="presParOf" srcId="{92020C8E-0488-4B51-BBEF-2ECB549BE179}" destId="{E7195DF1-7BA3-40F6-83B0-06F3DC0BAC35}" srcOrd="1" destOrd="0" presId="urn:microsoft.com/office/officeart/2005/8/layout/hierarchy1"/>
    <dgm:cxn modelId="{2549306C-84B4-43EA-B886-E230D78858F1}" type="presParOf" srcId="{E7195DF1-7BA3-40F6-83B0-06F3DC0BAC35}" destId="{3A13FA87-C107-42AF-966E-F622861AFE17}" srcOrd="0" destOrd="0" presId="urn:microsoft.com/office/officeart/2005/8/layout/hierarchy1"/>
    <dgm:cxn modelId="{8F02A04A-64FC-4AB8-9356-F8F6B991D42C}" type="presParOf" srcId="{3A13FA87-C107-42AF-966E-F622861AFE17}" destId="{8B51C463-F626-4021-B526-BBA11C62AC94}" srcOrd="0" destOrd="0" presId="urn:microsoft.com/office/officeart/2005/8/layout/hierarchy1"/>
    <dgm:cxn modelId="{30F8BAD0-436B-4899-8864-B8EA25B4395C}" type="presParOf" srcId="{3A13FA87-C107-42AF-966E-F622861AFE17}" destId="{2F5EFDEE-ED1D-46FB-A565-A8A9F3BE365F}" srcOrd="1" destOrd="0" presId="urn:microsoft.com/office/officeart/2005/8/layout/hierarchy1"/>
    <dgm:cxn modelId="{23CBBCF9-A93F-4048-BE4D-D41680256AAE}" type="presParOf" srcId="{E7195DF1-7BA3-40F6-83B0-06F3DC0BAC35}" destId="{E1B5BFB9-5B3E-4AE8-B352-3FC609435EC6}" srcOrd="1" destOrd="0" presId="urn:microsoft.com/office/officeart/2005/8/layout/hierarchy1"/>
    <dgm:cxn modelId="{02290466-5853-4049-A41F-D8E44C9B7BB5}" type="presParOf" srcId="{E1B5BFB9-5B3E-4AE8-B352-3FC609435EC6}" destId="{19F2AA7E-81CA-434E-B00F-B2CC881AD062}" srcOrd="0" destOrd="0" presId="urn:microsoft.com/office/officeart/2005/8/layout/hierarchy1"/>
    <dgm:cxn modelId="{320899AC-C67A-4E48-A0AA-253D4E824128}" type="presParOf" srcId="{E1B5BFB9-5B3E-4AE8-B352-3FC609435EC6}" destId="{35AB525C-3D12-4536-9E2C-B8D3082E2BEB}" srcOrd="1" destOrd="0" presId="urn:microsoft.com/office/officeart/2005/8/layout/hierarchy1"/>
    <dgm:cxn modelId="{244AB557-2C62-4BA1-937F-B917ECE3E4E0}" type="presParOf" srcId="{35AB525C-3D12-4536-9E2C-B8D3082E2BEB}" destId="{BD07D5EE-13BC-4B69-BB67-C4F74BFFF659}" srcOrd="0" destOrd="0" presId="urn:microsoft.com/office/officeart/2005/8/layout/hierarchy1"/>
    <dgm:cxn modelId="{551C8AF4-316A-4861-A2B4-5BED6AA5FA2F}" type="presParOf" srcId="{BD07D5EE-13BC-4B69-BB67-C4F74BFFF659}" destId="{7ECED229-A496-4FB5-952F-552905A1E318}" srcOrd="0" destOrd="0" presId="urn:microsoft.com/office/officeart/2005/8/layout/hierarchy1"/>
    <dgm:cxn modelId="{26561B74-51B9-4FA3-9918-55DFF285A625}" type="presParOf" srcId="{BD07D5EE-13BC-4B69-BB67-C4F74BFFF659}" destId="{2BFEF383-F814-4488-A9F4-8A1C163725AF}" srcOrd="1" destOrd="0" presId="urn:microsoft.com/office/officeart/2005/8/layout/hierarchy1"/>
    <dgm:cxn modelId="{A76360E6-F676-43EB-942D-22E8B52E2D9E}" type="presParOf" srcId="{35AB525C-3D12-4536-9E2C-B8D3082E2BEB}" destId="{6DDFBD7C-30AC-4A51-96B0-4CD5227D892E}" srcOrd="1" destOrd="0" presId="urn:microsoft.com/office/officeart/2005/8/layout/hierarchy1"/>
    <dgm:cxn modelId="{8C5AF77C-EB3D-4F42-AB71-9AFB1EE7D986}" type="presParOf" srcId="{E1B5BFB9-5B3E-4AE8-B352-3FC609435EC6}" destId="{07231B05-754A-4177-A02D-AAF2D8EA6940}" srcOrd="2" destOrd="0" presId="urn:microsoft.com/office/officeart/2005/8/layout/hierarchy1"/>
    <dgm:cxn modelId="{D385004D-8248-44AE-8821-17F680A9F4D9}" type="presParOf" srcId="{E1B5BFB9-5B3E-4AE8-B352-3FC609435EC6}" destId="{75DE56A7-8404-42B1-8D2C-A84559AD39AD}" srcOrd="3" destOrd="0" presId="urn:microsoft.com/office/officeart/2005/8/layout/hierarchy1"/>
    <dgm:cxn modelId="{909B6964-6632-4EA1-9D89-F64F2E304F56}" type="presParOf" srcId="{75DE56A7-8404-42B1-8D2C-A84559AD39AD}" destId="{C83BB8ED-CF7B-48B5-AFB2-91702CAE9EDE}" srcOrd="0" destOrd="0" presId="urn:microsoft.com/office/officeart/2005/8/layout/hierarchy1"/>
    <dgm:cxn modelId="{1289C515-3C1C-4030-8EBC-50C1B21E5ED8}" type="presParOf" srcId="{C83BB8ED-CF7B-48B5-AFB2-91702CAE9EDE}" destId="{A1D48E8B-B8DE-454B-93FD-F7694C60ABCF}" srcOrd="0" destOrd="0" presId="urn:microsoft.com/office/officeart/2005/8/layout/hierarchy1"/>
    <dgm:cxn modelId="{811C9382-0EC2-4555-BA21-6AEB4EA53B4A}" type="presParOf" srcId="{C83BB8ED-CF7B-48B5-AFB2-91702CAE9EDE}" destId="{B4583F66-90DA-4823-9133-9B898CF429CE}" srcOrd="1" destOrd="0" presId="urn:microsoft.com/office/officeart/2005/8/layout/hierarchy1"/>
    <dgm:cxn modelId="{BF0BA34F-803E-43DB-A936-3D0A9AA519F8}" type="presParOf" srcId="{75DE56A7-8404-42B1-8D2C-A84559AD39AD}" destId="{DBC3248D-4E89-4CC2-9CB4-E39D558E025A}" srcOrd="1" destOrd="0" presId="urn:microsoft.com/office/officeart/2005/8/layout/hierarchy1"/>
    <dgm:cxn modelId="{560822F3-0E0B-4BCE-BA1C-E4B09C372754}" type="presParOf" srcId="{92020C8E-0488-4B51-BBEF-2ECB549BE179}" destId="{D34930F9-7AF1-4D09-9946-4652D17DF341}" srcOrd="2" destOrd="0" presId="urn:microsoft.com/office/officeart/2005/8/layout/hierarchy1"/>
    <dgm:cxn modelId="{BB96BE94-28AF-4F5E-82F4-8CF39FEA4DDF}" type="presParOf" srcId="{92020C8E-0488-4B51-BBEF-2ECB549BE179}" destId="{EF34EA80-BEB3-4A43-A2CE-44927C036164}" srcOrd="3" destOrd="0" presId="urn:microsoft.com/office/officeart/2005/8/layout/hierarchy1"/>
    <dgm:cxn modelId="{FF5B3F63-490E-4663-8FCF-61A7CDB7D031}" type="presParOf" srcId="{EF34EA80-BEB3-4A43-A2CE-44927C036164}" destId="{AB94AD8B-43CE-4C5B-8547-A16C15C26ADA}" srcOrd="0" destOrd="0" presId="urn:microsoft.com/office/officeart/2005/8/layout/hierarchy1"/>
    <dgm:cxn modelId="{3FD7BCBA-D8C1-4FDF-8198-586E1B5D7535}" type="presParOf" srcId="{AB94AD8B-43CE-4C5B-8547-A16C15C26ADA}" destId="{C84AD961-941D-4B37-A3E0-B18A36026963}" srcOrd="0" destOrd="0" presId="urn:microsoft.com/office/officeart/2005/8/layout/hierarchy1"/>
    <dgm:cxn modelId="{CEF6086E-80F6-4466-A464-31394B94806A}" type="presParOf" srcId="{AB94AD8B-43CE-4C5B-8547-A16C15C26ADA}" destId="{B7BB5636-BB3D-4CC6-9DDA-A078EDFEEBA1}" srcOrd="1" destOrd="0" presId="urn:microsoft.com/office/officeart/2005/8/layout/hierarchy1"/>
    <dgm:cxn modelId="{DC6FE26B-14D4-47DF-ABB2-A84D2BD900B5}" type="presParOf" srcId="{EF34EA80-BEB3-4A43-A2CE-44927C036164}" destId="{C3FFBAFC-B974-449E-8DD2-481685C55ABD}" srcOrd="1" destOrd="0" presId="urn:microsoft.com/office/officeart/2005/8/layout/hierarchy1"/>
    <dgm:cxn modelId="{BFA1108E-3D2A-4068-A918-F6D85A996193}" type="presParOf" srcId="{C3FFBAFC-B974-449E-8DD2-481685C55ABD}" destId="{FD838EDE-F01D-439F-9740-21E218509DF9}" srcOrd="0" destOrd="0" presId="urn:microsoft.com/office/officeart/2005/8/layout/hierarchy1"/>
    <dgm:cxn modelId="{7F25326C-20D9-4ED6-8725-50215F68ABDB}" type="presParOf" srcId="{C3FFBAFC-B974-449E-8DD2-481685C55ABD}" destId="{5FDD8281-496A-4924-B7DC-6C5E9D0AB0BA}" srcOrd="1" destOrd="0" presId="urn:microsoft.com/office/officeart/2005/8/layout/hierarchy1"/>
    <dgm:cxn modelId="{A13E477B-BEE7-4702-B185-0095A2838A26}" type="presParOf" srcId="{5FDD8281-496A-4924-B7DC-6C5E9D0AB0BA}" destId="{52AE2155-FFE5-406C-B092-29F472F9D5D9}" srcOrd="0" destOrd="0" presId="urn:microsoft.com/office/officeart/2005/8/layout/hierarchy1"/>
    <dgm:cxn modelId="{9B421FFE-DCEA-4E0B-BC87-08C8B5A3BB2F}" type="presParOf" srcId="{52AE2155-FFE5-406C-B092-29F472F9D5D9}" destId="{A2CE0B5E-CE62-4B21-8AD0-C3C7C1E1CB2F}" srcOrd="0" destOrd="0" presId="urn:microsoft.com/office/officeart/2005/8/layout/hierarchy1"/>
    <dgm:cxn modelId="{0182A6F2-0E31-48BE-8A53-0AB702415E3F}" type="presParOf" srcId="{52AE2155-FFE5-406C-B092-29F472F9D5D9}" destId="{0E05D84D-195F-461A-AFBD-D3A33315FC73}" srcOrd="1" destOrd="0" presId="urn:microsoft.com/office/officeart/2005/8/layout/hierarchy1"/>
    <dgm:cxn modelId="{306213E8-2FF5-4A7D-9886-3A33F8B2F29E}" type="presParOf" srcId="{5FDD8281-496A-4924-B7DC-6C5E9D0AB0BA}" destId="{DDCE87B5-1013-43AF-B19B-A1A5DE772D4F}" srcOrd="1" destOrd="0" presId="urn:microsoft.com/office/officeart/2005/8/layout/hierarchy1"/>
    <dgm:cxn modelId="{0011EF35-D64A-4F18-A8E0-699C175D1FF7}" type="presParOf" srcId="{C3FFBAFC-B974-449E-8DD2-481685C55ABD}" destId="{D55A4FA5-DDE8-4F72-B7EB-D9E702F2EFF6}" srcOrd="2" destOrd="0" presId="urn:microsoft.com/office/officeart/2005/8/layout/hierarchy1"/>
    <dgm:cxn modelId="{289FE3E2-6099-40D0-ADFC-4743D0386BFE}" type="presParOf" srcId="{C3FFBAFC-B974-449E-8DD2-481685C55ABD}" destId="{FC1C8244-F16B-4619-82EF-12920F5C968D}" srcOrd="3" destOrd="0" presId="urn:microsoft.com/office/officeart/2005/8/layout/hierarchy1"/>
    <dgm:cxn modelId="{F4FE8150-8973-4989-B249-98011C4A2A53}" type="presParOf" srcId="{FC1C8244-F16B-4619-82EF-12920F5C968D}" destId="{DD524333-1E78-4D9F-9E23-2B63614FD7C2}" srcOrd="0" destOrd="0" presId="urn:microsoft.com/office/officeart/2005/8/layout/hierarchy1"/>
    <dgm:cxn modelId="{A215D83A-B6D6-4D07-8A8E-582263177173}" type="presParOf" srcId="{DD524333-1E78-4D9F-9E23-2B63614FD7C2}" destId="{F5DA3E2F-6535-4C5A-A5BA-990EE002EF73}" srcOrd="0" destOrd="0" presId="urn:microsoft.com/office/officeart/2005/8/layout/hierarchy1"/>
    <dgm:cxn modelId="{1640DD3C-B1FE-4380-A1E5-42A4670C3508}" type="presParOf" srcId="{DD524333-1E78-4D9F-9E23-2B63614FD7C2}" destId="{4383CFFC-24D8-41AF-A851-A714792AE2FF}" srcOrd="1" destOrd="0" presId="urn:microsoft.com/office/officeart/2005/8/layout/hierarchy1"/>
    <dgm:cxn modelId="{274EA1FF-ED3F-4BCD-87FA-5FD3B948DFD6}" type="presParOf" srcId="{FC1C8244-F16B-4619-82EF-12920F5C968D}" destId="{A34BC0D9-A2CC-4781-89C0-69556F446540}" srcOrd="1" destOrd="0" presId="urn:microsoft.com/office/officeart/2005/8/layout/hierarchy1"/>
    <dgm:cxn modelId="{786EA332-E0C7-4A26-BC5F-5068976E8F66}" type="presParOf" srcId="{92020C8E-0488-4B51-BBEF-2ECB549BE179}" destId="{5D0E2613-2362-492F-99AE-B1DCE1DAF8F4}" srcOrd="4" destOrd="0" presId="urn:microsoft.com/office/officeart/2005/8/layout/hierarchy1"/>
    <dgm:cxn modelId="{E8E2628C-2987-4796-B8DB-4DB48EC80D77}" type="presParOf" srcId="{92020C8E-0488-4B51-BBEF-2ECB549BE179}" destId="{E5679EA9-DA35-4598-BE41-E9A35F91E13F}" srcOrd="5" destOrd="0" presId="urn:microsoft.com/office/officeart/2005/8/layout/hierarchy1"/>
    <dgm:cxn modelId="{77E06C33-1C64-41C9-A666-CEA9C5E56199}" type="presParOf" srcId="{E5679EA9-DA35-4598-BE41-E9A35F91E13F}" destId="{96FE01D4-82CD-4AE9-A8C6-E00647DD1630}" srcOrd="0" destOrd="0" presId="urn:microsoft.com/office/officeart/2005/8/layout/hierarchy1"/>
    <dgm:cxn modelId="{C80F7740-1E27-4684-B233-6C9D709A80DF}" type="presParOf" srcId="{96FE01D4-82CD-4AE9-A8C6-E00647DD1630}" destId="{801C4D05-33B0-41A0-806E-4B038DFC75EB}" srcOrd="0" destOrd="0" presId="urn:microsoft.com/office/officeart/2005/8/layout/hierarchy1"/>
    <dgm:cxn modelId="{206A506B-9FFA-45C1-BD86-3DEB73D0E724}" type="presParOf" srcId="{96FE01D4-82CD-4AE9-A8C6-E00647DD1630}" destId="{AE455AC0-E45F-4E70-A14D-788E500374B3}" srcOrd="1" destOrd="0" presId="urn:microsoft.com/office/officeart/2005/8/layout/hierarchy1"/>
    <dgm:cxn modelId="{63ACD1C6-67F6-4911-B7C3-2B5BCDECE0FE}" type="presParOf" srcId="{E5679EA9-DA35-4598-BE41-E9A35F91E13F}" destId="{1CB64C4A-6ADD-4ED4-AF13-5843BDF318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Privileged Accounts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0FC1E2F2-8AD7-46A3-A8D4-31A67BA47AF2}">
      <dgm:prSet phldrT="[Text]"/>
      <dgm:spPr/>
      <dgm:t>
        <a:bodyPr/>
        <a:lstStyle/>
        <a:p>
          <a:r>
            <a:rPr lang="en-US" dirty="0" smtClean="0"/>
            <a:t>Account Registration</a:t>
          </a:r>
          <a:endParaRPr lang="en-US" dirty="0"/>
        </a:p>
      </dgm:t>
    </dgm:pt>
    <dgm:pt modelId="{73AC1356-5C74-40E9-9D0E-A19D5692E05F}" type="parTrans" cxnId="{2A90CB0D-100E-4DC7-B59B-91B21702C678}">
      <dgm:prSet/>
      <dgm:spPr/>
      <dgm:t>
        <a:bodyPr/>
        <a:lstStyle/>
        <a:p>
          <a:endParaRPr lang="en-US"/>
        </a:p>
      </dgm:t>
    </dgm:pt>
    <dgm:pt modelId="{3D9CA47D-7B83-454A-A631-2F699FD2BAB4}" type="sibTrans" cxnId="{2A90CB0D-100E-4DC7-B59B-91B21702C678}">
      <dgm:prSet/>
      <dgm:spPr/>
      <dgm:t>
        <a:bodyPr/>
        <a:lstStyle/>
        <a:p>
          <a:endParaRPr lang="en-US"/>
        </a:p>
      </dgm:t>
    </dgm:pt>
    <dgm:pt modelId="{CE00F8DB-6B29-4446-8965-723DDA8EB108}">
      <dgm:prSet phldrT="[Text]"/>
      <dgm:spPr/>
      <dgm:t>
        <a:bodyPr/>
        <a:lstStyle/>
        <a:p>
          <a:r>
            <a:rPr lang="en-US" dirty="0" smtClean="0"/>
            <a:t>Help Desk</a:t>
          </a:r>
          <a:endParaRPr lang="en-US" dirty="0"/>
        </a:p>
      </dgm:t>
    </dgm:pt>
    <dgm:pt modelId="{987CA8C2-130F-4F0D-901E-0E67BDCB6C62}" type="parTrans" cxnId="{8E6F655B-2889-4D58-97F7-4E9C1E326881}">
      <dgm:prSet/>
      <dgm:spPr/>
      <dgm:t>
        <a:bodyPr/>
        <a:lstStyle/>
        <a:p>
          <a:endParaRPr lang="en-US"/>
        </a:p>
      </dgm:t>
    </dgm:pt>
    <dgm:pt modelId="{6A220CD0-675C-41AA-93F0-83F14CBF122D}" type="sibTrans" cxnId="{8E6F655B-2889-4D58-97F7-4E9C1E326881}">
      <dgm:prSet/>
      <dgm:spPr/>
      <dgm:t>
        <a:bodyPr/>
        <a:lstStyle/>
        <a:p>
          <a:endParaRPr lang="en-US"/>
        </a:p>
      </dgm:t>
    </dgm:pt>
    <dgm:pt modelId="{85685361-5339-4F52-8E34-648CDC2B6D45}">
      <dgm:prSet phldrT="[Text]"/>
      <dgm:spPr/>
      <dgm:t>
        <a:bodyPr/>
        <a:lstStyle/>
        <a:p>
          <a:r>
            <a:rPr lang="en-US" dirty="0" smtClean="0"/>
            <a:t>Standard Users</a:t>
          </a:r>
          <a:endParaRPr lang="en-US" dirty="0"/>
        </a:p>
      </dgm:t>
    </dgm:pt>
    <dgm:pt modelId="{B6AECEC6-904B-468E-B45B-E608B80CC96C}" type="parTrans" cxnId="{D0F62A8A-129F-4130-A565-E9128DD4C0D6}">
      <dgm:prSet/>
      <dgm:spPr/>
      <dgm:t>
        <a:bodyPr/>
        <a:lstStyle/>
        <a:p>
          <a:endParaRPr lang="en-US"/>
        </a:p>
      </dgm:t>
    </dgm:pt>
    <dgm:pt modelId="{FDBEF57B-BF1D-4C41-BD11-318514B0CD1C}" type="sibTrans" cxnId="{D0F62A8A-129F-4130-A565-E9128DD4C0D6}">
      <dgm:prSet/>
      <dgm:spPr/>
      <dgm:t>
        <a:bodyPr/>
        <a:lstStyle/>
        <a:p>
          <a:endParaRPr lang="en-US"/>
        </a:p>
      </dgm:t>
    </dgm:pt>
    <dgm:pt modelId="{92BE7742-5FB0-4B41-88EE-72CA40EAFD62}">
      <dgm:prSet phldrT="[Text]"/>
      <dgm:spPr/>
      <dgm:t>
        <a:bodyPr/>
        <a:lstStyle/>
        <a:p>
          <a:r>
            <a:rPr lang="en-US" dirty="0" smtClean="0"/>
            <a:t>Domain </a:t>
          </a:r>
          <a:r>
            <a:rPr lang="en-US" dirty="0" err="1" smtClean="0"/>
            <a:t>Admins</a:t>
          </a:r>
          <a:endParaRPr lang="en-US" dirty="0"/>
        </a:p>
      </dgm:t>
    </dgm:pt>
    <dgm:pt modelId="{B68616AB-F8B1-4B15-B94F-030CCDD07F02}" type="parTrans" cxnId="{1BEB8B29-3406-4679-802A-A73A4066A179}">
      <dgm:prSet/>
      <dgm:spPr/>
      <dgm:t>
        <a:bodyPr/>
        <a:lstStyle/>
        <a:p>
          <a:endParaRPr lang="en-US"/>
        </a:p>
      </dgm:t>
    </dgm:pt>
    <dgm:pt modelId="{71C75512-E196-4FB5-93EC-9A322860FB42}" type="sibTrans" cxnId="{1BEB8B29-3406-4679-802A-A73A4066A179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FBBB94C6-8FBD-4E97-9FEE-17A4E9BE6A7E}" type="pres">
      <dgm:prSet presAssocID="{B68616AB-F8B1-4B15-B94F-030CCDD07F02}" presName="Name10" presStyleLbl="parChTrans1D2" presStyleIdx="0" presStyleCnt="5"/>
      <dgm:spPr/>
      <dgm:t>
        <a:bodyPr/>
        <a:lstStyle/>
        <a:p>
          <a:endParaRPr lang="en-US"/>
        </a:p>
      </dgm:t>
    </dgm:pt>
    <dgm:pt modelId="{575078D4-C945-47B6-8C0E-87469BC018D3}" type="pres">
      <dgm:prSet presAssocID="{92BE7742-5FB0-4B41-88EE-72CA40EAFD62}" presName="hierRoot2" presStyleCnt="0"/>
      <dgm:spPr/>
    </dgm:pt>
    <dgm:pt modelId="{98E1EBE1-B249-4A64-A5A8-140AB6C21E26}" type="pres">
      <dgm:prSet presAssocID="{92BE7742-5FB0-4B41-88EE-72CA40EAFD62}" presName="composite2" presStyleCnt="0"/>
      <dgm:spPr/>
    </dgm:pt>
    <dgm:pt modelId="{63E5C89B-320D-478D-AE71-DC451A06D0D2}" type="pres">
      <dgm:prSet presAssocID="{92BE7742-5FB0-4B41-88EE-72CA40EAFD62}" presName="background2" presStyleLbl="node2" presStyleIdx="0" presStyleCnt="5"/>
      <dgm:spPr/>
    </dgm:pt>
    <dgm:pt modelId="{54244F28-FA91-46BE-8D66-9AF9396884D4}" type="pres">
      <dgm:prSet presAssocID="{92BE7742-5FB0-4B41-88EE-72CA40EAFD62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C24237-E399-462F-951F-BA4B5D4F83AC}" type="pres">
      <dgm:prSet presAssocID="{92BE7742-5FB0-4B41-88EE-72CA40EAFD62}" presName="hierChild3" presStyleCnt="0"/>
      <dgm:spPr/>
    </dgm:pt>
    <dgm:pt modelId="{80ADD15D-581D-41E4-8E31-DD0BA19BC86F}" type="pres">
      <dgm:prSet presAssocID="{4B9E326F-94CB-44D4-B32C-77EE5A983E88}" presName="Name10" presStyleLbl="parChTrans1D2" presStyleIdx="1" presStyleCnt="5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1" presStyleCnt="5"/>
      <dgm:spPr/>
    </dgm:pt>
    <dgm:pt modelId="{2F5EFDEE-ED1D-46FB-A565-A8A9F3BE365F}" type="pres">
      <dgm:prSet presAssocID="{316E11F1-DD21-4AD5-81CD-A87DEA59BF1E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  <dgm:pt modelId="{D34930F9-7AF1-4D09-9946-4652D17DF341}" type="pres">
      <dgm:prSet presAssocID="{73AC1356-5C74-40E9-9D0E-A19D5692E05F}" presName="Name10" presStyleLbl="parChTrans1D2" presStyleIdx="2" presStyleCnt="5"/>
      <dgm:spPr/>
      <dgm:t>
        <a:bodyPr/>
        <a:lstStyle/>
        <a:p>
          <a:endParaRPr lang="en-US"/>
        </a:p>
      </dgm:t>
    </dgm:pt>
    <dgm:pt modelId="{EF34EA80-BEB3-4A43-A2CE-44927C036164}" type="pres">
      <dgm:prSet presAssocID="{0FC1E2F2-8AD7-46A3-A8D4-31A67BA47AF2}" presName="hierRoot2" presStyleCnt="0"/>
      <dgm:spPr/>
    </dgm:pt>
    <dgm:pt modelId="{AB94AD8B-43CE-4C5B-8547-A16C15C26ADA}" type="pres">
      <dgm:prSet presAssocID="{0FC1E2F2-8AD7-46A3-A8D4-31A67BA47AF2}" presName="composite2" presStyleCnt="0"/>
      <dgm:spPr/>
    </dgm:pt>
    <dgm:pt modelId="{C84AD961-941D-4B37-A3E0-B18A36026963}" type="pres">
      <dgm:prSet presAssocID="{0FC1E2F2-8AD7-46A3-A8D4-31A67BA47AF2}" presName="background2" presStyleLbl="node2" presStyleIdx="2" presStyleCnt="5"/>
      <dgm:spPr/>
    </dgm:pt>
    <dgm:pt modelId="{B7BB5636-BB3D-4CC6-9DDA-A078EDFEEBA1}" type="pres">
      <dgm:prSet presAssocID="{0FC1E2F2-8AD7-46A3-A8D4-31A67BA47AF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FBAFC-B974-449E-8DD2-481685C55ABD}" type="pres">
      <dgm:prSet presAssocID="{0FC1E2F2-8AD7-46A3-A8D4-31A67BA47AF2}" presName="hierChild3" presStyleCnt="0"/>
      <dgm:spPr/>
    </dgm:pt>
    <dgm:pt modelId="{5D0E2613-2362-492F-99AE-B1DCE1DAF8F4}" type="pres">
      <dgm:prSet presAssocID="{987CA8C2-130F-4F0D-901E-0E67BDCB6C62}" presName="Name10" presStyleLbl="parChTrans1D2" presStyleIdx="3" presStyleCnt="5"/>
      <dgm:spPr/>
      <dgm:t>
        <a:bodyPr/>
        <a:lstStyle/>
        <a:p>
          <a:endParaRPr lang="en-US"/>
        </a:p>
      </dgm:t>
    </dgm:pt>
    <dgm:pt modelId="{E5679EA9-DA35-4598-BE41-E9A35F91E13F}" type="pres">
      <dgm:prSet presAssocID="{CE00F8DB-6B29-4446-8965-723DDA8EB108}" presName="hierRoot2" presStyleCnt="0"/>
      <dgm:spPr/>
    </dgm:pt>
    <dgm:pt modelId="{96FE01D4-82CD-4AE9-A8C6-E00647DD1630}" type="pres">
      <dgm:prSet presAssocID="{CE00F8DB-6B29-4446-8965-723DDA8EB108}" presName="composite2" presStyleCnt="0"/>
      <dgm:spPr/>
    </dgm:pt>
    <dgm:pt modelId="{801C4D05-33B0-41A0-806E-4B038DFC75EB}" type="pres">
      <dgm:prSet presAssocID="{CE00F8DB-6B29-4446-8965-723DDA8EB108}" presName="background2" presStyleLbl="node2" presStyleIdx="3" presStyleCnt="5"/>
      <dgm:spPr/>
    </dgm:pt>
    <dgm:pt modelId="{AE455AC0-E45F-4E70-A14D-788E500374B3}" type="pres">
      <dgm:prSet presAssocID="{CE00F8DB-6B29-4446-8965-723DDA8EB108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64C4A-6ADD-4ED4-AF13-5843BDF318A6}" type="pres">
      <dgm:prSet presAssocID="{CE00F8DB-6B29-4446-8965-723DDA8EB108}" presName="hierChild3" presStyleCnt="0"/>
      <dgm:spPr/>
    </dgm:pt>
    <dgm:pt modelId="{285AE357-CE5F-4E3C-9DAD-5E109C0587FF}" type="pres">
      <dgm:prSet presAssocID="{B6AECEC6-904B-468E-B45B-E608B80CC96C}" presName="Name10" presStyleLbl="parChTrans1D2" presStyleIdx="4" presStyleCnt="5"/>
      <dgm:spPr/>
      <dgm:t>
        <a:bodyPr/>
        <a:lstStyle/>
        <a:p>
          <a:endParaRPr lang="en-US"/>
        </a:p>
      </dgm:t>
    </dgm:pt>
    <dgm:pt modelId="{9F29F12B-E9AF-4520-84EB-2C74514B6D8D}" type="pres">
      <dgm:prSet presAssocID="{85685361-5339-4F52-8E34-648CDC2B6D45}" presName="hierRoot2" presStyleCnt="0"/>
      <dgm:spPr/>
    </dgm:pt>
    <dgm:pt modelId="{0BF9D5B0-A96E-41C1-9A29-C504136A3D8F}" type="pres">
      <dgm:prSet presAssocID="{85685361-5339-4F52-8E34-648CDC2B6D45}" presName="composite2" presStyleCnt="0"/>
      <dgm:spPr/>
    </dgm:pt>
    <dgm:pt modelId="{64225CC9-48C5-484D-A5D0-A2C8B7F259F7}" type="pres">
      <dgm:prSet presAssocID="{85685361-5339-4F52-8E34-648CDC2B6D45}" presName="background2" presStyleLbl="node2" presStyleIdx="4" presStyleCnt="5"/>
      <dgm:spPr/>
    </dgm:pt>
    <dgm:pt modelId="{4689317F-457F-45DD-B9E4-554BDDB2E16E}" type="pres">
      <dgm:prSet presAssocID="{85685361-5339-4F52-8E34-648CDC2B6D4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09E327-A038-4597-94D3-14A8C2D6D551}" type="pres">
      <dgm:prSet presAssocID="{85685361-5339-4F52-8E34-648CDC2B6D45}" presName="hierChild3" presStyleCnt="0"/>
      <dgm:spPr/>
    </dgm:pt>
  </dgm:ptLst>
  <dgm:cxnLst>
    <dgm:cxn modelId="{26BDFAC6-F7AC-4A4E-8B1D-9A57470F4EED}" type="presOf" srcId="{B6AECEC6-904B-468E-B45B-E608B80CC96C}" destId="{285AE357-CE5F-4E3C-9DAD-5E109C0587FF}" srcOrd="0" destOrd="0" presId="urn:microsoft.com/office/officeart/2005/8/layout/hierarchy1"/>
    <dgm:cxn modelId="{B25BAB1D-492F-4A89-8791-A479C1B3D617}" type="presOf" srcId="{85685361-5339-4F52-8E34-648CDC2B6D45}" destId="{4689317F-457F-45DD-B9E4-554BDDB2E16E}" srcOrd="0" destOrd="0" presId="urn:microsoft.com/office/officeart/2005/8/layout/hierarchy1"/>
    <dgm:cxn modelId="{1BEB8B29-3406-4679-802A-A73A4066A179}" srcId="{6672EC05-A275-47CB-AD24-0115C0852F0F}" destId="{92BE7742-5FB0-4B41-88EE-72CA40EAFD62}" srcOrd="0" destOrd="0" parTransId="{B68616AB-F8B1-4B15-B94F-030CCDD07F02}" sibTransId="{71C75512-E196-4FB5-93EC-9A322860FB42}"/>
    <dgm:cxn modelId="{1E4A9281-AA9C-4D6B-BC30-119A12CF4661}" type="presOf" srcId="{92BE7742-5FB0-4B41-88EE-72CA40EAFD62}" destId="{54244F28-FA91-46BE-8D66-9AF9396884D4}" srcOrd="0" destOrd="0" presId="urn:microsoft.com/office/officeart/2005/8/layout/hierarchy1"/>
    <dgm:cxn modelId="{2A90CB0D-100E-4DC7-B59B-91B21702C678}" srcId="{6672EC05-A275-47CB-AD24-0115C0852F0F}" destId="{0FC1E2F2-8AD7-46A3-A8D4-31A67BA47AF2}" srcOrd="2" destOrd="0" parTransId="{73AC1356-5C74-40E9-9D0E-A19D5692E05F}" sibTransId="{3D9CA47D-7B83-454A-A631-2F699FD2BAB4}"/>
    <dgm:cxn modelId="{CE50E7C7-DEE0-4C82-808C-13D278444828}" type="presOf" srcId="{6672EC05-A275-47CB-AD24-0115C0852F0F}" destId="{EBCCD5E4-2507-4611-AAF1-0EAED8314746}" srcOrd="0" destOrd="0" presId="urn:microsoft.com/office/officeart/2005/8/layout/hierarchy1"/>
    <dgm:cxn modelId="{0AE86A99-9B8A-4744-B1A0-5EDFBD911D11}" type="presOf" srcId="{CE00F8DB-6B29-4446-8965-723DDA8EB108}" destId="{AE455AC0-E45F-4E70-A14D-788E500374B3}" srcOrd="0" destOrd="0" presId="urn:microsoft.com/office/officeart/2005/8/layout/hierarchy1"/>
    <dgm:cxn modelId="{C1067FB9-90CC-4508-927E-BC83B2A489B9}" type="presOf" srcId="{4B9E326F-94CB-44D4-B32C-77EE5A983E88}" destId="{80ADD15D-581D-41E4-8E31-DD0BA19BC86F}" srcOrd="0" destOrd="0" presId="urn:microsoft.com/office/officeart/2005/8/layout/hierarchy1"/>
    <dgm:cxn modelId="{EE29A24D-DA21-4F2C-9CAF-F0591976F2CF}" type="presOf" srcId="{0FC1E2F2-8AD7-46A3-A8D4-31A67BA47AF2}" destId="{B7BB5636-BB3D-4CC6-9DDA-A078EDFEEBA1}" srcOrd="0" destOrd="0" presId="urn:microsoft.com/office/officeart/2005/8/layout/hierarchy1"/>
    <dgm:cxn modelId="{CC87A6AD-0677-4C4E-8A90-21BA1F4D8507}" type="presOf" srcId="{316E11F1-DD21-4AD5-81CD-A87DEA59BF1E}" destId="{2F5EFDEE-ED1D-46FB-A565-A8A9F3BE365F}" srcOrd="0" destOrd="0" presId="urn:microsoft.com/office/officeart/2005/8/layout/hierarchy1"/>
    <dgm:cxn modelId="{8E6F655B-2889-4D58-97F7-4E9C1E326881}" srcId="{6672EC05-A275-47CB-AD24-0115C0852F0F}" destId="{CE00F8DB-6B29-4446-8965-723DDA8EB108}" srcOrd="3" destOrd="0" parTransId="{987CA8C2-130F-4F0D-901E-0E67BDCB6C62}" sibTransId="{6A220CD0-675C-41AA-93F0-83F14CBF122D}"/>
    <dgm:cxn modelId="{3DDF57EF-D4A5-4C3A-BD36-CB1F814D0915}" type="presOf" srcId="{73AC1356-5C74-40E9-9D0E-A19D5692E05F}" destId="{D34930F9-7AF1-4D09-9946-4652D17DF341}" srcOrd="0" destOrd="0" presId="urn:microsoft.com/office/officeart/2005/8/layout/hierarchy1"/>
    <dgm:cxn modelId="{AAC50045-D000-4B52-9555-0BB027AF2810}" type="presOf" srcId="{1FFB510D-3292-425D-B6D9-3DD423728CC4}" destId="{398064FD-C3E3-43AB-9036-1C83D1F1FB6D}" srcOrd="0" destOrd="0" presId="urn:microsoft.com/office/officeart/2005/8/layout/hierarchy1"/>
    <dgm:cxn modelId="{7C05B693-A03C-4870-83DA-79BED62AC883}" type="presOf" srcId="{987CA8C2-130F-4F0D-901E-0E67BDCB6C62}" destId="{5D0E2613-2362-492F-99AE-B1DCE1DAF8F4}" srcOrd="0" destOrd="0" presId="urn:microsoft.com/office/officeart/2005/8/layout/hierarchy1"/>
    <dgm:cxn modelId="{42B0E43D-3B61-4F5D-88F8-7816AB716DC5}" srcId="{6672EC05-A275-47CB-AD24-0115C0852F0F}" destId="{316E11F1-DD21-4AD5-81CD-A87DEA59BF1E}" srcOrd="1" destOrd="0" parTransId="{4B9E326F-94CB-44D4-B32C-77EE5A983E88}" sibTransId="{5728C794-F3BB-4781-98A7-EFAB9EAD78EE}"/>
    <dgm:cxn modelId="{D0F62A8A-129F-4130-A565-E9128DD4C0D6}" srcId="{6672EC05-A275-47CB-AD24-0115C0852F0F}" destId="{85685361-5339-4F52-8E34-648CDC2B6D45}" srcOrd="4" destOrd="0" parTransId="{B6AECEC6-904B-468E-B45B-E608B80CC96C}" sibTransId="{FDBEF57B-BF1D-4C41-BD11-318514B0CD1C}"/>
    <dgm:cxn modelId="{A83DE32E-B291-41FF-A7C6-DD325F3B9D91}" type="presOf" srcId="{B68616AB-F8B1-4B15-B94F-030CCDD07F02}" destId="{FBBB94C6-8FBD-4E97-9FEE-17A4E9BE6A7E}" srcOrd="0" destOrd="0" presId="urn:microsoft.com/office/officeart/2005/8/layout/hierarchy1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79D59C19-138F-42CF-9FFF-D70642DAA0E5}" type="presParOf" srcId="{398064FD-C3E3-43AB-9036-1C83D1F1FB6D}" destId="{EA101543-E619-4356-B40F-9A031EDDFB3E}" srcOrd="0" destOrd="0" presId="urn:microsoft.com/office/officeart/2005/8/layout/hierarchy1"/>
    <dgm:cxn modelId="{4D53E92C-83B7-467C-99BC-4ACEBBB48BEE}" type="presParOf" srcId="{EA101543-E619-4356-B40F-9A031EDDFB3E}" destId="{A7CE144B-0F94-470F-9C54-652A9335ACF6}" srcOrd="0" destOrd="0" presId="urn:microsoft.com/office/officeart/2005/8/layout/hierarchy1"/>
    <dgm:cxn modelId="{207931BF-CC1C-4D3B-B7B9-3A76D87C3DC8}" type="presParOf" srcId="{A7CE144B-0F94-470F-9C54-652A9335ACF6}" destId="{2FC20C1C-446C-470C-9930-E56284ACB734}" srcOrd="0" destOrd="0" presId="urn:microsoft.com/office/officeart/2005/8/layout/hierarchy1"/>
    <dgm:cxn modelId="{4F8CEA58-81F0-42CF-87B0-D349774BB30A}" type="presParOf" srcId="{A7CE144B-0F94-470F-9C54-652A9335ACF6}" destId="{EBCCD5E4-2507-4611-AAF1-0EAED8314746}" srcOrd="1" destOrd="0" presId="urn:microsoft.com/office/officeart/2005/8/layout/hierarchy1"/>
    <dgm:cxn modelId="{55590569-B6C7-4021-A531-531AEA965E88}" type="presParOf" srcId="{EA101543-E619-4356-B40F-9A031EDDFB3E}" destId="{92020C8E-0488-4B51-BBEF-2ECB549BE179}" srcOrd="1" destOrd="0" presId="urn:microsoft.com/office/officeart/2005/8/layout/hierarchy1"/>
    <dgm:cxn modelId="{1F349058-A97E-4CB2-94B0-8904FB3235C5}" type="presParOf" srcId="{92020C8E-0488-4B51-BBEF-2ECB549BE179}" destId="{FBBB94C6-8FBD-4E97-9FEE-17A4E9BE6A7E}" srcOrd="0" destOrd="0" presId="urn:microsoft.com/office/officeart/2005/8/layout/hierarchy1"/>
    <dgm:cxn modelId="{A1C9ED3D-6448-452B-B6D8-56505DC06007}" type="presParOf" srcId="{92020C8E-0488-4B51-BBEF-2ECB549BE179}" destId="{575078D4-C945-47B6-8C0E-87469BC018D3}" srcOrd="1" destOrd="0" presId="urn:microsoft.com/office/officeart/2005/8/layout/hierarchy1"/>
    <dgm:cxn modelId="{9448BC03-117E-4416-9A4D-B23248E60EF1}" type="presParOf" srcId="{575078D4-C945-47B6-8C0E-87469BC018D3}" destId="{98E1EBE1-B249-4A64-A5A8-140AB6C21E26}" srcOrd="0" destOrd="0" presId="urn:microsoft.com/office/officeart/2005/8/layout/hierarchy1"/>
    <dgm:cxn modelId="{FD630C28-DF81-470F-88FC-80F9F77900D8}" type="presParOf" srcId="{98E1EBE1-B249-4A64-A5A8-140AB6C21E26}" destId="{63E5C89B-320D-478D-AE71-DC451A06D0D2}" srcOrd="0" destOrd="0" presId="urn:microsoft.com/office/officeart/2005/8/layout/hierarchy1"/>
    <dgm:cxn modelId="{47D2E4EC-F520-4C01-B990-FC2DC4043A1D}" type="presParOf" srcId="{98E1EBE1-B249-4A64-A5A8-140AB6C21E26}" destId="{54244F28-FA91-46BE-8D66-9AF9396884D4}" srcOrd="1" destOrd="0" presId="urn:microsoft.com/office/officeart/2005/8/layout/hierarchy1"/>
    <dgm:cxn modelId="{06A7ECC7-0192-463D-A2B6-A819CFE5E743}" type="presParOf" srcId="{575078D4-C945-47B6-8C0E-87469BC018D3}" destId="{CAC24237-E399-462F-951F-BA4B5D4F83AC}" srcOrd="1" destOrd="0" presId="urn:microsoft.com/office/officeart/2005/8/layout/hierarchy1"/>
    <dgm:cxn modelId="{2A850125-1BA4-4F8F-886E-E1AB7E0A402F}" type="presParOf" srcId="{92020C8E-0488-4B51-BBEF-2ECB549BE179}" destId="{80ADD15D-581D-41E4-8E31-DD0BA19BC86F}" srcOrd="2" destOrd="0" presId="urn:microsoft.com/office/officeart/2005/8/layout/hierarchy1"/>
    <dgm:cxn modelId="{FB8CFF4F-1D31-4E11-9BC7-A8A5F4E7D1A6}" type="presParOf" srcId="{92020C8E-0488-4B51-BBEF-2ECB549BE179}" destId="{E7195DF1-7BA3-40F6-83B0-06F3DC0BAC35}" srcOrd="3" destOrd="0" presId="urn:microsoft.com/office/officeart/2005/8/layout/hierarchy1"/>
    <dgm:cxn modelId="{5397AB0C-7099-4FF2-8B0E-B9BD6F337B05}" type="presParOf" srcId="{E7195DF1-7BA3-40F6-83B0-06F3DC0BAC35}" destId="{3A13FA87-C107-42AF-966E-F622861AFE17}" srcOrd="0" destOrd="0" presId="urn:microsoft.com/office/officeart/2005/8/layout/hierarchy1"/>
    <dgm:cxn modelId="{68157163-F8F5-422E-AA46-B2E9412CE965}" type="presParOf" srcId="{3A13FA87-C107-42AF-966E-F622861AFE17}" destId="{8B51C463-F626-4021-B526-BBA11C62AC94}" srcOrd="0" destOrd="0" presId="urn:microsoft.com/office/officeart/2005/8/layout/hierarchy1"/>
    <dgm:cxn modelId="{8C288457-EB79-4544-AB91-68A834621926}" type="presParOf" srcId="{3A13FA87-C107-42AF-966E-F622861AFE17}" destId="{2F5EFDEE-ED1D-46FB-A565-A8A9F3BE365F}" srcOrd="1" destOrd="0" presId="urn:microsoft.com/office/officeart/2005/8/layout/hierarchy1"/>
    <dgm:cxn modelId="{3782A3ED-95A2-4FE4-B795-25E5DB1BF3F1}" type="presParOf" srcId="{E7195DF1-7BA3-40F6-83B0-06F3DC0BAC35}" destId="{E1B5BFB9-5B3E-4AE8-B352-3FC609435EC6}" srcOrd="1" destOrd="0" presId="urn:microsoft.com/office/officeart/2005/8/layout/hierarchy1"/>
    <dgm:cxn modelId="{7E2BD32A-76AC-4392-A767-D9B4B9FCFCD1}" type="presParOf" srcId="{92020C8E-0488-4B51-BBEF-2ECB549BE179}" destId="{D34930F9-7AF1-4D09-9946-4652D17DF341}" srcOrd="4" destOrd="0" presId="urn:microsoft.com/office/officeart/2005/8/layout/hierarchy1"/>
    <dgm:cxn modelId="{FC527DBA-2C90-4891-9F3F-582A3C9688C2}" type="presParOf" srcId="{92020C8E-0488-4B51-BBEF-2ECB549BE179}" destId="{EF34EA80-BEB3-4A43-A2CE-44927C036164}" srcOrd="5" destOrd="0" presId="urn:microsoft.com/office/officeart/2005/8/layout/hierarchy1"/>
    <dgm:cxn modelId="{764F1276-2759-4366-9914-C6E5897ADBED}" type="presParOf" srcId="{EF34EA80-BEB3-4A43-A2CE-44927C036164}" destId="{AB94AD8B-43CE-4C5B-8547-A16C15C26ADA}" srcOrd="0" destOrd="0" presId="urn:microsoft.com/office/officeart/2005/8/layout/hierarchy1"/>
    <dgm:cxn modelId="{78320926-48B4-40F3-B5CE-43EB3BBED36E}" type="presParOf" srcId="{AB94AD8B-43CE-4C5B-8547-A16C15C26ADA}" destId="{C84AD961-941D-4B37-A3E0-B18A36026963}" srcOrd="0" destOrd="0" presId="urn:microsoft.com/office/officeart/2005/8/layout/hierarchy1"/>
    <dgm:cxn modelId="{D2E91EB1-ED47-4CFF-A677-DD0F4A7C6726}" type="presParOf" srcId="{AB94AD8B-43CE-4C5B-8547-A16C15C26ADA}" destId="{B7BB5636-BB3D-4CC6-9DDA-A078EDFEEBA1}" srcOrd="1" destOrd="0" presId="urn:microsoft.com/office/officeart/2005/8/layout/hierarchy1"/>
    <dgm:cxn modelId="{A75DBF98-3E46-4E91-9287-1056CA0B5629}" type="presParOf" srcId="{EF34EA80-BEB3-4A43-A2CE-44927C036164}" destId="{C3FFBAFC-B974-449E-8DD2-481685C55ABD}" srcOrd="1" destOrd="0" presId="urn:microsoft.com/office/officeart/2005/8/layout/hierarchy1"/>
    <dgm:cxn modelId="{DE407531-7FC6-4DA3-BF1F-62BB660624A2}" type="presParOf" srcId="{92020C8E-0488-4B51-BBEF-2ECB549BE179}" destId="{5D0E2613-2362-492F-99AE-B1DCE1DAF8F4}" srcOrd="6" destOrd="0" presId="urn:microsoft.com/office/officeart/2005/8/layout/hierarchy1"/>
    <dgm:cxn modelId="{11B948A7-C3C4-41FE-9849-77BD136313F0}" type="presParOf" srcId="{92020C8E-0488-4B51-BBEF-2ECB549BE179}" destId="{E5679EA9-DA35-4598-BE41-E9A35F91E13F}" srcOrd="7" destOrd="0" presId="urn:microsoft.com/office/officeart/2005/8/layout/hierarchy1"/>
    <dgm:cxn modelId="{EBEAD4DC-4E70-4BF4-80B9-1239817373FD}" type="presParOf" srcId="{E5679EA9-DA35-4598-BE41-E9A35F91E13F}" destId="{96FE01D4-82CD-4AE9-A8C6-E00647DD1630}" srcOrd="0" destOrd="0" presId="urn:microsoft.com/office/officeart/2005/8/layout/hierarchy1"/>
    <dgm:cxn modelId="{683578FF-9964-4938-BB5A-D8CB7BB03ABC}" type="presParOf" srcId="{96FE01D4-82CD-4AE9-A8C6-E00647DD1630}" destId="{801C4D05-33B0-41A0-806E-4B038DFC75EB}" srcOrd="0" destOrd="0" presId="urn:microsoft.com/office/officeart/2005/8/layout/hierarchy1"/>
    <dgm:cxn modelId="{617EE921-47F7-453B-885A-5CE7633D3734}" type="presParOf" srcId="{96FE01D4-82CD-4AE9-A8C6-E00647DD1630}" destId="{AE455AC0-E45F-4E70-A14D-788E500374B3}" srcOrd="1" destOrd="0" presId="urn:microsoft.com/office/officeart/2005/8/layout/hierarchy1"/>
    <dgm:cxn modelId="{43480746-2A17-45D4-8A8F-454F630877A3}" type="presParOf" srcId="{E5679EA9-DA35-4598-BE41-E9A35F91E13F}" destId="{1CB64C4A-6ADD-4ED4-AF13-5843BDF318A6}" srcOrd="1" destOrd="0" presId="urn:microsoft.com/office/officeart/2005/8/layout/hierarchy1"/>
    <dgm:cxn modelId="{AABCC1BE-8398-4633-A126-1ADD26DC69D2}" type="presParOf" srcId="{92020C8E-0488-4B51-BBEF-2ECB549BE179}" destId="{285AE357-CE5F-4E3C-9DAD-5E109C0587FF}" srcOrd="8" destOrd="0" presId="urn:microsoft.com/office/officeart/2005/8/layout/hierarchy1"/>
    <dgm:cxn modelId="{FA6035D6-EC95-4790-B53D-CD517EC99086}" type="presParOf" srcId="{92020C8E-0488-4B51-BBEF-2ECB549BE179}" destId="{9F29F12B-E9AF-4520-84EB-2C74514B6D8D}" srcOrd="9" destOrd="0" presId="urn:microsoft.com/office/officeart/2005/8/layout/hierarchy1"/>
    <dgm:cxn modelId="{DB8560EF-5C91-462B-B436-88A86DAD8C0E}" type="presParOf" srcId="{9F29F12B-E9AF-4520-84EB-2C74514B6D8D}" destId="{0BF9D5B0-A96E-41C1-9A29-C504136A3D8F}" srcOrd="0" destOrd="0" presId="urn:microsoft.com/office/officeart/2005/8/layout/hierarchy1"/>
    <dgm:cxn modelId="{8FCECC45-EC93-4402-A9D6-7EE362AAD297}" type="presParOf" srcId="{0BF9D5B0-A96E-41C1-9A29-C504136A3D8F}" destId="{64225CC9-48C5-484D-A5D0-A2C8B7F259F7}" srcOrd="0" destOrd="0" presId="urn:microsoft.com/office/officeart/2005/8/layout/hierarchy1"/>
    <dgm:cxn modelId="{1F3772E3-F389-44E2-8472-2202D1DB3466}" type="presParOf" srcId="{0BF9D5B0-A96E-41C1-9A29-C504136A3D8F}" destId="{4689317F-457F-45DD-B9E4-554BDDB2E16E}" srcOrd="1" destOrd="0" presId="urn:microsoft.com/office/officeart/2005/8/layout/hierarchy1"/>
    <dgm:cxn modelId="{A23E0120-848C-437D-A140-7846DD371071}" type="presParOf" srcId="{9F29F12B-E9AF-4520-84EB-2C74514B6D8D}" destId="{E609E327-A038-4597-94D3-14A8C2D6D5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smtClean="0"/>
            <a:t>Workstations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 custLinFactNeighborX="12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</dgm:ptLst>
  <dgm:cxnLst>
    <dgm:cxn modelId="{09ECA4AD-8A5B-4D13-AAFD-94E0512F64DC}" type="presOf" srcId="{1FFB510D-3292-425D-B6D9-3DD423728CC4}" destId="{398064FD-C3E3-43AB-9036-1C83D1F1FB6D}" srcOrd="0" destOrd="0" presId="urn:microsoft.com/office/officeart/2005/8/layout/hierarchy1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25AC668D-6BF2-4D33-8C19-340FD4577752}" type="presOf" srcId="{6672EC05-A275-47CB-AD24-0115C0852F0F}" destId="{EBCCD5E4-2507-4611-AAF1-0EAED8314746}" srcOrd="0" destOrd="0" presId="urn:microsoft.com/office/officeart/2005/8/layout/hierarchy1"/>
    <dgm:cxn modelId="{3FBBA91F-8DA4-49DA-8AB0-82389FE6061B}" type="presParOf" srcId="{398064FD-C3E3-43AB-9036-1C83D1F1FB6D}" destId="{EA101543-E619-4356-B40F-9A031EDDFB3E}" srcOrd="0" destOrd="0" presId="urn:microsoft.com/office/officeart/2005/8/layout/hierarchy1"/>
    <dgm:cxn modelId="{76BA3DCF-A8B8-4CB6-9F20-66DA61A64F35}" type="presParOf" srcId="{EA101543-E619-4356-B40F-9A031EDDFB3E}" destId="{A7CE144B-0F94-470F-9C54-652A9335ACF6}" srcOrd="0" destOrd="0" presId="urn:microsoft.com/office/officeart/2005/8/layout/hierarchy1"/>
    <dgm:cxn modelId="{BBDA989B-A22D-42C8-9A67-B43533463A73}" type="presParOf" srcId="{A7CE144B-0F94-470F-9C54-652A9335ACF6}" destId="{2FC20C1C-446C-470C-9930-E56284ACB734}" srcOrd="0" destOrd="0" presId="urn:microsoft.com/office/officeart/2005/8/layout/hierarchy1"/>
    <dgm:cxn modelId="{2DFF4B3A-70DE-4FE3-A530-D12E4CD247A6}" type="presParOf" srcId="{A7CE144B-0F94-470F-9C54-652A9335ACF6}" destId="{EBCCD5E4-2507-4611-AAF1-0EAED8314746}" srcOrd="1" destOrd="0" presId="urn:microsoft.com/office/officeart/2005/8/layout/hierarchy1"/>
    <dgm:cxn modelId="{DF484CDE-0949-40BE-9E28-AE2773847E04}" type="presParOf" srcId="{EA101543-E619-4356-B40F-9A031EDDFB3E}" destId="{92020C8E-0488-4B51-BBEF-2ECB549BE1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smtClean="0"/>
            <a:t>Workstations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80ADD15D-581D-41E4-8E31-DD0BA19BC86F}" type="pres">
      <dgm:prSet presAssocID="{4B9E326F-94CB-44D4-B32C-77EE5A983E88}" presName="Name10" presStyleLbl="parChTrans1D2" presStyleIdx="0" presStyleCnt="1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0" presStyleCnt="1"/>
      <dgm:spPr/>
    </dgm:pt>
    <dgm:pt modelId="{2F5EFDEE-ED1D-46FB-A565-A8A9F3BE365F}" type="pres">
      <dgm:prSet presAssocID="{316E11F1-DD21-4AD5-81CD-A87DEA59BF1E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</dgm:ptLst>
  <dgm:cxnLst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AD39C322-398A-4659-B948-EB74C5DF8D36}" type="presOf" srcId="{1FFB510D-3292-425D-B6D9-3DD423728CC4}" destId="{398064FD-C3E3-43AB-9036-1C83D1F1FB6D}" srcOrd="0" destOrd="0" presId="urn:microsoft.com/office/officeart/2005/8/layout/hierarchy1"/>
    <dgm:cxn modelId="{63E8F8A2-8CC7-4AFC-9B03-C8ED1F32795B}" type="presOf" srcId="{6672EC05-A275-47CB-AD24-0115C0852F0F}" destId="{EBCCD5E4-2507-4611-AAF1-0EAED8314746}" srcOrd="0" destOrd="0" presId="urn:microsoft.com/office/officeart/2005/8/layout/hierarchy1"/>
    <dgm:cxn modelId="{7B8DA53B-969A-4541-815A-F53D64C66D28}" type="presOf" srcId="{4B9E326F-94CB-44D4-B32C-77EE5A983E88}" destId="{80ADD15D-581D-41E4-8E31-DD0BA19BC86F}" srcOrd="0" destOrd="0" presId="urn:microsoft.com/office/officeart/2005/8/layout/hierarchy1"/>
    <dgm:cxn modelId="{B8A24F8A-2E10-4FB2-B5AE-C8F2F318B794}" type="presOf" srcId="{316E11F1-DD21-4AD5-81CD-A87DEA59BF1E}" destId="{2F5EFDEE-ED1D-46FB-A565-A8A9F3BE365F}" srcOrd="0" destOrd="0" presId="urn:microsoft.com/office/officeart/2005/8/layout/hierarchy1"/>
    <dgm:cxn modelId="{42B0E43D-3B61-4F5D-88F8-7816AB716DC5}" srcId="{6672EC05-A275-47CB-AD24-0115C0852F0F}" destId="{316E11F1-DD21-4AD5-81CD-A87DEA59BF1E}" srcOrd="0" destOrd="0" parTransId="{4B9E326F-94CB-44D4-B32C-77EE5A983E88}" sibTransId="{5728C794-F3BB-4781-98A7-EFAB9EAD78EE}"/>
    <dgm:cxn modelId="{0E1C77DD-83DB-403F-A475-709E4B9723E3}" type="presParOf" srcId="{398064FD-C3E3-43AB-9036-1C83D1F1FB6D}" destId="{EA101543-E619-4356-B40F-9A031EDDFB3E}" srcOrd="0" destOrd="0" presId="urn:microsoft.com/office/officeart/2005/8/layout/hierarchy1"/>
    <dgm:cxn modelId="{E86D9D73-D1EE-41D4-8FE5-13F9D94CF0B5}" type="presParOf" srcId="{EA101543-E619-4356-B40F-9A031EDDFB3E}" destId="{A7CE144B-0F94-470F-9C54-652A9335ACF6}" srcOrd="0" destOrd="0" presId="urn:microsoft.com/office/officeart/2005/8/layout/hierarchy1"/>
    <dgm:cxn modelId="{DDB2033E-F444-4DE5-A184-80A5F3D89FCC}" type="presParOf" srcId="{A7CE144B-0F94-470F-9C54-652A9335ACF6}" destId="{2FC20C1C-446C-470C-9930-E56284ACB734}" srcOrd="0" destOrd="0" presId="urn:microsoft.com/office/officeart/2005/8/layout/hierarchy1"/>
    <dgm:cxn modelId="{40292E64-87FE-4377-A84D-1FB0022B5228}" type="presParOf" srcId="{A7CE144B-0F94-470F-9C54-652A9335ACF6}" destId="{EBCCD5E4-2507-4611-AAF1-0EAED8314746}" srcOrd="1" destOrd="0" presId="urn:microsoft.com/office/officeart/2005/8/layout/hierarchy1"/>
    <dgm:cxn modelId="{A8EBA270-2F46-410E-A093-78E489E38E86}" type="presParOf" srcId="{EA101543-E619-4356-B40F-9A031EDDFB3E}" destId="{92020C8E-0488-4B51-BBEF-2ECB549BE179}" srcOrd="1" destOrd="0" presId="urn:microsoft.com/office/officeart/2005/8/layout/hierarchy1"/>
    <dgm:cxn modelId="{9942F928-CC64-4D4F-9C4F-5CF8C86C929D}" type="presParOf" srcId="{92020C8E-0488-4B51-BBEF-2ECB549BE179}" destId="{80ADD15D-581D-41E4-8E31-DD0BA19BC86F}" srcOrd="0" destOrd="0" presId="urn:microsoft.com/office/officeart/2005/8/layout/hierarchy1"/>
    <dgm:cxn modelId="{D1A78A77-4F59-4B15-9745-665AFD162D7A}" type="presParOf" srcId="{92020C8E-0488-4B51-BBEF-2ECB549BE179}" destId="{E7195DF1-7BA3-40F6-83B0-06F3DC0BAC35}" srcOrd="1" destOrd="0" presId="urn:microsoft.com/office/officeart/2005/8/layout/hierarchy1"/>
    <dgm:cxn modelId="{2CF3C6E5-1930-483F-8828-09E5157A8056}" type="presParOf" srcId="{E7195DF1-7BA3-40F6-83B0-06F3DC0BAC35}" destId="{3A13FA87-C107-42AF-966E-F622861AFE17}" srcOrd="0" destOrd="0" presId="urn:microsoft.com/office/officeart/2005/8/layout/hierarchy1"/>
    <dgm:cxn modelId="{9ABC54A3-036E-46AD-8261-A3435D4A3918}" type="presParOf" srcId="{3A13FA87-C107-42AF-966E-F622861AFE17}" destId="{8B51C463-F626-4021-B526-BBA11C62AC94}" srcOrd="0" destOrd="0" presId="urn:microsoft.com/office/officeart/2005/8/layout/hierarchy1"/>
    <dgm:cxn modelId="{8758C7B8-720A-447D-97DB-B4596C34BE96}" type="presParOf" srcId="{3A13FA87-C107-42AF-966E-F622861AFE17}" destId="{2F5EFDEE-ED1D-46FB-A565-A8A9F3BE365F}" srcOrd="1" destOrd="0" presId="urn:microsoft.com/office/officeart/2005/8/layout/hierarchy1"/>
    <dgm:cxn modelId="{AF501209-25F3-4468-B798-69A4E02F226F}" type="presParOf" srcId="{E7195DF1-7BA3-40F6-83B0-06F3DC0BAC35}" destId="{E1B5BFB9-5B3E-4AE8-B352-3FC609435E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smtClean="0"/>
            <a:t>Workstations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0FC1E2F2-8AD7-46A3-A8D4-31A67BA47AF2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73AC1356-5C74-40E9-9D0E-A19D5692E05F}" type="parTrans" cxnId="{2A90CB0D-100E-4DC7-B59B-91B21702C678}">
      <dgm:prSet/>
      <dgm:spPr/>
    </dgm:pt>
    <dgm:pt modelId="{3D9CA47D-7B83-454A-A631-2F699FD2BAB4}" type="sibTrans" cxnId="{2A90CB0D-100E-4DC7-B59B-91B21702C678}">
      <dgm:prSet/>
      <dgm:spPr/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80ADD15D-581D-41E4-8E31-DD0BA19BC86F}" type="pres">
      <dgm:prSet presAssocID="{4B9E326F-94CB-44D4-B32C-77EE5A983E8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0" presStyleCnt="2"/>
      <dgm:spPr/>
    </dgm:pt>
    <dgm:pt modelId="{2F5EFDEE-ED1D-46FB-A565-A8A9F3BE365F}" type="pres">
      <dgm:prSet presAssocID="{316E11F1-DD21-4AD5-81CD-A87DEA59BF1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  <dgm:pt modelId="{D34930F9-7AF1-4D09-9946-4652D17DF341}" type="pres">
      <dgm:prSet presAssocID="{73AC1356-5C74-40E9-9D0E-A19D5692E05F}" presName="Name10" presStyleLbl="parChTrans1D2" presStyleIdx="1" presStyleCnt="2"/>
      <dgm:spPr/>
    </dgm:pt>
    <dgm:pt modelId="{EF34EA80-BEB3-4A43-A2CE-44927C036164}" type="pres">
      <dgm:prSet presAssocID="{0FC1E2F2-8AD7-46A3-A8D4-31A67BA47AF2}" presName="hierRoot2" presStyleCnt="0"/>
      <dgm:spPr/>
    </dgm:pt>
    <dgm:pt modelId="{AB94AD8B-43CE-4C5B-8547-A16C15C26ADA}" type="pres">
      <dgm:prSet presAssocID="{0FC1E2F2-8AD7-46A3-A8D4-31A67BA47AF2}" presName="composite2" presStyleCnt="0"/>
      <dgm:spPr/>
    </dgm:pt>
    <dgm:pt modelId="{C84AD961-941D-4B37-A3E0-B18A36026963}" type="pres">
      <dgm:prSet presAssocID="{0FC1E2F2-8AD7-46A3-A8D4-31A67BA47AF2}" presName="background2" presStyleLbl="node2" presStyleIdx="1" presStyleCnt="2"/>
      <dgm:spPr/>
    </dgm:pt>
    <dgm:pt modelId="{B7BB5636-BB3D-4CC6-9DDA-A078EDFEEBA1}" type="pres">
      <dgm:prSet presAssocID="{0FC1E2F2-8AD7-46A3-A8D4-31A67BA47AF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FBAFC-B974-449E-8DD2-481685C55ABD}" type="pres">
      <dgm:prSet presAssocID="{0FC1E2F2-8AD7-46A3-A8D4-31A67BA47AF2}" presName="hierChild3" presStyleCnt="0"/>
      <dgm:spPr/>
    </dgm:pt>
  </dgm:ptLst>
  <dgm:cxnLst>
    <dgm:cxn modelId="{9CA04015-6CBF-4270-BF70-092F1888233C}" type="presOf" srcId="{4B9E326F-94CB-44D4-B32C-77EE5A983E88}" destId="{80ADD15D-581D-41E4-8E31-DD0BA19BC86F}" srcOrd="0" destOrd="0" presId="urn:microsoft.com/office/officeart/2005/8/layout/hierarchy1"/>
    <dgm:cxn modelId="{1FED78BF-E9A2-485F-A568-5941560AF69B}" type="presOf" srcId="{0FC1E2F2-8AD7-46A3-A8D4-31A67BA47AF2}" destId="{B7BB5636-BB3D-4CC6-9DDA-A078EDFEEBA1}" srcOrd="0" destOrd="0" presId="urn:microsoft.com/office/officeart/2005/8/layout/hierarchy1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FAC6F730-D2B8-4EB1-9013-58109C8CFE74}" type="presOf" srcId="{73AC1356-5C74-40E9-9D0E-A19D5692E05F}" destId="{D34930F9-7AF1-4D09-9946-4652D17DF341}" srcOrd="0" destOrd="0" presId="urn:microsoft.com/office/officeart/2005/8/layout/hierarchy1"/>
    <dgm:cxn modelId="{4A526F14-6EA0-4434-B106-66927A6FC281}" type="presOf" srcId="{316E11F1-DD21-4AD5-81CD-A87DEA59BF1E}" destId="{2F5EFDEE-ED1D-46FB-A565-A8A9F3BE365F}" srcOrd="0" destOrd="0" presId="urn:microsoft.com/office/officeart/2005/8/layout/hierarchy1"/>
    <dgm:cxn modelId="{0D7D192F-6FB8-4FDA-B877-2938B1F2FF93}" type="presOf" srcId="{1FFB510D-3292-425D-B6D9-3DD423728CC4}" destId="{398064FD-C3E3-43AB-9036-1C83D1F1FB6D}" srcOrd="0" destOrd="0" presId="urn:microsoft.com/office/officeart/2005/8/layout/hierarchy1"/>
    <dgm:cxn modelId="{2A90CB0D-100E-4DC7-B59B-91B21702C678}" srcId="{6672EC05-A275-47CB-AD24-0115C0852F0F}" destId="{0FC1E2F2-8AD7-46A3-A8D4-31A67BA47AF2}" srcOrd="1" destOrd="0" parTransId="{73AC1356-5C74-40E9-9D0E-A19D5692E05F}" sibTransId="{3D9CA47D-7B83-454A-A631-2F699FD2BAB4}"/>
    <dgm:cxn modelId="{42B0E43D-3B61-4F5D-88F8-7816AB716DC5}" srcId="{6672EC05-A275-47CB-AD24-0115C0852F0F}" destId="{316E11F1-DD21-4AD5-81CD-A87DEA59BF1E}" srcOrd="0" destOrd="0" parTransId="{4B9E326F-94CB-44D4-B32C-77EE5A983E88}" sibTransId="{5728C794-F3BB-4781-98A7-EFAB9EAD78EE}"/>
    <dgm:cxn modelId="{83AAD834-4BD3-4821-9487-B353C02E6B72}" type="presOf" srcId="{6672EC05-A275-47CB-AD24-0115C0852F0F}" destId="{EBCCD5E4-2507-4611-AAF1-0EAED8314746}" srcOrd="0" destOrd="0" presId="urn:microsoft.com/office/officeart/2005/8/layout/hierarchy1"/>
    <dgm:cxn modelId="{3F2A5C5B-88F0-4A61-AE21-8129FF78C607}" type="presParOf" srcId="{398064FD-C3E3-43AB-9036-1C83D1F1FB6D}" destId="{EA101543-E619-4356-B40F-9A031EDDFB3E}" srcOrd="0" destOrd="0" presId="urn:microsoft.com/office/officeart/2005/8/layout/hierarchy1"/>
    <dgm:cxn modelId="{2DA683D9-B487-4505-9781-BFA92CCAA8DB}" type="presParOf" srcId="{EA101543-E619-4356-B40F-9A031EDDFB3E}" destId="{A7CE144B-0F94-470F-9C54-652A9335ACF6}" srcOrd="0" destOrd="0" presId="urn:microsoft.com/office/officeart/2005/8/layout/hierarchy1"/>
    <dgm:cxn modelId="{E9A5F07C-1D66-44EC-BF1A-25B109EF65E5}" type="presParOf" srcId="{A7CE144B-0F94-470F-9C54-652A9335ACF6}" destId="{2FC20C1C-446C-470C-9930-E56284ACB734}" srcOrd="0" destOrd="0" presId="urn:microsoft.com/office/officeart/2005/8/layout/hierarchy1"/>
    <dgm:cxn modelId="{385E4B76-8FB5-48DF-B5A3-6B3A6048904C}" type="presParOf" srcId="{A7CE144B-0F94-470F-9C54-652A9335ACF6}" destId="{EBCCD5E4-2507-4611-AAF1-0EAED8314746}" srcOrd="1" destOrd="0" presId="urn:microsoft.com/office/officeart/2005/8/layout/hierarchy1"/>
    <dgm:cxn modelId="{7839EF91-3309-46D8-86DC-906419DC2E26}" type="presParOf" srcId="{EA101543-E619-4356-B40F-9A031EDDFB3E}" destId="{92020C8E-0488-4B51-BBEF-2ECB549BE179}" srcOrd="1" destOrd="0" presId="urn:microsoft.com/office/officeart/2005/8/layout/hierarchy1"/>
    <dgm:cxn modelId="{6971E0CA-BBE2-4380-AEF8-E01A7D238B7A}" type="presParOf" srcId="{92020C8E-0488-4B51-BBEF-2ECB549BE179}" destId="{80ADD15D-581D-41E4-8E31-DD0BA19BC86F}" srcOrd="0" destOrd="0" presId="urn:microsoft.com/office/officeart/2005/8/layout/hierarchy1"/>
    <dgm:cxn modelId="{B29FFE6C-5617-4557-A6C4-C5520356313D}" type="presParOf" srcId="{92020C8E-0488-4B51-BBEF-2ECB549BE179}" destId="{E7195DF1-7BA3-40F6-83B0-06F3DC0BAC35}" srcOrd="1" destOrd="0" presId="urn:microsoft.com/office/officeart/2005/8/layout/hierarchy1"/>
    <dgm:cxn modelId="{16A61E6F-126C-4CB5-8CC4-ACA4757BBA74}" type="presParOf" srcId="{E7195DF1-7BA3-40F6-83B0-06F3DC0BAC35}" destId="{3A13FA87-C107-42AF-966E-F622861AFE17}" srcOrd="0" destOrd="0" presId="urn:microsoft.com/office/officeart/2005/8/layout/hierarchy1"/>
    <dgm:cxn modelId="{A6006FA6-1A81-4535-AD5E-CDA34294CCB2}" type="presParOf" srcId="{3A13FA87-C107-42AF-966E-F622861AFE17}" destId="{8B51C463-F626-4021-B526-BBA11C62AC94}" srcOrd="0" destOrd="0" presId="urn:microsoft.com/office/officeart/2005/8/layout/hierarchy1"/>
    <dgm:cxn modelId="{EC760581-CFA4-45D6-B6A5-5AD9722F0DCA}" type="presParOf" srcId="{3A13FA87-C107-42AF-966E-F622861AFE17}" destId="{2F5EFDEE-ED1D-46FB-A565-A8A9F3BE365F}" srcOrd="1" destOrd="0" presId="urn:microsoft.com/office/officeart/2005/8/layout/hierarchy1"/>
    <dgm:cxn modelId="{9B85154C-6AA6-4B62-A998-66A6761E69D9}" type="presParOf" srcId="{E7195DF1-7BA3-40F6-83B0-06F3DC0BAC35}" destId="{E1B5BFB9-5B3E-4AE8-B352-3FC609435EC6}" srcOrd="1" destOrd="0" presId="urn:microsoft.com/office/officeart/2005/8/layout/hierarchy1"/>
    <dgm:cxn modelId="{DB6F55AB-534F-4DB2-87D0-375CC1C132DB}" type="presParOf" srcId="{92020C8E-0488-4B51-BBEF-2ECB549BE179}" destId="{D34930F9-7AF1-4D09-9946-4652D17DF341}" srcOrd="2" destOrd="0" presId="urn:microsoft.com/office/officeart/2005/8/layout/hierarchy1"/>
    <dgm:cxn modelId="{75B3611D-DD0D-438E-B6F7-5EB7EC55A62F}" type="presParOf" srcId="{92020C8E-0488-4B51-BBEF-2ECB549BE179}" destId="{EF34EA80-BEB3-4A43-A2CE-44927C036164}" srcOrd="3" destOrd="0" presId="urn:microsoft.com/office/officeart/2005/8/layout/hierarchy1"/>
    <dgm:cxn modelId="{3BD25ACF-474B-4B4D-A89F-7064DDF79747}" type="presParOf" srcId="{EF34EA80-BEB3-4A43-A2CE-44927C036164}" destId="{AB94AD8B-43CE-4C5B-8547-A16C15C26ADA}" srcOrd="0" destOrd="0" presId="urn:microsoft.com/office/officeart/2005/8/layout/hierarchy1"/>
    <dgm:cxn modelId="{ADF0F4FF-FE2A-4370-ADB5-5E63838032D2}" type="presParOf" srcId="{AB94AD8B-43CE-4C5B-8547-A16C15C26ADA}" destId="{C84AD961-941D-4B37-A3E0-B18A36026963}" srcOrd="0" destOrd="0" presId="urn:microsoft.com/office/officeart/2005/8/layout/hierarchy1"/>
    <dgm:cxn modelId="{FDDA8EE4-B60B-42AB-AB83-A0D0AF377F46}" type="presParOf" srcId="{AB94AD8B-43CE-4C5B-8547-A16C15C26ADA}" destId="{B7BB5636-BB3D-4CC6-9DDA-A078EDFEEBA1}" srcOrd="1" destOrd="0" presId="urn:microsoft.com/office/officeart/2005/8/layout/hierarchy1"/>
    <dgm:cxn modelId="{8837190A-E967-44EB-8FA1-28193A151B21}" type="presParOf" srcId="{EF34EA80-BEB3-4A43-A2CE-44927C036164}" destId="{C3FFBAFC-B974-449E-8DD2-481685C55A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smtClean="0"/>
            <a:t>Workstations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0FC1E2F2-8AD7-46A3-A8D4-31A67BA47AF2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73AC1356-5C74-40E9-9D0E-A19D5692E05F}" type="parTrans" cxnId="{2A90CB0D-100E-4DC7-B59B-91B21702C678}">
      <dgm:prSet/>
      <dgm:spPr/>
      <dgm:t>
        <a:bodyPr/>
        <a:lstStyle/>
        <a:p>
          <a:endParaRPr lang="en-US"/>
        </a:p>
      </dgm:t>
    </dgm:pt>
    <dgm:pt modelId="{3D9CA47D-7B83-454A-A631-2F699FD2BAB4}" type="sibTrans" cxnId="{2A90CB0D-100E-4DC7-B59B-91B21702C678}">
      <dgm:prSet/>
      <dgm:spPr/>
      <dgm:t>
        <a:bodyPr/>
        <a:lstStyle/>
        <a:p>
          <a:endParaRPr lang="en-US"/>
        </a:p>
      </dgm:t>
    </dgm:pt>
    <dgm:pt modelId="{19250358-7CA3-4EBB-9CF1-EAAB22DE4394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672A468-F081-4F2F-94D1-BDC8A7082344}" type="parTrans" cxnId="{1F037D69-B280-46A1-BD71-2D232F9B37AB}">
      <dgm:prSet/>
      <dgm:spPr/>
      <dgm:t>
        <a:bodyPr/>
        <a:lstStyle/>
        <a:p>
          <a:endParaRPr lang="en-US"/>
        </a:p>
      </dgm:t>
    </dgm:pt>
    <dgm:pt modelId="{30AFEC9F-60F5-4C5E-B273-DB5920901BE4}" type="sibTrans" cxnId="{1F037D69-B280-46A1-BD71-2D232F9B37AB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80ADD15D-581D-41E4-8E31-DD0BA19BC86F}" type="pres">
      <dgm:prSet presAssocID="{4B9E326F-94CB-44D4-B32C-77EE5A983E8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0" presStyleCnt="2"/>
      <dgm:spPr/>
    </dgm:pt>
    <dgm:pt modelId="{2F5EFDEE-ED1D-46FB-A565-A8A9F3BE365F}" type="pres">
      <dgm:prSet presAssocID="{316E11F1-DD21-4AD5-81CD-A87DEA59BF1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  <dgm:pt modelId="{19F2AA7E-81CA-434E-B00F-B2CC881AD062}" type="pres">
      <dgm:prSet presAssocID="{F672A468-F081-4F2F-94D1-BDC8A7082344}" presName="Name17" presStyleLbl="parChTrans1D3" presStyleIdx="0" presStyleCnt="1"/>
      <dgm:spPr/>
      <dgm:t>
        <a:bodyPr/>
        <a:lstStyle/>
        <a:p>
          <a:endParaRPr lang="en-US"/>
        </a:p>
      </dgm:t>
    </dgm:pt>
    <dgm:pt modelId="{35AB525C-3D12-4536-9E2C-B8D3082E2BEB}" type="pres">
      <dgm:prSet presAssocID="{19250358-7CA3-4EBB-9CF1-EAAB22DE4394}" presName="hierRoot3" presStyleCnt="0"/>
      <dgm:spPr/>
    </dgm:pt>
    <dgm:pt modelId="{BD07D5EE-13BC-4B69-BB67-C4F74BFFF659}" type="pres">
      <dgm:prSet presAssocID="{19250358-7CA3-4EBB-9CF1-EAAB22DE4394}" presName="composite3" presStyleCnt="0"/>
      <dgm:spPr/>
    </dgm:pt>
    <dgm:pt modelId="{7ECED229-A496-4FB5-952F-552905A1E318}" type="pres">
      <dgm:prSet presAssocID="{19250358-7CA3-4EBB-9CF1-EAAB22DE4394}" presName="background3" presStyleLbl="node3" presStyleIdx="0" presStyleCnt="1"/>
      <dgm:spPr/>
    </dgm:pt>
    <dgm:pt modelId="{2BFEF383-F814-4488-A9F4-8A1C163725AF}" type="pres">
      <dgm:prSet presAssocID="{19250358-7CA3-4EBB-9CF1-EAAB22DE4394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FBD7C-30AC-4A51-96B0-4CD5227D892E}" type="pres">
      <dgm:prSet presAssocID="{19250358-7CA3-4EBB-9CF1-EAAB22DE4394}" presName="hierChild4" presStyleCnt="0"/>
      <dgm:spPr/>
    </dgm:pt>
    <dgm:pt modelId="{D34930F9-7AF1-4D09-9946-4652D17DF341}" type="pres">
      <dgm:prSet presAssocID="{73AC1356-5C74-40E9-9D0E-A19D5692E05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F34EA80-BEB3-4A43-A2CE-44927C036164}" type="pres">
      <dgm:prSet presAssocID="{0FC1E2F2-8AD7-46A3-A8D4-31A67BA47AF2}" presName="hierRoot2" presStyleCnt="0"/>
      <dgm:spPr/>
    </dgm:pt>
    <dgm:pt modelId="{AB94AD8B-43CE-4C5B-8547-A16C15C26ADA}" type="pres">
      <dgm:prSet presAssocID="{0FC1E2F2-8AD7-46A3-A8D4-31A67BA47AF2}" presName="composite2" presStyleCnt="0"/>
      <dgm:spPr/>
    </dgm:pt>
    <dgm:pt modelId="{C84AD961-941D-4B37-A3E0-B18A36026963}" type="pres">
      <dgm:prSet presAssocID="{0FC1E2F2-8AD7-46A3-A8D4-31A67BA47AF2}" presName="background2" presStyleLbl="node2" presStyleIdx="1" presStyleCnt="2"/>
      <dgm:spPr/>
    </dgm:pt>
    <dgm:pt modelId="{B7BB5636-BB3D-4CC6-9DDA-A078EDFEEBA1}" type="pres">
      <dgm:prSet presAssocID="{0FC1E2F2-8AD7-46A3-A8D4-31A67BA47AF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FBAFC-B974-449E-8DD2-481685C55ABD}" type="pres">
      <dgm:prSet presAssocID="{0FC1E2F2-8AD7-46A3-A8D4-31A67BA47AF2}" presName="hierChild3" presStyleCnt="0"/>
      <dgm:spPr/>
    </dgm:pt>
  </dgm:ptLst>
  <dgm:cxnLst>
    <dgm:cxn modelId="{3C28A30F-1883-421C-9BD6-2B21D5463C39}" type="presOf" srcId="{4B9E326F-94CB-44D4-B32C-77EE5A983E88}" destId="{80ADD15D-581D-41E4-8E31-DD0BA19BC86F}" srcOrd="0" destOrd="0" presId="urn:microsoft.com/office/officeart/2005/8/layout/hierarchy1"/>
    <dgm:cxn modelId="{42B0E43D-3B61-4F5D-88F8-7816AB716DC5}" srcId="{6672EC05-A275-47CB-AD24-0115C0852F0F}" destId="{316E11F1-DD21-4AD5-81CD-A87DEA59BF1E}" srcOrd="0" destOrd="0" parTransId="{4B9E326F-94CB-44D4-B32C-77EE5A983E88}" sibTransId="{5728C794-F3BB-4781-98A7-EFAB9EAD78EE}"/>
    <dgm:cxn modelId="{59FFAE30-A158-439F-A35C-98F9C155CEFA}" type="presOf" srcId="{316E11F1-DD21-4AD5-81CD-A87DEA59BF1E}" destId="{2F5EFDEE-ED1D-46FB-A565-A8A9F3BE365F}" srcOrd="0" destOrd="0" presId="urn:microsoft.com/office/officeart/2005/8/layout/hierarchy1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2A90CB0D-100E-4DC7-B59B-91B21702C678}" srcId="{6672EC05-A275-47CB-AD24-0115C0852F0F}" destId="{0FC1E2F2-8AD7-46A3-A8D4-31A67BA47AF2}" srcOrd="1" destOrd="0" parTransId="{73AC1356-5C74-40E9-9D0E-A19D5692E05F}" sibTransId="{3D9CA47D-7B83-454A-A631-2F699FD2BAB4}"/>
    <dgm:cxn modelId="{1F037D69-B280-46A1-BD71-2D232F9B37AB}" srcId="{316E11F1-DD21-4AD5-81CD-A87DEA59BF1E}" destId="{19250358-7CA3-4EBB-9CF1-EAAB22DE4394}" srcOrd="0" destOrd="0" parTransId="{F672A468-F081-4F2F-94D1-BDC8A7082344}" sibTransId="{30AFEC9F-60F5-4C5E-B273-DB5920901BE4}"/>
    <dgm:cxn modelId="{4F5E47F8-2CC8-409D-8028-A9FC3DA926C9}" type="presOf" srcId="{F672A468-F081-4F2F-94D1-BDC8A7082344}" destId="{19F2AA7E-81CA-434E-B00F-B2CC881AD062}" srcOrd="0" destOrd="0" presId="urn:microsoft.com/office/officeart/2005/8/layout/hierarchy1"/>
    <dgm:cxn modelId="{B3BEE6AA-D6D4-4A17-B490-1C2E9C8CBC57}" type="presOf" srcId="{0FC1E2F2-8AD7-46A3-A8D4-31A67BA47AF2}" destId="{B7BB5636-BB3D-4CC6-9DDA-A078EDFEEBA1}" srcOrd="0" destOrd="0" presId="urn:microsoft.com/office/officeart/2005/8/layout/hierarchy1"/>
    <dgm:cxn modelId="{2B235665-4553-4BD2-A5C9-3E1564F51634}" type="presOf" srcId="{1FFB510D-3292-425D-B6D9-3DD423728CC4}" destId="{398064FD-C3E3-43AB-9036-1C83D1F1FB6D}" srcOrd="0" destOrd="0" presId="urn:microsoft.com/office/officeart/2005/8/layout/hierarchy1"/>
    <dgm:cxn modelId="{C379C305-C53E-4A66-AB52-1A861D4DA22D}" type="presOf" srcId="{73AC1356-5C74-40E9-9D0E-A19D5692E05F}" destId="{D34930F9-7AF1-4D09-9946-4652D17DF341}" srcOrd="0" destOrd="0" presId="urn:microsoft.com/office/officeart/2005/8/layout/hierarchy1"/>
    <dgm:cxn modelId="{4FDDAB11-1CDC-4994-84FC-24764B949CEE}" type="presOf" srcId="{19250358-7CA3-4EBB-9CF1-EAAB22DE4394}" destId="{2BFEF383-F814-4488-A9F4-8A1C163725AF}" srcOrd="0" destOrd="0" presId="urn:microsoft.com/office/officeart/2005/8/layout/hierarchy1"/>
    <dgm:cxn modelId="{CA223BEF-66F0-450A-9085-6EF67828ABE4}" type="presOf" srcId="{6672EC05-A275-47CB-AD24-0115C0852F0F}" destId="{EBCCD5E4-2507-4611-AAF1-0EAED8314746}" srcOrd="0" destOrd="0" presId="urn:microsoft.com/office/officeart/2005/8/layout/hierarchy1"/>
    <dgm:cxn modelId="{E364652F-4B37-48D3-B150-2441CE55E9B3}" type="presParOf" srcId="{398064FD-C3E3-43AB-9036-1C83D1F1FB6D}" destId="{EA101543-E619-4356-B40F-9A031EDDFB3E}" srcOrd="0" destOrd="0" presId="urn:microsoft.com/office/officeart/2005/8/layout/hierarchy1"/>
    <dgm:cxn modelId="{DB85BC7A-8557-49C2-AAA2-B7F709CA1C52}" type="presParOf" srcId="{EA101543-E619-4356-B40F-9A031EDDFB3E}" destId="{A7CE144B-0F94-470F-9C54-652A9335ACF6}" srcOrd="0" destOrd="0" presId="urn:microsoft.com/office/officeart/2005/8/layout/hierarchy1"/>
    <dgm:cxn modelId="{D19803A4-6055-45EC-A5DD-BDDD2C421844}" type="presParOf" srcId="{A7CE144B-0F94-470F-9C54-652A9335ACF6}" destId="{2FC20C1C-446C-470C-9930-E56284ACB734}" srcOrd="0" destOrd="0" presId="urn:microsoft.com/office/officeart/2005/8/layout/hierarchy1"/>
    <dgm:cxn modelId="{213CA993-3089-4762-A216-DD16F4935521}" type="presParOf" srcId="{A7CE144B-0F94-470F-9C54-652A9335ACF6}" destId="{EBCCD5E4-2507-4611-AAF1-0EAED8314746}" srcOrd="1" destOrd="0" presId="urn:microsoft.com/office/officeart/2005/8/layout/hierarchy1"/>
    <dgm:cxn modelId="{F9F4726D-F432-495F-A6FF-401535DBDFA7}" type="presParOf" srcId="{EA101543-E619-4356-B40F-9A031EDDFB3E}" destId="{92020C8E-0488-4B51-BBEF-2ECB549BE179}" srcOrd="1" destOrd="0" presId="urn:microsoft.com/office/officeart/2005/8/layout/hierarchy1"/>
    <dgm:cxn modelId="{C22DA092-8335-4626-9516-AE91099D2049}" type="presParOf" srcId="{92020C8E-0488-4B51-BBEF-2ECB549BE179}" destId="{80ADD15D-581D-41E4-8E31-DD0BA19BC86F}" srcOrd="0" destOrd="0" presId="urn:microsoft.com/office/officeart/2005/8/layout/hierarchy1"/>
    <dgm:cxn modelId="{0FF3C366-005F-4D48-802D-CAC634C2AB9F}" type="presParOf" srcId="{92020C8E-0488-4B51-BBEF-2ECB549BE179}" destId="{E7195DF1-7BA3-40F6-83B0-06F3DC0BAC35}" srcOrd="1" destOrd="0" presId="urn:microsoft.com/office/officeart/2005/8/layout/hierarchy1"/>
    <dgm:cxn modelId="{AC2A16FE-B995-447E-B04B-1A932945027F}" type="presParOf" srcId="{E7195DF1-7BA3-40F6-83B0-06F3DC0BAC35}" destId="{3A13FA87-C107-42AF-966E-F622861AFE17}" srcOrd="0" destOrd="0" presId="urn:microsoft.com/office/officeart/2005/8/layout/hierarchy1"/>
    <dgm:cxn modelId="{38810466-6EA1-46F0-98B7-8333F5D3CC98}" type="presParOf" srcId="{3A13FA87-C107-42AF-966E-F622861AFE17}" destId="{8B51C463-F626-4021-B526-BBA11C62AC94}" srcOrd="0" destOrd="0" presId="urn:microsoft.com/office/officeart/2005/8/layout/hierarchy1"/>
    <dgm:cxn modelId="{FD8BAD09-5382-454D-87E6-4B23285A0FD9}" type="presParOf" srcId="{3A13FA87-C107-42AF-966E-F622861AFE17}" destId="{2F5EFDEE-ED1D-46FB-A565-A8A9F3BE365F}" srcOrd="1" destOrd="0" presId="urn:microsoft.com/office/officeart/2005/8/layout/hierarchy1"/>
    <dgm:cxn modelId="{9A90EBFD-6C18-4181-B8E7-0E1D06C4C5E9}" type="presParOf" srcId="{E7195DF1-7BA3-40F6-83B0-06F3DC0BAC35}" destId="{E1B5BFB9-5B3E-4AE8-B352-3FC609435EC6}" srcOrd="1" destOrd="0" presId="urn:microsoft.com/office/officeart/2005/8/layout/hierarchy1"/>
    <dgm:cxn modelId="{3595A71E-FE62-4A89-BD8B-BA785F88B8B8}" type="presParOf" srcId="{E1B5BFB9-5B3E-4AE8-B352-3FC609435EC6}" destId="{19F2AA7E-81CA-434E-B00F-B2CC881AD062}" srcOrd="0" destOrd="0" presId="urn:microsoft.com/office/officeart/2005/8/layout/hierarchy1"/>
    <dgm:cxn modelId="{0292BC2F-A3A0-48EC-8A36-E3C8642D4368}" type="presParOf" srcId="{E1B5BFB9-5B3E-4AE8-B352-3FC609435EC6}" destId="{35AB525C-3D12-4536-9E2C-B8D3082E2BEB}" srcOrd="1" destOrd="0" presId="urn:microsoft.com/office/officeart/2005/8/layout/hierarchy1"/>
    <dgm:cxn modelId="{33CECEA3-682E-4214-9F42-BEDEAA132293}" type="presParOf" srcId="{35AB525C-3D12-4536-9E2C-B8D3082E2BEB}" destId="{BD07D5EE-13BC-4B69-BB67-C4F74BFFF659}" srcOrd="0" destOrd="0" presId="urn:microsoft.com/office/officeart/2005/8/layout/hierarchy1"/>
    <dgm:cxn modelId="{501BCFD1-93D3-475D-9711-A11954DF5ACC}" type="presParOf" srcId="{BD07D5EE-13BC-4B69-BB67-C4F74BFFF659}" destId="{7ECED229-A496-4FB5-952F-552905A1E318}" srcOrd="0" destOrd="0" presId="urn:microsoft.com/office/officeart/2005/8/layout/hierarchy1"/>
    <dgm:cxn modelId="{5A51C577-05FF-4812-8546-8296B7562B0D}" type="presParOf" srcId="{BD07D5EE-13BC-4B69-BB67-C4F74BFFF659}" destId="{2BFEF383-F814-4488-A9F4-8A1C163725AF}" srcOrd="1" destOrd="0" presId="urn:microsoft.com/office/officeart/2005/8/layout/hierarchy1"/>
    <dgm:cxn modelId="{454CD201-623E-41DE-A476-7B2A0D111D15}" type="presParOf" srcId="{35AB525C-3D12-4536-9E2C-B8D3082E2BEB}" destId="{6DDFBD7C-30AC-4A51-96B0-4CD5227D892E}" srcOrd="1" destOrd="0" presId="urn:microsoft.com/office/officeart/2005/8/layout/hierarchy1"/>
    <dgm:cxn modelId="{1238C24F-4DE3-4CBC-94C5-D8D670E28375}" type="presParOf" srcId="{92020C8E-0488-4B51-BBEF-2ECB549BE179}" destId="{D34930F9-7AF1-4D09-9946-4652D17DF341}" srcOrd="2" destOrd="0" presId="urn:microsoft.com/office/officeart/2005/8/layout/hierarchy1"/>
    <dgm:cxn modelId="{EEB79853-35BE-4AF2-BEE8-817D1388535E}" type="presParOf" srcId="{92020C8E-0488-4B51-BBEF-2ECB549BE179}" destId="{EF34EA80-BEB3-4A43-A2CE-44927C036164}" srcOrd="3" destOrd="0" presId="urn:microsoft.com/office/officeart/2005/8/layout/hierarchy1"/>
    <dgm:cxn modelId="{1663E700-73DD-44BA-9320-8FC6964FCB83}" type="presParOf" srcId="{EF34EA80-BEB3-4A43-A2CE-44927C036164}" destId="{AB94AD8B-43CE-4C5B-8547-A16C15C26ADA}" srcOrd="0" destOrd="0" presId="urn:microsoft.com/office/officeart/2005/8/layout/hierarchy1"/>
    <dgm:cxn modelId="{5A3A5243-6735-4294-9D36-2C91D912BCC5}" type="presParOf" srcId="{AB94AD8B-43CE-4C5B-8547-A16C15C26ADA}" destId="{C84AD961-941D-4B37-A3E0-B18A36026963}" srcOrd="0" destOrd="0" presId="urn:microsoft.com/office/officeart/2005/8/layout/hierarchy1"/>
    <dgm:cxn modelId="{07800578-EFE0-4F4A-BC8D-0F156735797B}" type="presParOf" srcId="{AB94AD8B-43CE-4C5B-8547-A16C15C26ADA}" destId="{B7BB5636-BB3D-4CC6-9DDA-A078EDFEEBA1}" srcOrd="1" destOrd="0" presId="urn:microsoft.com/office/officeart/2005/8/layout/hierarchy1"/>
    <dgm:cxn modelId="{31B4D7CE-2EEA-4922-ADAE-A97256F83428}" type="presParOf" srcId="{EF34EA80-BEB3-4A43-A2CE-44927C036164}" destId="{C3FFBAFC-B974-449E-8DD2-481685C55A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smtClean="0"/>
            <a:t>Workstations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0FC1E2F2-8AD7-46A3-A8D4-31A67BA47AF2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73AC1356-5C74-40E9-9D0E-A19D5692E05F}" type="parTrans" cxnId="{2A90CB0D-100E-4DC7-B59B-91B21702C678}">
      <dgm:prSet/>
      <dgm:spPr/>
      <dgm:t>
        <a:bodyPr/>
        <a:lstStyle/>
        <a:p>
          <a:endParaRPr lang="en-US"/>
        </a:p>
      </dgm:t>
    </dgm:pt>
    <dgm:pt modelId="{3D9CA47D-7B83-454A-A631-2F699FD2BAB4}" type="sibTrans" cxnId="{2A90CB0D-100E-4DC7-B59B-91B21702C678}">
      <dgm:prSet/>
      <dgm:spPr/>
      <dgm:t>
        <a:bodyPr/>
        <a:lstStyle/>
        <a:p>
          <a:endParaRPr lang="en-US"/>
        </a:p>
      </dgm:t>
    </dgm:pt>
    <dgm:pt modelId="{19250358-7CA3-4EBB-9CF1-EAAB22DE4394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672A468-F081-4F2F-94D1-BDC8A7082344}" type="parTrans" cxnId="{1F037D69-B280-46A1-BD71-2D232F9B37AB}">
      <dgm:prSet/>
      <dgm:spPr/>
      <dgm:t>
        <a:bodyPr/>
        <a:lstStyle/>
        <a:p>
          <a:endParaRPr lang="en-US"/>
        </a:p>
      </dgm:t>
    </dgm:pt>
    <dgm:pt modelId="{30AFEC9F-60F5-4C5E-B273-DB5920901BE4}" type="sibTrans" cxnId="{1F037D69-B280-46A1-BD71-2D232F9B37AB}">
      <dgm:prSet/>
      <dgm:spPr/>
      <dgm:t>
        <a:bodyPr/>
        <a:lstStyle/>
        <a:p>
          <a:endParaRPr lang="en-US"/>
        </a:p>
      </dgm:t>
    </dgm:pt>
    <dgm:pt modelId="{CE00F8DB-6B29-4446-8965-723DDA8EB108}">
      <dgm:prSet phldrT="[Text]"/>
      <dgm:spPr/>
      <dgm:t>
        <a:bodyPr/>
        <a:lstStyle/>
        <a:p>
          <a:r>
            <a:rPr lang="en-US" dirty="0" smtClean="0"/>
            <a:t>Scheduled Tasks</a:t>
          </a:r>
          <a:endParaRPr lang="en-US" dirty="0"/>
        </a:p>
      </dgm:t>
    </dgm:pt>
    <dgm:pt modelId="{987CA8C2-130F-4F0D-901E-0E67BDCB6C62}" type="parTrans" cxnId="{8E6F655B-2889-4D58-97F7-4E9C1E326881}">
      <dgm:prSet/>
      <dgm:spPr/>
      <dgm:t>
        <a:bodyPr/>
        <a:lstStyle/>
        <a:p>
          <a:endParaRPr lang="en-US"/>
        </a:p>
      </dgm:t>
    </dgm:pt>
    <dgm:pt modelId="{6A220CD0-675C-41AA-93F0-83F14CBF122D}" type="sibTrans" cxnId="{8E6F655B-2889-4D58-97F7-4E9C1E326881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80ADD15D-581D-41E4-8E31-DD0BA19BC86F}" type="pres">
      <dgm:prSet presAssocID="{4B9E326F-94CB-44D4-B32C-77EE5A983E8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0" presStyleCnt="3"/>
      <dgm:spPr/>
    </dgm:pt>
    <dgm:pt modelId="{2F5EFDEE-ED1D-46FB-A565-A8A9F3BE365F}" type="pres">
      <dgm:prSet presAssocID="{316E11F1-DD21-4AD5-81CD-A87DEA59BF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  <dgm:pt modelId="{19F2AA7E-81CA-434E-B00F-B2CC881AD062}" type="pres">
      <dgm:prSet presAssocID="{F672A468-F081-4F2F-94D1-BDC8A7082344}" presName="Name17" presStyleLbl="parChTrans1D3" presStyleIdx="0" presStyleCnt="1"/>
      <dgm:spPr/>
      <dgm:t>
        <a:bodyPr/>
        <a:lstStyle/>
        <a:p>
          <a:endParaRPr lang="en-US"/>
        </a:p>
      </dgm:t>
    </dgm:pt>
    <dgm:pt modelId="{35AB525C-3D12-4536-9E2C-B8D3082E2BEB}" type="pres">
      <dgm:prSet presAssocID="{19250358-7CA3-4EBB-9CF1-EAAB22DE4394}" presName="hierRoot3" presStyleCnt="0"/>
      <dgm:spPr/>
    </dgm:pt>
    <dgm:pt modelId="{BD07D5EE-13BC-4B69-BB67-C4F74BFFF659}" type="pres">
      <dgm:prSet presAssocID="{19250358-7CA3-4EBB-9CF1-EAAB22DE4394}" presName="composite3" presStyleCnt="0"/>
      <dgm:spPr/>
    </dgm:pt>
    <dgm:pt modelId="{7ECED229-A496-4FB5-952F-552905A1E318}" type="pres">
      <dgm:prSet presAssocID="{19250358-7CA3-4EBB-9CF1-EAAB22DE4394}" presName="background3" presStyleLbl="node3" presStyleIdx="0" presStyleCnt="1"/>
      <dgm:spPr/>
    </dgm:pt>
    <dgm:pt modelId="{2BFEF383-F814-4488-A9F4-8A1C163725AF}" type="pres">
      <dgm:prSet presAssocID="{19250358-7CA3-4EBB-9CF1-EAAB22DE4394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FBD7C-30AC-4A51-96B0-4CD5227D892E}" type="pres">
      <dgm:prSet presAssocID="{19250358-7CA3-4EBB-9CF1-EAAB22DE4394}" presName="hierChild4" presStyleCnt="0"/>
      <dgm:spPr/>
    </dgm:pt>
    <dgm:pt modelId="{D34930F9-7AF1-4D09-9946-4652D17DF341}" type="pres">
      <dgm:prSet presAssocID="{73AC1356-5C74-40E9-9D0E-A19D5692E05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F34EA80-BEB3-4A43-A2CE-44927C036164}" type="pres">
      <dgm:prSet presAssocID="{0FC1E2F2-8AD7-46A3-A8D4-31A67BA47AF2}" presName="hierRoot2" presStyleCnt="0"/>
      <dgm:spPr/>
    </dgm:pt>
    <dgm:pt modelId="{AB94AD8B-43CE-4C5B-8547-A16C15C26ADA}" type="pres">
      <dgm:prSet presAssocID="{0FC1E2F2-8AD7-46A3-A8D4-31A67BA47AF2}" presName="composite2" presStyleCnt="0"/>
      <dgm:spPr/>
    </dgm:pt>
    <dgm:pt modelId="{C84AD961-941D-4B37-A3E0-B18A36026963}" type="pres">
      <dgm:prSet presAssocID="{0FC1E2F2-8AD7-46A3-A8D4-31A67BA47AF2}" presName="background2" presStyleLbl="node2" presStyleIdx="1" presStyleCnt="3"/>
      <dgm:spPr/>
    </dgm:pt>
    <dgm:pt modelId="{B7BB5636-BB3D-4CC6-9DDA-A078EDFEEBA1}" type="pres">
      <dgm:prSet presAssocID="{0FC1E2F2-8AD7-46A3-A8D4-31A67BA47AF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FBAFC-B974-449E-8DD2-481685C55ABD}" type="pres">
      <dgm:prSet presAssocID="{0FC1E2F2-8AD7-46A3-A8D4-31A67BA47AF2}" presName="hierChild3" presStyleCnt="0"/>
      <dgm:spPr/>
    </dgm:pt>
    <dgm:pt modelId="{5D0E2613-2362-492F-99AE-B1DCE1DAF8F4}" type="pres">
      <dgm:prSet presAssocID="{987CA8C2-130F-4F0D-901E-0E67BDCB6C6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5679EA9-DA35-4598-BE41-E9A35F91E13F}" type="pres">
      <dgm:prSet presAssocID="{CE00F8DB-6B29-4446-8965-723DDA8EB108}" presName="hierRoot2" presStyleCnt="0"/>
      <dgm:spPr/>
    </dgm:pt>
    <dgm:pt modelId="{96FE01D4-82CD-4AE9-A8C6-E00647DD1630}" type="pres">
      <dgm:prSet presAssocID="{CE00F8DB-6B29-4446-8965-723DDA8EB108}" presName="composite2" presStyleCnt="0"/>
      <dgm:spPr/>
    </dgm:pt>
    <dgm:pt modelId="{801C4D05-33B0-41A0-806E-4B038DFC75EB}" type="pres">
      <dgm:prSet presAssocID="{CE00F8DB-6B29-4446-8965-723DDA8EB108}" presName="background2" presStyleLbl="node2" presStyleIdx="2" presStyleCnt="3"/>
      <dgm:spPr/>
    </dgm:pt>
    <dgm:pt modelId="{AE455AC0-E45F-4E70-A14D-788E500374B3}" type="pres">
      <dgm:prSet presAssocID="{CE00F8DB-6B29-4446-8965-723DDA8EB1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64C4A-6ADD-4ED4-AF13-5843BDF318A6}" type="pres">
      <dgm:prSet presAssocID="{CE00F8DB-6B29-4446-8965-723DDA8EB108}" presName="hierChild3" presStyleCnt="0"/>
      <dgm:spPr/>
    </dgm:pt>
  </dgm:ptLst>
  <dgm:cxnLst>
    <dgm:cxn modelId="{A6D46B7D-1154-42C5-9732-9AD37C9E466E}" type="presOf" srcId="{1FFB510D-3292-425D-B6D9-3DD423728CC4}" destId="{398064FD-C3E3-43AB-9036-1C83D1F1FB6D}" srcOrd="0" destOrd="0" presId="urn:microsoft.com/office/officeart/2005/8/layout/hierarchy1"/>
    <dgm:cxn modelId="{B9353546-E74C-456A-B39D-AF9BF252ABA4}" type="presOf" srcId="{0FC1E2F2-8AD7-46A3-A8D4-31A67BA47AF2}" destId="{B7BB5636-BB3D-4CC6-9DDA-A078EDFEEBA1}" srcOrd="0" destOrd="0" presId="urn:microsoft.com/office/officeart/2005/8/layout/hierarchy1"/>
    <dgm:cxn modelId="{2A90CB0D-100E-4DC7-B59B-91B21702C678}" srcId="{6672EC05-A275-47CB-AD24-0115C0852F0F}" destId="{0FC1E2F2-8AD7-46A3-A8D4-31A67BA47AF2}" srcOrd="1" destOrd="0" parTransId="{73AC1356-5C74-40E9-9D0E-A19D5692E05F}" sibTransId="{3D9CA47D-7B83-454A-A631-2F699FD2BAB4}"/>
    <dgm:cxn modelId="{D212547E-1AD6-4002-899D-FA34BF20428B}" type="presOf" srcId="{CE00F8DB-6B29-4446-8965-723DDA8EB108}" destId="{AE455AC0-E45F-4E70-A14D-788E500374B3}" srcOrd="0" destOrd="0" presId="urn:microsoft.com/office/officeart/2005/8/layout/hierarchy1"/>
    <dgm:cxn modelId="{1A80B9C2-C7E2-466D-874D-BF698C8066F5}" type="presOf" srcId="{F672A468-F081-4F2F-94D1-BDC8A7082344}" destId="{19F2AA7E-81CA-434E-B00F-B2CC881AD062}" srcOrd="0" destOrd="0" presId="urn:microsoft.com/office/officeart/2005/8/layout/hierarchy1"/>
    <dgm:cxn modelId="{2ECA777D-3114-4D57-8217-81109EBAA0BE}" type="presOf" srcId="{4B9E326F-94CB-44D4-B32C-77EE5A983E88}" destId="{80ADD15D-581D-41E4-8E31-DD0BA19BC86F}" srcOrd="0" destOrd="0" presId="urn:microsoft.com/office/officeart/2005/8/layout/hierarchy1"/>
    <dgm:cxn modelId="{B4769925-9818-4CB3-A0F6-5121BE7D402B}" type="presOf" srcId="{6672EC05-A275-47CB-AD24-0115C0852F0F}" destId="{EBCCD5E4-2507-4611-AAF1-0EAED8314746}" srcOrd="0" destOrd="0" presId="urn:microsoft.com/office/officeart/2005/8/layout/hierarchy1"/>
    <dgm:cxn modelId="{2B7BE9E7-4683-499D-89CA-4B553DD526D3}" type="presOf" srcId="{316E11F1-DD21-4AD5-81CD-A87DEA59BF1E}" destId="{2F5EFDEE-ED1D-46FB-A565-A8A9F3BE365F}" srcOrd="0" destOrd="0" presId="urn:microsoft.com/office/officeart/2005/8/layout/hierarchy1"/>
    <dgm:cxn modelId="{76B698F2-9B1C-4931-9F04-13EB00A7D9AC}" type="presOf" srcId="{73AC1356-5C74-40E9-9D0E-A19D5692E05F}" destId="{D34930F9-7AF1-4D09-9946-4652D17DF341}" srcOrd="0" destOrd="0" presId="urn:microsoft.com/office/officeart/2005/8/layout/hierarchy1"/>
    <dgm:cxn modelId="{8E6F655B-2889-4D58-97F7-4E9C1E326881}" srcId="{6672EC05-A275-47CB-AD24-0115C0852F0F}" destId="{CE00F8DB-6B29-4446-8965-723DDA8EB108}" srcOrd="2" destOrd="0" parTransId="{987CA8C2-130F-4F0D-901E-0E67BDCB6C62}" sibTransId="{6A220CD0-675C-41AA-93F0-83F14CBF122D}"/>
    <dgm:cxn modelId="{42B0E43D-3B61-4F5D-88F8-7816AB716DC5}" srcId="{6672EC05-A275-47CB-AD24-0115C0852F0F}" destId="{316E11F1-DD21-4AD5-81CD-A87DEA59BF1E}" srcOrd="0" destOrd="0" parTransId="{4B9E326F-94CB-44D4-B32C-77EE5A983E88}" sibTransId="{5728C794-F3BB-4781-98A7-EFAB9EAD78EE}"/>
    <dgm:cxn modelId="{DE279DD1-4AA6-412C-8825-F58DD1B27FF2}" type="presOf" srcId="{19250358-7CA3-4EBB-9CF1-EAAB22DE4394}" destId="{2BFEF383-F814-4488-A9F4-8A1C163725AF}" srcOrd="0" destOrd="0" presId="urn:microsoft.com/office/officeart/2005/8/layout/hierarchy1"/>
    <dgm:cxn modelId="{1F037D69-B280-46A1-BD71-2D232F9B37AB}" srcId="{316E11F1-DD21-4AD5-81CD-A87DEA59BF1E}" destId="{19250358-7CA3-4EBB-9CF1-EAAB22DE4394}" srcOrd="0" destOrd="0" parTransId="{F672A468-F081-4F2F-94D1-BDC8A7082344}" sibTransId="{30AFEC9F-60F5-4C5E-B273-DB5920901BE4}"/>
    <dgm:cxn modelId="{222C51B1-CA51-4C55-B4E2-44AB5ECF30EA}" type="presOf" srcId="{987CA8C2-130F-4F0D-901E-0E67BDCB6C62}" destId="{5D0E2613-2362-492F-99AE-B1DCE1DAF8F4}" srcOrd="0" destOrd="0" presId="urn:microsoft.com/office/officeart/2005/8/layout/hierarchy1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41A775D0-A5DA-493F-86A3-3C2A70F017DC}" type="presParOf" srcId="{398064FD-C3E3-43AB-9036-1C83D1F1FB6D}" destId="{EA101543-E619-4356-B40F-9A031EDDFB3E}" srcOrd="0" destOrd="0" presId="urn:microsoft.com/office/officeart/2005/8/layout/hierarchy1"/>
    <dgm:cxn modelId="{5055FB39-ABCA-40CD-93A9-9A4EF60AC350}" type="presParOf" srcId="{EA101543-E619-4356-B40F-9A031EDDFB3E}" destId="{A7CE144B-0F94-470F-9C54-652A9335ACF6}" srcOrd="0" destOrd="0" presId="urn:microsoft.com/office/officeart/2005/8/layout/hierarchy1"/>
    <dgm:cxn modelId="{CA3B17EE-4256-4B63-8F2E-4C1BB025E0C5}" type="presParOf" srcId="{A7CE144B-0F94-470F-9C54-652A9335ACF6}" destId="{2FC20C1C-446C-470C-9930-E56284ACB734}" srcOrd="0" destOrd="0" presId="urn:microsoft.com/office/officeart/2005/8/layout/hierarchy1"/>
    <dgm:cxn modelId="{F43151E4-8565-4B04-B2C7-BCC45E0DB0F8}" type="presParOf" srcId="{A7CE144B-0F94-470F-9C54-652A9335ACF6}" destId="{EBCCD5E4-2507-4611-AAF1-0EAED8314746}" srcOrd="1" destOrd="0" presId="urn:microsoft.com/office/officeart/2005/8/layout/hierarchy1"/>
    <dgm:cxn modelId="{B33C896F-8E39-445A-9206-4F1D1BD96409}" type="presParOf" srcId="{EA101543-E619-4356-B40F-9A031EDDFB3E}" destId="{92020C8E-0488-4B51-BBEF-2ECB549BE179}" srcOrd="1" destOrd="0" presId="urn:microsoft.com/office/officeart/2005/8/layout/hierarchy1"/>
    <dgm:cxn modelId="{BB945FEB-CACC-4C7D-87A0-BE53575A791D}" type="presParOf" srcId="{92020C8E-0488-4B51-BBEF-2ECB549BE179}" destId="{80ADD15D-581D-41E4-8E31-DD0BA19BC86F}" srcOrd="0" destOrd="0" presId="urn:microsoft.com/office/officeart/2005/8/layout/hierarchy1"/>
    <dgm:cxn modelId="{F16F0886-E85A-4F5D-84FB-EB556DF047FD}" type="presParOf" srcId="{92020C8E-0488-4B51-BBEF-2ECB549BE179}" destId="{E7195DF1-7BA3-40F6-83B0-06F3DC0BAC35}" srcOrd="1" destOrd="0" presId="urn:microsoft.com/office/officeart/2005/8/layout/hierarchy1"/>
    <dgm:cxn modelId="{99EB5311-18A1-4EEC-91C7-B4113F33F275}" type="presParOf" srcId="{E7195DF1-7BA3-40F6-83B0-06F3DC0BAC35}" destId="{3A13FA87-C107-42AF-966E-F622861AFE17}" srcOrd="0" destOrd="0" presId="urn:microsoft.com/office/officeart/2005/8/layout/hierarchy1"/>
    <dgm:cxn modelId="{954F18BD-A48A-48F7-B3E2-6AD29B3DA710}" type="presParOf" srcId="{3A13FA87-C107-42AF-966E-F622861AFE17}" destId="{8B51C463-F626-4021-B526-BBA11C62AC94}" srcOrd="0" destOrd="0" presId="urn:microsoft.com/office/officeart/2005/8/layout/hierarchy1"/>
    <dgm:cxn modelId="{259CF764-6DF4-40B6-ACED-A7D07CAF1550}" type="presParOf" srcId="{3A13FA87-C107-42AF-966E-F622861AFE17}" destId="{2F5EFDEE-ED1D-46FB-A565-A8A9F3BE365F}" srcOrd="1" destOrd="0" presId="urn:microsoft.com/office/officeart/2005/8/layout/hierarchy1"/>
    <dgm:cxn modelId="{CC560F9B-87EB-4BBF-957C-1C4825CF941A}" type="presParOf" srcId="{E7195DF1-7BA3-40F6-83B0-06F3DC0BAC35}" destId="{E1B5BFB9-5B3E-4AE8-B352-3FC609435EC6}" srcOrd="1" destOrd="0" presId="urn:microsoft.com/office/officeart/2005/8/layout/hierarchy1"/>
    <dgm:cxn modelId="{007CA8A2-6F19-4EFD-A0E2-3DBEF0D42126}" type="presParOf" srcId="{E1B5BFB9-5B3E-4AE8-B352-3FC609435EC6}" destId="{19F2AA7E-81CA-434E-B00F-B2CC881AD062}" srcOrd="0" destOrd="0" presId="urn:microsoft.com/office/officeart/2005/8/layout/hierarchy1"/>
    <dgm:cxn modelId="{E067C5E0-00EE-4429-8601-E8B93B7CF158}" type="presParOf" srcId="{E1B5BFB9-5B3E-4AE8-B352-3FC609435EC6}" destId="{35AB525C-3D12-4536-9E2C-B8D3082E2BEB}" srcOrd="1" destOrd="0" presId="urn:microsoft.com/office/officeart/2005/8/layout/hierarchy1"/>
    <dgm:cxn modelId="{5AE7A527-E092-4C66-B718-E1F9F24FB7BF}" type="presParOf" srcId="{35AB525C-3D12-4536-9E2C-B8D3082E2BEB}" destId="{BD07D5EE-13BC-4B69-BB67-C4F74BFFF659}" srcOrd="0" destOrd="0" presId="urn:microsoft.com/office/officeart/2005/8/layout/hierarchy1"/>
    <dgm:cxn modelId="{9536B61C-279E-44E2-99EF-98C9AA68FD37}" type="presParOf" srcId="{BD07D5EE-13BC-4B69-BB67-C4F74BFFF659}" destId="{7ECED229-A496-4FB5-952F-552905A1E318}" srcOrd="0" destOrd="0" presId="urn:microsoft.com/office/officeart/2005/8/layout/hierarchy1"/>
    <dgm:cxn modelId="{BE842A67-97AA-4521-BD3E-B6AA0BCC535C}" type="presParOf" srcId="{BD07D5EE-13BC-4B69-BB67-C4F74BFFF659}" destId="{2BFEF383-F814-4488-A9F4-8A1C163725AF}" srcOrd="1" destOrd="0" presId="urn:microsoft.com/office/officeart/2005/8/layout/hierarchy1"/>
    <dgm:cxn modelId="{FEDEC84E-B1E5-4F86-AF20-93B71D749E63}" type="presParOf" srcId="{35AB525C-3D12-4536-9E2C-B8D3082E2BEB}" destId="{6DDFBD7C-30AC-4A51-96B0-4CD5227D892E}" srcOrd="1" destOrd="0" presId="urn:microsoft.com/office/officeart/2005/8/layout/hierarchy1"/>
    <dgm:cxn modelId="{CB99FA89-2773-4506-92A6-13601391D847}" type="presParOf" srcId="{92020C8E-0488-4B51-BBEF-2ECB549BE179}" destId="{D34930F9-7AF1-4D09-9946-4652D17DF341}" srcOrd="2" destOrd="0" presId="urn:microsoft.com/office/officeart/2005/8/layout/hierarchy1"/>
    <dgm:cxn modelId="{DD5B44D0-FA8F-4B9A-9B7A-6E7C8C5D72C2}" type="presParOf" srcId="{92020C8E-0488-4B51-BBEF-2ECB549BE179}" destId="{EF34EA80-BEB3-4A43-A2CE-44927C036164}" srcOrd="3" destOrd="0" presId="urn:microsoft.com/office/officeart/2005/8/layout/hierarchy1"/>
    <dgm:cxn modelId="{ED1DB42E-FC1A-440B-AACB-C3549EA4BC3C}" type="presParOf" srcId="{EF34EA80-BEB3-4A43-A2CE-44927C036164}" destId="{AB94AD8B-43CE-4C5B-8547-A16C15C26ADA}" srcOrd="0" destOrd="0" presId="urn:microsoft.com/office/officeart/2005/8/layout/hierarchy1"/>
    <dgm:cxn modelId="{9C0FB4BC-B8D7-4006-BF65-2BA37AB61584}" type="presParOf" srcId="{AB94AD8B-43CE-4C5B-8547-A16C15C26ADA}" destId="{C84AD961-941D-4B37-A3E0-B18A36026963}" srcOrd="0" destOrd="0" presId="urn:microsoft.com/office/officeart/2005/8/layout/hierarchy1"/>
    <dgm:cxn modelId="{937193D3-5A38-41A2-BB49-076C0CE997E6}" type="presParOf" srcId="{AB94AD8B-43CE-4C5B-8547-A16C15C26ADA}" destId="{B7BB5636-BB3D-4CC6-9DDA-A078EDFEEBA1}" srcOrd="1" destOrd="0" presId="urn:microsoft.com/office/officeart/2005/8/layout/hierarchy1"/>
    <dgm:cxn modelId="{2E5566CB-7EFE-40DC-803A-40985C48A407}" type="presParOf" srcId="{EF34EA80-BEB3-4A43-A2CE-44927C036164}" destId="{C3FFBAFC-B974-449E-8DD2-481685C55ABD}" srcOrd="1" destOrd="0" presId="urn:microsoft.com/office/officeart/2005/8/layout/hierarchy1"/>
    <dgm:cxn modelId="{23A1C55C-EE06-4AF5-AA86-61DC74283B61}" type="presParOf" srcId="{92020C8E-0488-4B51-BBEF-2ECB549BE179}" destId="{5D0E2613-2362-492F-99AE-B1DCE1DAF8F4}" srcOrd="4" destOrd="0" presId="urn:microsoft.com/office/officeart/2005/8/layout/hierarchy1"/>
    <dgm:cxn modelId="{0384F716-074F-4E43-8ABD-6011DB7F5215}" type="presParOf" srcId="{92020C8E-0488-4B51-BBEF-2ECB549BE179}" destId="{E5679EA9-DA35-4598-BE41-E9A35F91E13F}" srcOrd="5" destOrd="0" presId="urn:microsoft.com/office/officeart/2005/8/layout/hierarchy1"/>
    <dgm:cxn modelId="{9AB22EF5-75CC-4BF4-8B7B-A42CC88DE1DF}" type="presParOf" srcId="{E5679EA9-DA35-4598-BE41-E9A35F91E13F}" destId="{96FE01D4-82CD-4AE9-A8C6-E00647DD1630}" srcOrd="0" destOrd="0" presId="urn:microsoft.com/office/officeart/2005/8/layout/hierarchy1"/>
    <dgm:cxn modelId="{3565B513-502D-42B4-B94E-80168968BB94}" type="presParOf" srcId="{96FE01D4-82CD-4AE9-A8C6-E00647DD1630}" destId="{801C4D05-33B0-41A0-806E-4B038DFC75EB}" srcOrd="0" destOrd="0" presId="urn:microsoft.com/office/officeart/2005/8/layout/hierarchy1"/>
    <dgm:cxn modelId="{0BA51621-EAAB-4100-B9B8-1A2A2B7F98F5}" type="presParOf" srcId="{96FE01D4-82CD-4AE9-A8C6-E00647DD1630}" destId="{AE455AC0-E45F-4E70-A14D-788E500374B3}" srcOrd="1" destOrd="0" presId="urn:microsoft.com/office/officeart/2005/8/layout/hierarchy1"/>
    <dgm:cxn modelId="{7567838E-7857-4754-8A93-5956958A4165}" type="presParOf" srcId="{E5679EA9-DA35-4598-BE41-E9A35F91E13F}" destId="{1CB64C4A-6ADD-4ED4-AF13-5843BDF318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smtClean="0"/>
            <a:t>Workstations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0FC1E2F2-8AD7-46A3-A8D4-31A67BA47AF2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73AC1356-5C74-40E9-9D0E-A19D5692E05F}" type="parTrans" cxnId="{2A90CB0D-100E-4DC7-B59B-91B21702C678}">
      <dgm:prSet/>
      <dgm:spPr/>
      <dgm:t>
        <a:bodyPr/>
        <a:lstStyle/>
        <a:p>
          <a:endParaRPr lang="en-US"/>
        </a:p>
      </dgm:t>
    </dgm:pt>
    <dgm:pt modelId="{3D9CA47D-7B83-454A-A631-2F699FD2BAB4}" type="sibTrans" cxnId="{2A90CB0D-100E-4DC7-B59B-91B21702C678}">
      <dgm:prSet/>
      <dgm:spPr/>
      <dgm:t>
        <a:bodyPr/>
        <a:lstStyle/>
        <a:p>
          <a:endParaRPr lang="en-US"/>
        </a:p>
      </dgm:t>
    </dgm:pt>
    <dgm:pt modelId="{19250358-7CA3-4EBB-9CF1-EAAB22DE4394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672A468-F081-4F2F-94D1-BDC8A7082344}" type="parTrans" cxnId="{1F037D69-B280-46A1-BD71-2D232F9B37AB}">
      <dgm:prSet/>
      <dgm:spPr/>
      <dgm:t>
        <a:bodyPr/>
        <a:lstStyle/>
        <a:p>
          <a:endParaRPr lang="en-US"/>
        </a:p>
      </dgm:t>
    </dgm:pt>
    <dgm:pt modelId="{30AFEC9F-60F5-4C5E-B273-DB5920901BE4}" type="sibTrans" cxnId="{1F037D69-B280-46A1-BD71-2D232F9B37AB}">
      <dgm:prSet/>
      <dgm:spPr/>
      <dgm:t>
        <a:bodyPr/>
        <a:lstStyle/>
        <a:p>
          <a:endParaRPr lang="en-US"/>
        </a:p>
      </dgm:t>
    </dgm:pt>
    <dgm:pt modelId="{CE00F8DB-6B29-4446-8965-723DDA8EB108}">
      <dgm:prSet phldrT="[Text]"/>
      <dgm:spPr/>
      <dgm:t>
        <a:bodyPr/>
        <a:lstStyle/>
        <a:p>
          <a:r>
            <a:rPr lang="en-US" dirty="0" smtClean="0"/>
            <a:t>Scheduled Tasks</a:t>
          </a:r>
          <a:endParaRPr lang="en-US" dirty="0"/>
        </a:p>
      </dgm:t>
    </dgm:pt>
    <dgm:pt modelId="{987CA8C2-130F-4F0D-901E-0E67BDCB6C62}" type="parTrans" cxnId="{8E6F655B-2889-4D58-97F7-4E9C1E326881}">
      <dgm:prSet/>
      <dgm:spPr/>
      <dgm:t>
        <a:bodyPr/>
        <a:lstStyle/>
        <a:p>
          <a:endParaRPr lang="en-US"/>
        </a:p>
      </dgm:t>
    </dgm:pt>
    <dgm:pt modelId="{6A220CD0-675C-41AA-93F0-83F14CBF122D}" type="sibTrans" cxnId="{8E6F655B-2889-4D58-97F7-4E9C1E326881}">
      <dgm:prSet/>
      <dgm:spPr/>
      <dgm:t>
        <a:bodyPr/>
        <a:lstStyle/>
        <a:p>
          <a:endParaRPr lang="en-US"/>
        </a:p>
      </dgm:t>
    </dgm:pt>
    <dgm:pt modelId="{56FA5FBE-5C60-4C5E-8DCE-F87AB4531158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C82C4F8-8038-4B40-9BD9-6765E2238504}" type="parTrans" cxnId="{F6408A78-959B-4471-8C89-5903D2BD7426}">
      <dgm:prSet/>
      <dgm:spPr/>
    </dgm:pt>
    <dgm:pt modelId="{AC44C021-1C4E-44FC-B7B2-CC95683A0053}" type="sibTrans" cxnId="{F6408A78-959B-4471-8C89-5903D2BD7426}">
      <dgm:prSet/>
      <dgm:spPr/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80ADD15D-581D-41E4-8E31-DD0BA19BC86F}" type="pres">
      <dgm:prSet presAssocID="{4B9E326F-94CB-44D4-B32C-77EE5A983E8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0" presStyleCnt="3"/>
      <dgm:spPr/>
    </dgm:pt>
    <dgm:pt modelId="{2F5EFDEE-ED1D-46FB-A565-A8A9F3BE365F}" type="pres">
      <dgm:prSet presAssocID="{316E11F1-DD21-4AD5-81CD-A87DEA59BF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  <dgm:pt modelId="{19F2AA7E-81CA-434E-B00F-B2CC881AD062}" type="pres">
      <dgm:prSet presAssocID="{F672A468-F081-4F2F-94D1-BDC8A708234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5AB525C-3D12-4536-9E2C-B8D3082E2BEB}" type="pres">
      <dgm:prSet presAssocID="{19250358-7CA3-4EBB-9CF1-EAAB22DE4394}" presName="hierRoot3" presStyleCnt="0"/>
      <dgm:spPr/>
    </dgm:pt>
    <dgm:pt modelId="{BD07D5EE-13BC-4B69-BB67-C4F74BFFF659}" type="pres">
      <dgm:prSet presAssocID="{19250358-7CA3-4EBB-9CF1-EAAB22DE4394}" presName="composite3" presStyleCnt="0"/>
      <dgm:spPr/>
    </dgm:pt>
    <dgm:pt modelId="{7ECED229-A496-4FB5-952F-552905A1E318}" type="pres">
      <dgm:prSet presAssocID="{19250358-7CA3-4EBB-9CF1-EAAB22DE4394}" presName="background3" presStyleLbl="node3" presStyleIdx="0" presStyleCnt="2"/>
      <dgm:spPr/>
    </dgm:pt>
    <dgm:pt modelId="{2BFEF383-F814-4488-A9F4-8A1C163725AF}" type="pres">
      <dgm:prSet presAssocID="{19250358-7CA3-4EBB-9CF1-EAAB22DE439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FBD7C-30AC-4A51-96B0-4CD5227D892E}" type="pres">
      <dgm:prSet presAssocID="{19250358-7CA3-4EBB-9CF1-EAAB22DE4394}" presName="hierChild4" presStyleCnt="0"/>
      <dgm:spPr/>
    </dgm:pt>
    <dgm:pt modelId="{D34930F9-7AF1-4D09-9946-4652D17DF341}" type="pres">
      <dgm:prSet presAssocID="{73AC1356-5C74-40E9-9D0E-A19D5692E05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F34EA80-BEB3-4A43-A2CE-44927C036164}" type="pres">
      <dgm:prSet presAssocID="{0FC1E2F2-8AD7-46A3-A8D4-31A67BA47AF2}" presName="hierRoot2" presStyleCnt="0"/>
      <dgm:spPr/>
    </dgm:pt>
    <dgm:pt modelId="{AB94AD8B-43CE-4C5B-8547-A16C15C26ADA}" type="pres">
      <dgm:prSet presAssocID="{0FC1E2F2-8AD7-46A3-A8D4-31A67BA47AF2}" presName="composite2" presStyleCnt="0"/>
      <dgm:spPr/>
    </dgm:pt>
    <dgm:pt modelId="{C84AD961-941D-4B37-A3E0-B18A36026963}" type="pres">
      <dgm:prSet presAssocID="{0FC1E2F2-8AD7-46A3-A8D4-31A67BA47AF2}" presName="background2" presStyleLbl="node2" presStyleIdx="1" presStyleCnt="3"/>
      <dgm:spPr/>
    </dgm:pt>
    <dgm:pt modelId="{B7BB5636-BB3D-4CC6-9DDA-A078EDFEEBA1}" type="pres">
      <dgm:prSet presAssocID="{0FC1E2F2-8AD7-46A3-A8D4-31A67BA47AF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FBAFC-B974-449E-8DD2-481685C55ABD}" type="pres">
      <dgm:prSet presAssocID="{0FC1E2F2-8AD7-46A3-A8D4-31A67BA47AF2}" presName="hierChild3" presStyleCnt="0"/>
      <dgm:spPr/>
    </dgm:pt>
    <dgm:pt modelId="{5D0E2613-2362-492F-99AE-B1DCE1DAF8F4}" type="pres">
      <dgm:prSet presAssocID="{987CA8C2-130F-4F0D-901E-0E67BDCB6C6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5679EA9-DA35-4598-BE41-E9A35F91E13F}" type="pres">
      <dgm:prSet presAssocID="{CE00F8DB-6B29-4446-8965-723DDA8EB108}" presName="hierRoot2" presStyleCnt="0"/>
      <dgm:spPr/>
    </dgm:pt>
    <dgm:pt modelId="{96FE01D4-82CD-4AE9-A8C6-E00647DD1630}" type="pres">
      <dgm:prSet presAssocID="{CE00F8DB-6B29-4446-8965-723DDA8EB108}" presName="composite2" presStyleCnt="0"/>
      <dgm:spPr/>
    </dgm:pt>
    <dgm:pt modelId="{801C4D05-33B0-41A0-806E-4B038DFC75EB}" type="pres">
      <dgm:prSet presAssocID="{CE00F8DB-6B29-4446-8965-723DDA8EB108}" presName="background2" presStyleLbl="node2" presStyleIdx="2" presStyleCnt="3"/>
      <dgm:spPr/>
    </dgm:pt>
    <dgm:pt modelId="{AE455AC0-E45F-4E70-A14D-788E500374B3}" type="pres">
      <dgm:prSet presAssocID="{CE00F8DB-6B29-4446-8965-723DDA8EB1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64C4A-6ADD-4ED4-AF13-5843BDF318A6}" type="pres">
      <dgm:prSet presAssocID="{CE00F8DB-6B29-4446-8965-723DDA8EB108}" presName="hierChild3" presStyleCnt="0"/>
      <dgm:spPr/>
    </dgm:pt>
    <dgm:pt modelId="{2221B537-3A96-4FA8-8F03-B965F9D7376E}" type="pres">
      <dgm:prSet presAssocID="{FC82C4F8-8038-4B40-9BD9-6765E2238504}" presName="Name17" presStyleLbl="parChTrans1D3" presStyleIdx="1" presStyleCnt="2"/>
      <dgm:spPr/>
    </dgm:pt>
    <dgm:pt modelId="{A720FD45-1EC1-4BAF-8560-2D86FCD7D157}" type="pres">
      <dgm:prSet presAssocID="{56FA5FBE-5C60-4C5E-8DCE-F87AB4531158}" presName="hierRoot3" presStyleCnt="0"/>
      <dgm:spPr/>
    </dgm:pt>
    <dgm:pt modelId="{00E8DD2B-2DAB-4F9C-8758-8D4014DA33F9}" type="pres">
      <dgm:prSet presAssocID="{56FA5FBE-5C60-4C5E-8DCE-F87AB4531158}" presName="composite3" presStyleCnt="0"/>
      <dgm:spPr/>
    </dgm:pt>
    <dgm:pt modelId="{857A3D86-FB8D-4E9A-98E8-1D975453EA39}" type="pres">
      <dgm:prSet presAssocID="{56FA5FBE-5C60-4C5E-8DCE-F87AB4531158}" presName="background3" presStyleLbl="node3" presStyleIdx="1" presStyleCnt="2"/>
      <dgm:spPr/>
    </dgm:pt>
    <dgm:pt modelId="{AA27306D-4CC1-415F-A99D-7968938AA1E7}" type="pres">
      <dgm:prSet presAssocID="{56FA5FBE-5C60-4C5E-8DCE-F87AB453115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CE1556-E5A5-4651-8C57-70FBB8F3D484}" type="pres">
      <dgm:prSet presAssocID="{56FA5FBE-5C60-4C5E-8DCE-F87AB4531158}" presName="hierChild4" presStyleCnt="0"/>
      <dgm:spPr/>
    </dgm:pt>
  </dgm:ptLst>
  <dgm:cxnLst>
    <dgm:cxn modelId="{4439B536-BBAC-4F4D-ADDA-D2ED7FCF6033}" type="presOf" srcId="{1FFB510D-3292-425D-B6D9-3DD423728CC4}" destId="{398064FD-C3E3-43AB-9036-1C83D1F1FB6D}" srcOrd="0" destOrd="0" presId="urn:microsoft.com/office/officeart/2005/8/layout/hierarchy1"/>
    <dgm:cxn modelId="{6AC6FB2A-BDFF-43B2-B686-04B8AF5343AC}" type="presOf" srcId="{73AC1356-5C74-40E9-9D0E-A19D5692E05F}" destId="{D34930F9-7AF1-4D09-9946-4652D17DF341}" srcOrd="0" destOrd="0" presId="urn:microsoft.com/office/officeart/2005/8/layout/hierarchy1"/>
    <dgm:cxn modelId="{F2496A9F-8A69-447A-97FE-FA8CDF9AC084}" type="presOf" srcId="{FC82C4F8-8038-4B40-9BD9-6765E2238504}" destId="{2221B537-3A96-4FA8-8F03-B965F9D7376E}" srcOrd="0" destOrd="0" presId="urn:microsoft.com/office/officeart/2005/8/layout/hierarchy1"/>
    <dgm:cxn modelId="{2A90CB0D-100E-4DC7-B59B-91B21702C678}" srcId="{6672EC05-A275-47CB-AD24-0115C0852F0F}" destId="{0FC1E2F2-8AD7-46A3-A8D4-31A67BA47AF2}" srcOrd="1" destOrd="0" parTransId="{73AC1356-5C74-40E9-9D0E-A19D5692E05F}" sibTransId="{3D9CA47D-7B83-454A-A631-2F699FD2BAB4}"/>
    <dgm:cxn modelId="{568DF0BD-476A-4170-898B-C93B02E07FCA}" type="presOf" srcId="{316E11F1-DD21-4AD5-81CD-A87DEA59BF1E}" destId="{2F5EFDEE-ED1D-46FB-A565-A8A9F3BE365F}" srcOrd="0" destOrd="0" presId="urn:microsoft.com/office/officeart/2005/8/layout/hierarchy1"/>
    <dgm:cxn modelId="{ED7C6F9C-B165-4416-899C-19A50F83F145}" type="presOf" srcId="{CE00F8DB-6B29-4446-8965-723DDA8EB108}" destId="{AE455AC0-E45F-4E70-A14D-788E500374B3}" srcOrd="0" destOrd="0" presId="urn:microsoft.com/office/officeart/2005/8/layout/hierarchy1"/>
    <dgm:cxn modelId="{8E6F655B-2889-4D58-97F7-4E9C1E326881}" srcId="{6672EC05-A275-47CB-AD24-0115C0852F0F}" destId="{CE00F8DB-6B29-4446-8965-723DDA8EB108}" srcOrd="2" destOrd="0" parTransId="{987CA8C2-130F-4F0D-901E-0E67BDCB6C62}" sibTransId="{6A220CD0-675C-41AA-93F0-83F14CBF122D}"/>
    <dgm:cxn modelId="{D6B959F8-2D3A-42BA-A5EC-D465714824BF}" type="presOf" srcId="{F672A468-F081-4F2F-94D1-BDC8A7082344}" destId="{19F2AA7E-81CA-434E-B00F-B2CC881AD062}" srcOrd="0" destOrd="0" presId="urn:microsoft.com/office/officeart/2005/8/layout/hierarchy1"/>
    <dgm:cxn modelId="{F6408A78-959B-4471-8C89-5903D2BD7426}" srcId="{CE00F8DB-6B29-4446-8965-723DDA8EB108}" destId="{56FA5FBE-5C60-4C5E-8DCE-F87AB4531158}" srcOrd="0" destOrd="0" parTransId="{FC82C4F8-8038-4B40-9BD9-6765E2238504}" sibTransId="{AC44C021-1C4E-44FC-B7B2-CC95683A0053}"/>
    <dgm:cxn modelId="{BE9C759E-4D7C-4B0D-8B2D-869BEFFAE0F9}" type="presOf" srcId="{6672EC05-A275-47CB-AD24-0115C0852F0F}" destId="{EBCCD5E4-2507-4611-AAF1-0EAED8314746}" srcOrd="0" destOrd="0" presId="urn:microsoft.com/office/officeart/2005/8/layout/hierarchy1"/>
    <dgm:cxn modelId="{42B0E43D-3B61-4F5D-88F8-7816AB716DC5}" srcId="{6672EC05-A275-47CB-AD24-0115C0852F0F}" destId="{316E11F1-DD21-4AD5-81CD-A87DEA59BF1E}" srcOrd="0" destOrd="0" parTransId="{4B9E326F-94CB-44D4-B32C-77EE5A983E88}" sibTransId="{5728C794-F3BB-4781-98A7-EFAB9EAD78EE}"/>
    <dgm:cxn modelId="{1424189D-3526-47EA-A0CC-329955A898F5}" type="presOf" srcId="{56FA5FBE-5C60-4C5E-8DCE-F87AB4531158}" destId="{AA27306D-4CC1-415F-A99D-7968938AA1E7}" srcOrd="0" destOrd="0" presId="urn:microsoft.com/office/officeart/2005/8/layout/hierarchy1"/>
    <dgm:cxn modelId="{883549EB-7E2A-46E8-AA8D-CF4EA33EBDB8}" type="presOf" srcId="{19250358-7CA3-4EBB-9CF1-EAAB22DE4394}" destId="{2BFEF383-F814-4488-A9F4-8A1C163725AF}" srcOrd="0" destOrd="0" presId="urn:microsoft.com/office/officeart/2005/8/layout/hierarchy1"/>
    <dgm:cxn modelId="{E3BC5DB1-0BC2-4C9F-95FA-D917B1820670}" type="presOf" srcId="{4B9E326F-94CB-44D4-B32C-77EE5A983E88}" destId="{80ADD15D-581D-41E4-8E31-DD0BA19BC86F}" srcOrd="0" destOrd="0" presId="urn:microsoft.com/office/officeart/2005/8/layout/hierarchy1"/>
    <dgm:cxn modelId="{1F037D69-B280-46A1-BD71-2D232F9B37AB}" srcId="{316E11F1-DD21-4AD5-81CD-A87DEA59BF1E}" destId="{19250358-7CA3-4EBB-9CF1-EAAB22DE4394}" srcOrd="0" destOrd="0" parTransId="{F672A468-F081-4F2F-94D1-BDC8A7082344}" sibTransId="{30AFEC9F-60F5-4C5E-B273-DB5920901BE4}"/>
    <dgm:cxn modelId="{22329A5C-D085-4235-B5EC-1E16F91939B5}" type="presOf" srcId="{0FC1E2F2-8AD7-46A3-A8D4-31A67BA47AF2}" destId="{B7BB5636-BB3D-4CC6-9DDA-A078EDFEEBA1}" srcOrd="0" destOrd="0" presId="urn:microsoft.com/office/officeart/2005/8/layout/hierarchy1"/>
    <dgm:cxn modelId="{C84E9EE7-645F-4AE9-930B-E9134BF88B56}" type="presOf" srcId="{987CA8C2-130F-4F0D-901E-0E67BDCB6C62}" destId="{5D0E2613-2362-492F-99AE-B1DCE1DAF8F4}" srcOrd="0" destOrd="0" presId="urn:microsoft.com/office/officeart/2005/8/layout/hierarchy1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5ED30F94-F7E6-4282-B3CC-B64426160CEC}" type="presParOf" srcId="{398064FD-C3E3-43AB-9036-1C83D1F1FB6D}" destId="{EA101543-E619-4356-B40F-9A031EDDFB3E}" srcOrd="0" destOrd="0" presId="urn:microsoft.com/office/officeart/2005/8/layout/hierarchy1"/>
    <dgm:cxn modelId="{47CAD895-AE31-4586-B9EF-4A5382D4AF11}" type="presParOf" srcId="{EA101543-E619-4356-B40F-9A031EDDFB3E}" destId="{A7CE144B-0F94-470F-9C54-652A9335ACF6}" srcOrd="0" destOrd="0" presId="urn:microsoft.com/office/officeart/2005/8/layout/hierarchy1"/>
    <dgm:cxn modelId="{7364C066-E4FA-4014-B88A-BE04548F4811}" type="presParOf" srcId="{A7CE144B-0F94-470F-9C54-652A9335ACF6}" destId="{2FC20C1C-446C-470C-9930-E56284ACB734}" srcOrd="0" destOrd="0" presId="urn:microsoft.com/office/officeart/2005/8/layout/hierarchy1"/>
    <dgm:cxn modelId="{962624DD-8D29-4E05-985A-F3E2DC7D0AA4}" type="presParOf" srcId="{A7CE144B-0F94-470F-9C54-652A9335ACF6}" destId="{EBCCD5E4-2507-4611-AAF1-0EAED8314746}" srcOrd="1" destOrd="0" presId="urn:microsoft.com/office/officeart/2005/8/layout/hierarchy1"/>
    <dgm:cxn modelId="{8300EB04-0460-45FC-84B1-88E0DABAC1C3}" type="presParOf" srcId="{EA101543-E619-4356-B40F-9A031EDDFB3E}" destId="{92020C8E-0488-4B51-BBEF-2ECB549BE179}" srcOrd="1" destOrd="0" presId="urn:microsoft.com/office/officeart/2005/8/layout/hierarchy1"/>
    <dgm:cxn modelId="{21A5158A-EBAD-41D4-A9BF-CA236F8A972F}" type="presParOf" srcId="{92020C8E-0488-4B51-BBEF-2ECB549BE179}" destId="{80ADD15D-581D-41E4-8E31-DD0BA19BC86F}" srcOrd="0" destOrd="0" presId="urn:microsoft.com/office/officeart/2005/8/layout/hierarchy1"/>
    <dgm:cxn modelId="{2DE467DD-60B6-4267-97C4-4911CD428EDE}" type="presParOf" srcId="{92020C8E-0488-4B51-BBEF-2ECB549BE179}" destId="{E7195DF1-7BA3-40F6-83B0-06F3DC0BAC35}" srcOrd="1" destOrd="0" presId="urn:microsoft.com/office/officeart/2005/8/layout/hierarchy1"/>
    <dgm:cxn modelId="{8918A4E2-3C7E-4A96-B6BF-F36F79790A44}" type="presParOf" srcId="{E7195DF1-7BA3-40F6-83B0-06F3DC0BAC35}" destId="{3A13FA87-C107-42AF-966E-F622861AFE17}" srcOrd="0" destOrd="0" presId="urn:microsoft.com/office/officeart/2005/8/layout/hierarchy1"/>
    <dgm:cxn modelId="{565D22F3-7EF2-413B-A455-A67235FEF678}" type="presParOf" srcId="{3A13FA87-C107-42AF-966E-F622861AFE17}" destId="{8B51C463-F626-4021-B526-BBA11C62AC94}" srcOrd="0" destOrd="0" presId="urn:microsoft.com/office/officeart/2005/8/layout/hierarchy1"/>
    <dgm:cxn modelId="{B45D4B8C-DC43-4767-A38F-BF567000E490}" type="presParOf" srcId="{3A13FA87-C107-42AF-966E-F622861AFE17}" destId="{2F5EFDEE-ED1D-46FB-A565-A8A9F3BE365F}" srcOrd="1" destOrd="0" presId="urn:microsoft.com/office/officeart/2005/8/layout/hierarchy1"/>
    <dgm:cxn modelId="{9BF152E4-C552-40AC-BC2C-1E185119BDFE}" type="presParOf" srcId="{E7195DF1-7BA3-40F6-83B0-06F3DC0BAC35}" destId="{E1B5BFB9-5B3E-4AE8-B352-3FC609435EC6}" srcOrd="1" destOrd="0" presId="urn:microsoft.com/office/officeart/2005/8/layout/hierarchy1"/>
    <dgm:cxn modelId="{A82A5E1D-9106-44D3-A3E3-4032B5B4C76C}" type="presParOf" srcId="{E1B5BFB9-5B3E-4AE8-B352-3FC609435EC6}" destId="{19F2AA7E-81CA-434E-B00F-B2CC881AD062}" srcOrd="0" destOrd="0" presId="urn:microsoft.com/office/officeart/2005/8/layout/hierarchy1"/>
    <dgm:cxn modelId="{E2AD9DBE-CBAD-44DF-8C74-966F4FBD4D7C}" type="presParOf" srcId="{E1B5BFB9-5B3E-4AE8-B352-3FC609435EC6}" destId="{35AB525C-3D12-4536-9E2C-B8D3082E2BEB}" srcOrd="1" destOrd="0" presId="urn:microsoft.com/office/officeart/2005/8/layout/hierarchy1"/>
    <dgm:cxn modelId="{180ABF32-9987-4CAB-8129-F15C8B03FDFC}" type="presParOf" srcId="{35AB525C-3D12-4536-9E2C-B8D3082E2BEB}" destId="{BD07D5EE-13BC-4B69-BB67-C4F74BFFF659}" srcOrd="0" destOrd="0" presId="urn:microsoft.com/office/officeart/2005/8/layout/hierarchy1"/>
    <dgm:cxn modelId="{26053CD2-6D85-473E-AB72-DBB27F869534}" type="presParOf" srcId="{BD07D5EE-13BC-4B69-BB67-C4F74BFFF659}" destId="{7ECED229-A496-4FB5-952F-552905A1E318}" srcOrd="0" destOrd="0" presId="urn:microsoft.com/office/officeart/2005/8/layout/hierarchy1"/>
    <dgm:cxn modelId="{9E74F60E-C167-4EDF-87ED-A3CB8E3E991A}" type="presParOf" srcId="{BD07D5EE-13BC-4B69-BB67-C4F74BFFF659}" destId="{2BFEF383-F814-4488-A9F4-8A1C163725AF}" srcOrd="1" destOrd="0" presId="urn:microsoft.com/office/officeart/2005/8/layout/hierarchy1"/>
    <dgm:cxn modelId="{2999FA57-47B7-4E9B-AB2A-B26BB132D2D5}" type="presParOf" srcId="{35AB525C-3D12-4536-9E2C-B8D3082E2BEB}" destId="{6DDFBD7C-30AC-4A51-96B0-4CD5227D892E}" srcOrd="1" destOrd="0" presId="urn:microsoft.com/office/officeart/2005/8/layout/hierarchy1"/>
    <dgm:cxn modelId="{5DA03116-FCB1-4B75-AF52-6DF20083E835}" type="presParOf" srcId="{92020C8E-0488-4B51-BBEF-2ECB549BE179}" destId="{D34930F9-7AF1-4D09-9946-4652D17DF341}" srcOrd="2" destOrd="0" presId="urn:microsoft.com/office/officeart/2005/8/layout/hierarchy1"/>
    <dgm:cxn modelId="{8E49E4B3-B052-433C-ADD0-1BF9B620A210}" type="presParOf" srcId="{92020C8E-0488-4B51-BBEF-2ECB549BE179}" destId="{EF34EA80-BEB3-4A43-A2CE-44927C036164}" srcOrd="3" destOrd="0" presId="urn:microsoft.com/office/officeart/2005/8/layout/hierarchy1"/>
    <dgm:cxn modelId="{5603A062-098A-437D-9C56-AC4D12EFD4BE}" type="presParOf" srcId="{EF34EA80-BEB3-4A43-A2CE-44927C036164}" destId="{AB94AD8B-43CE-4C5B-8547-A16C15C26ADA}" srcOrd="0" destOrd="0" presId="urn:microsoft.com/office/officeart/2005/8/layout/hierarchy1"/>
    <dgm:cxn modelId="{B466F6C3-B89A-40BF-B38B-00AF7458DCFF}" type="presParOf" srcId="{AB94AD8B-43CE-4C5B-8547-A16C15C26ADA}" destId="{C84AD961-941D-4B37-A3E0-B18A36026963}" srcOrd="0" destOrd="0" presId="urn:microsoft.com/office/officeart/2005/8/layout/hierarchy1"/>
    <dgm:cxn modelId="{3ADB8FFC-A453-43E2-93E6-F8C0EAA1163B}" type="presParOf" srcId="{AB94AD8B-43CE-4C5B-8547-A16C15C26ADA}" destId="{B7BB5636-BB3D-4CC6-9DDA-A078EDFEEBA1}" srcOrd="1" destOrd="0" presId="urn:microsoft.com/office/officeart/2005/8/layout/hierarchy1"/>
    <dgm:cxn modelId="{894DC845-4FC3-495E-8B7D-20625ADB0B24}" type="presParOf" srcId="{EF34EA80-BEB3-4A43-A2CE-44927C036164}" destId="{C3FFBAFC-B974-449E-8DD2-481685C55ABD}" srcOrd="1" destOrd="0" presId="urn:microsoft.com/office/officeart/2005/8/layout/hierarchy1"/>
    <dgm:cxn modelId="{F9F82FAF-FC96-4731-8475-CF852C6E7D29}" type="presParOf" srcId="{92020C8E-0488-4B51-BBEF-2ECB549BE179}" destId="{5D0E2613-2362-492F-99AE-B1DCE1DAF8F4}" srcOrd="4" destOrd="0" presId="urn:microsoft.com/office/officeart/2005/8/layout/hierarchy1"/>
    <dgm:cxn modelId="{D0069B98-0878-4538-B867-57BAB1D357E9}" type="presParOf" srcId="{92020C8E-0488-4B51-BBEF-2ECB549BE179}" destId="{E5679EA9-DA35-4598-BE41-E9A35F91E13F}" srcOrd="5" destOrd="0" presId="urn:microsoft.com/office/officeart/2005/8/layout/hierarchy1"/>
    <dgm:cxn modelId="{91F71CE7-9D6E-4E5C-A26F-DAB135CA9E6C}" type="presParOf" srcId="{E5679EA9-DA35-4598-BE41-E9A35F91E13F}" destId="{96FE01D4-82CD-4AE9-A8C6-E00647DD1630}" srcOrd="0" destOrd="0" presId="urn:microsoft.com/office/officeart/2005/8/layout/hierarchy1"/>
    <dgm:cxn modelId="{7E507A72-17DB-4430-949C-8D42AFF7FE4C}" type="presParOf" srcId="{96FE01D4-82CD-4AE9-A8C6-E00647DD1630}" destId="{801C4D05-33B0-41A0-806E-4B038DFC75EB}" srcOrd="0" destOrd="0" presId="urn:microsoft.com/office/officeart/2005/8/layout/hierarchy1"/>
    <dgm:cxn modelId="{A1E2A9C0-B63E-43E2-B6AA-A5C802B7A70C}" type="presParOf" srcId="{96FE01D4-82CD-4AE9-A8C6-E00647DD1630}" destId="{AE455AC0-E45F-4E70-A14D-788E500374B3}" srcOrd="1" destOrd="0" presId="urn:microsoft.com/office/officeart/2005/8/layout/hierarchy1"/>
    <dgm:cxn modelId="{DEE5F2CF-B5FD-4B14-85C3-B2B7701C0512}" type="presParOf" srcId="{E5679EA9-DA35-4598-BE41-E9A35F91E13F}" destId="{1CB64C4A-6ADD-4ED4-AF13-5843BDF318A6}" srcOrd="1" destOrd="0" presId="urn:microsoft.com/office/officeart/2005/8/layout/hierarchy1"/>
    <dgm:cxn modelId="{BE932E34-D0E4-4E41-A177-867EAB28836C}" type="presParOf" srcId="{1CB64C4A-6ADD-4ED4-AF13-5843BDF318A6}" destId="{2221B537-3A96-4FA8-8F03-B965F9D7376E}" srcOrd="0" destOrd="0" presId="urn:microsoft.com/office/officeart/2005/8/layout/hierarchy1"/>
    <dgm:cxn modelId="{B805A9E4-049E-4FFA-9558-B301A28CC9C5}" type="presParOf" srcId="{1CB64C4A-6ADD-4ED4-AF13-5843BDF318A6}" destId="{A720FD45-1EC1-4BAF-8560-2D86FCD7D157}" srcOrd="1" destOrd="0" presId="urn:microsoft.com/office/officeart/2005/8/layout/hierarchy1"/>
    <dgm:cxn modelId="{8A12247C-9974-4B74-B0C1-6A28B4610422}" type="presParOf" srcId="{A720FD45-1EC1-4BAF-8560-2D86FCD7D157}" destId="{00E8DD2B-2DAB-4F9C-8758-8D4014DA33F9}" srcOrd="0" destOrd="0" presId="urn:microsoft.com/office/officeart/2005/8/layout/hierarchy1"/>
    <dgm:cxn modelId="{83AE2C2A-5085-486B-B2B3-581E66001271}" type="presParOf" srcId="{00E8DD2B-2DAB-4F9C-8758-8D4014DA33F9}" destId="{857A3D86-FB8D-4E9A-98E8-1D975453EA39}" srcOrd="0" destOrd="0" presId="urn:microsoft.com/office/officeart/2005/8/layout/hierarchy1"/>
    <dgm:cxn modelId="{43FB6FCA-9EEA-419A-953C-E6012CB500CB}" type="presParOf" srcId="{00E8DD2B-2DAB-4F9C-8758-8D4014DA33F9}" destId="{AA27306D-4CC1-415F-A99D-7968938AA1E7}" srcOrd="1" destOrd="0" presId="urn:microsoft.com/office/officeart/2005/8/layout/hierarchy1"/>
    <dgm:cxn modelId="{31D6849D-D5BB-4FBC-81EF-D7F12C9227DD}" type="presParOf" srcId="{A720FD45-1EC1-4BAF-8560-2D86FCD7D157}" destId="{32CE1556-E5A5-4651-8C57-70FBB8F3D4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smtClean="0"/>
            <a:t>Windows XP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0FC1E2F2-8AD7-46A3-A8D4-31A67BA47AF2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73AC1356-5C74-40E9-9D0E-A19D5692E05F}" type="parTrans" cxnId="{2A90CB0D-100E-4DC7-B59B-91B21702C678}">
      <dgm:prSet/>
      <dgm:spPr/>
      <dgm:t>
        <a:bodyPr/>
        <a:lstStyle/>
        <a:p>
          <a:endParaRPr lang="en-US"/>
        </a:p>
      </dgm:t>
    </dgm:pt>
    <dgm:pt modelId="{3D9CA47D-7B83-454A-A631-2F699FD2BAB4}" type="sibTrans" cxnId="{2A90CB0D-100E-4DC7-B59B-91B21702C678}">
      <dgm:prSet/>
      <dgm:spPr/>
      <dgm:t>
        <a:bodyPr/>
        <a:lstStyle/>
        <a:p>
          <a:endParaRPr lang="en-US"/>
        </a:p>
      </dgm:t>
    </dgm:pt>
    <dgm:pt modelId="{19250358-7CA3-4EBB-9CF1-EAAB22DE4394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672A468-F081-4F2F-94D1-BDC8A7082344}" type="parTrans" cxnId="{1F037D69-B280-46A1-BD71-2D232F9B37AB}">
      <dgm:prSet/>
      <dgm:spPr/>
      <dgm:t>
        <a:bodyPr/>
        <a:lstStyle/>
        <a:p>
          <a:endParaRPr lang="en-US"/>
        </a:p>
      </dgm:t>
    </dgm:pt>
    <dgm:pt modelId="{30AFEC9F-60F5-4C5E-B273-DB5920901BE4}" type="sibTrans" cxnId="{1F037D69-B280-46A1-BD71-2D232F9B37AB}">
      <dgm:prSet/>
      <dgm:spPr/>
      <dgm:t>
        <a:bodyPr/>
        <a:lstStyle/>
        <a:p>
          <a:endParaRPr lang="en-US"/>
        </a:p>
      </dgm:t>
    </dgm:pt>
    <dgm:pt modelId="{CE00F8DB-6B29-4446-8965-723DDA8EB108}">
      <dgm:prSet phldrT="[Text]"/>
      <dgm:spPr/>
      <dgm:t>
        <a:bodyPr/>
        <a:lstStyle/>
        <a:p>
          <a:r>
            <a:rPr lang="en-US" dirty="0" smtClean="0"/>
            <a:t>Scheduled Tasks</a:t>
          </a:r>
          <a:endParaRPr lang="en-US" dirty="0"/>
        </a:p>
      </dgm:t>
    </dgm:pt>
    <dgm:pt modelId="{987CA8C2-130F-4F0D-901E-0E67BDCB6C62}" type="parTrans" cxnId="{8E6F655B-2889-4D58-97F7-4E9C1E326881}">
      <dgm:prSet/>
      <dgm:spPr/>
      <dgm:t>
        <a:bodyPr/>
        <a:lstStyle/>
        <a:p>
          <a:endParaRPr lang="en-US"/>
        </a:p>
      </dgm:t>
    </dgm:pt>
    <dgm:pt modelId="{6A220CD0-675C-41AA-93F0-83F14CBF122D}" type="sibTrans" cxnId="{8E6F655B-2889-4D58-97F7-4E9C1E326881}">
      <dgm:prSet/>
      <dgm:spPr/>
      <dgm:t>
        <a:bodyPr/>
        <a:lstStyle/>
        <a:p>
          <a:endParaRPr lang="en-US"/>
        </a:p>
      </dgm:t>
    </dgm:pt>
    <dgm:pt modelId="{56FA5FBE-5C60-4C5E-8DCE-F87AB4531158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C82C4F8-8038-4B40-9BD9-6765E2238504}" type="parTrans" cxnId="{F6408A78-959B-4471-8C89-5903D2BD7426}">
      <dgm:prSet/>
      <dgm:spPr/>
      <dgm:t>
        <a:bodyPr/>
        <a:lstStyle/>
        <a:p>
          <a:endParaRPr lang="en-US"/>
        </a:p>
      </dgm:t>
    </dgm:pt>
    <dgm:pt modelId="{AC44C021-1C4E-44FC-B7B2-CC95683A0053}" type="sibTrans" cxnId="{F6408A78-959B-4471-8C89-5903D2BD7426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80ADD15D-581D-41E4-8E31-DD0BA19BC86F}" type="pres">
      <dgm:prSet presAssocID="{4B9E326F-94CB-44D4-B32C-77EE5A983E8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0" presStyleCnt="3"/>
      <dgm:spPr/>
    </dgm:pt>
    <dgm:pt modelId="{2F5EFDEE-ED1D-46FB-A565-A8A9F3BE365F}" type="pres">
      <dgm:prSet presAssocID="{316E11F1-DD21-4AD5-81CD-A87DEA59BF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  <dgm:pt modelId="{19F2AA7E-81CA-434E-B00F-B2CC881AD062}" type="pres">
      <dgm:prSet presAssocID="{F672A468-F081-4F2F-94D1-BDC8A708234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5AB525C-3D12-4536-9E2C-B8D3082E2BEB}" type="pres">
      <dgm:prSet presAssocID="{19250358-7CA3-4EBB-9CF1-EAAB22DE4394}" presName="hierRoot3" presStyleCnt="0"/>
      <dgm:spPr/>
    </dgm:pt>
    <dgm:pt modelId="{BD07D5EE-13BC-4B69-BB67-C4F74BFFF659}" type="pres">
      <dgm:prSet presAssocID="{19250358-7CA3-4EBB-9CF1-EAAB22DE4394}" presName="composite3" presStyleCnt="0"/>
      <dgm:spPr/>
    </dgm:pt>
    <dgm:pt modelId="{7ECED229-A496-4FB5-952F-552905A1E318}" type="pres">
      <dgm:prSet presAssocID="{19250358-7CA3-4EBB-9CF1-EAAB22DE4394}" presName="background3" presStyleLbl="node3" presStyleIdx="0" presStyleCnt="2"/>
      <dgm:spPr/>
    </dgm:pt>
    <dgm:pt modelId="{2BFEF383-F814-4488-A9F4-8A1C163725AF}" type="pres">
      <dgm:prSet presAssocID="{19250358-7CA3-4EBB-9CF1-EAAB22DE439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FBD7C-30AC-4A51-96B0-4CD5227D892E}" type="pres">
      <dgm:prSet presAssocID="{19250358-7CA3-4EBB-9CF1-EAAB22DE4394}" presName="hierChild4" presStyleCnt="0"/>
      <dgm:spPr/>
    </dgm:pt>
    <dgm:pt modelId="{D34930F9-7AF1-4D09-9946-4652D17DF341}" type="pres">
      <dgm:prSet presAssocID="{73AC1356-5C74-40E9-9D0E-A19D5692E05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F34EA80-BEB3-4A43-A2CE-44927C036164}" type="pres">
      <dgm:prSet presAssocID="{0FC1E2F2-8AD7-46A3-A8D4-31A67BA47AF2}" presName="hierRoot2" presStyleCnt="0"/>
      <dgm:spPr/>
    </dgm:pt>
    <dgm:pt modelId="{AB94AD8B-43CE-4C5B-8547-A16C15C26ADA}" type="pres">
      <dgm:prSet presAssocID="{0FC1E2F2-8AD7-46A3-A8D4-31A67BA47AF2}" presName="composite2" presStyleCnt="0"/>
      <dgm:spPr/>
    </dgm:pt>
    <dgm:pt modelId="{C84AD961-941D-4B37-A3E0-B18A36026963}" type="pres">
      <dgm:prSet presAssocID="{0FC1E2F2-8AD7-46A3-A8D4-31A67BA47AF2}" presName="background2" presStyleLbl="node2" presStyleIdx="1" presStyleCnt="3"/>
      <dgm:spPr/>
    </dgm:pt>
    <dgm:pt modelId="{B7BB5636-BB3D-4CC6-9DDA-A078EDFEEBA1}" type="pres">
      <dgm:prSet presAssocID="{0FC1E2F2-8AD7-46A3-A8D4-31A67BA47AF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FBAFC-B974-449E-8DD2-481685C55ABD}" type="pres">
      <dgm:prSet presAssocID="{0FC1E2F2-8AD7-46A3-A8D4-31A67BA47AF2}" presName="hierChild3" presStyleCnt="0"/>
      <dgm:spPr/>
    </dgm:pt>
    <dgm:pt modelId="{5D0E2613-2362-492F-99AE-B1DCE1DAF8F4}" type="pres">
      <dgm:prSet presAssocID="{987CA8C2-130F-4F0D-901E-0E67BDCB6C6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5679EA9-DA35-4598-BE41-E9A35F91E13F}" type="pres">
      <dgm:prSet presAssocID="{CE00F8DB-6B29-4446-8965-723DDA8EB108}" presName="hierRoot2" presStyleCnt="0"/>
      <dgm:spPr/>
    </dgm:pt>
    <dgm:pt modelId="{96FE01D4-82CD-4AE9-A8C6-E00647DD1630}" type="pres">
      <dgm:prSet presAssocID="{CE00F8DB-6B29-4446-8965-723DDA8EB108}" presName="composite2" presStyleCnt="0"/>
      <dgm:spPr/>
    </dgm:pt>
    <dgm:pt modelId="{801C4D05-33B0-41A0-806E-4B038DFC75EB}" type="pres">
      <dgm:prSet presAssocID="{CE00F8DB-6B29-4446-8965-723DDA8EB108}" presName="background2" presStyleLbl="node2" presStyleIdx="2" presStyleCnt="3"/>
      <dgm:spPr/>
    </dgm:pt>
    <dgm:pt modelId="{AE455AC0-E45F-4E70-A14D-788E500374B3}" type="pres">
      <dgm:prSet presAssocID="{CE00F8DB-6B29-4446-8965-723DDA8EB1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64C4A-6ADD-4ED4-AF13-5843BDF318A6}" type="pres">
      <dgm:prSet presAssocID="{CE00F8DB-6B29-4446-8965-723DDA8EB108}" presName="hierChild3" presStyleCnt="0"/>
      <dgm:spPr/>
    </dgm:pt>
    <dgm:pt modelId="{2221B537-3A96-4FA8-8F03-B965F9D7376E}" type="pres">
      <dgm:prSet presAssocID="{FC82C4F8-8038-4B40-9BD9-6765E223850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720FD45-1EC1-4BAF-8560-2D86FCD7D157}" type="pres">
      <dgm:prSet presAssocID="{56FA5FBE-5C60-4C5E-8DCE-F87AB4531158}" presName="hierRoot3" presStyleCnt="0"/>
      <dgm:spPr/>
    </dgm:pt>
    <dgm:pt modelId="{00E8DD2B-2DAB-4F9C-8758-8D4014DA33F9}" type="pres">
      <dgm:prSet presAssocID="{56FA5FBE-5C60-4C5E-8DCE-F87AB4531158}" presName="composite3" presStyleCnt="0"/>
      <dgm:spPr/>
    </dgm:pt>
    <dgm:pt modelId="{857A3D86-FB8D-4E9A-98E8-1D975453EA39}" type="pres">
      <dgm:prSet presAssocID="{56FA5FBE-5C60-4C5E-8DCE-F87AB4531158}" presName="background3" presStyleLbl="node3" presStyleIdx="1" presStyleCnt="2"/>
      <dgm:spPr/>
    </dgm:pt>
    <dgm:pt modelId="{AA27306D-4CC1-415F-A99D-7968938AA1E7}" type="pres">
      <dgm:prSet presAssocID="{56FA5FBE-5C60-4C5E-8DCE-F87AB453115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CE1556-E5A5-4651-8C57-70FBB8F3D484}" type="pres">
      <dgm:prSet presAssocID="{56FA5FBE-5C60-4C5E-8DCE-F87AB4531158}" presName="hierChild4" presStyleCnt="0"/>
      <dgm:spPr/>
    </dgm:pt>
  </dgm:ptLst>
  <dgm:cxnLst>
    <dgm:cxn modelId="{2A90CB0D-100E-4DC7-B59B-91B21702C678}" srcId="{6672EC05-A275-47CB-AD24-0115C0852F0F}" destId="{0FC1E2F2-8AD7-46A3-A8D4-31A67BA47AF2}" srcOrd="1" destOrd="0" parTransId="{73AC1356-5C74-40E9-9D0E-A19D5692E05F}" sibTransId="{3D9CA47D-7B83-454A-A631-2F699FD2BAB4}"/>
    <dgm:cxn modelId="{C5786F4B-E4DB-4165-B47E-B7FA05AEA41A}" type="presOf" srcId="{316E11F1-DD21-4AD5-81CD-A87DEA59BF1E}" destId="{2F5EFDEE-ED1D-46FB-A565-A8A9F3BE365F}" srcOrd="0" destOrd="0" presId="urn:microsoft.com/office/officeart/2005/8/layout/hierarchy1"/>
    <dgm:cxn modelId="{7006E4EF-053F-47F8-B6E1-B12B4BCA97E6}" type="presOf" srcId="{1FFB510D-3292-425D-B6D9-3DD423728CC4}" destId="{398064FD-C3E3-43AB-9036-1C83D1F1FB6D}" srcOrd="0" destOrd="0" presId="urn:microsoft.com/office/officeart/2005/8/layout/hierarchy1"/>
    <dgm:cxn modelId="{116231C8-E696-425E-A034-C56B2DE0E4AB}" type="presOf" srcId="{6672EC05-A275-47CB-AD24-0115C0852F0F}" destId="{EBCCD5E4-2507-4611-AAF1-0EAED8314746}" srcOrd="0" destOrd="0" presId="urn:microsoft.com/office/officeart/2005/8/layout/hierarchy1"/>
    <dgm:cxn modelId="{8E6F655B-2889-4D58-97F7-4E9C1E326881}" srcId="{6672EC05-A275-47CB-AD24-0115C0852F0F}" destId="{CE00F8DB-6B29-4446-8965-723DDA8EB108}" srcOrd="2" destOrd="0" parTransId="{987CA8C2-130F-4F0D-901E-0E67BDCB6C62}" sibTransId="{6A220CD0-675C-41AA-93F0-83F14CBF122D}"/>
    <dgm:cxn modelId="{34BF7B07-C274-4063-83CE-A1A990488C6E}" type="presOf" srcId="{73AC1356-5C74-40E9-9D0E-A19D5692E05F}" destId="{D34930F9-7AF1-4D09-9946-4652D17DF341}" srcOrd="0" destOrd="0" presId="urn:microsoft.com/office/officeart/2005/8/layout/hierarchy1"/>
    <dgm:cxn modelId="{3EC35AFD-3E60-422D-BB28-00C0FFDE0B22}" type="presOf" srcId="{0FC1E2F2-8AD7-46A3-A8D4-31A67BA47AF2}" destId="{B7BB5636-BB3D-4CC6-9DDA-A078EDFEEBA1}" srcOrd="0" destOrd="0" presId="urn:microsoft.com/office/officeart/2005/8/layout/hierarchy1"/>
    <dgm:cxn modelId="{C3F7B714-816D-4253-AE89-9C0460289FEB}" type="presOf" srcId="{CE00F8DB-6B29-4446-8965-723DDA8EB108}" destId="{AE455AC0-E45F-4E70-A14D-788E500374B3}" srcOrd="0" destOrd="0" presId="urn:microsoft.com/office/officeart/2005/8/layout/hierarchy1"/>
    <dgm:cxn modelId="{F6408A78-959B-4471-8C89-5903D2BD7426}" srcId="{CE00F8DB-6B29-4446-8965-723DDA8EB108}" destId="{56FA5FBE-5C60-4C5E-8DCE-F87AB4531158}" srcOrd="0" destOrd="0" parTransId="{FC82C4F8-8038-4B40-9BD9-6765E2238504}" sibTransId="{AC44C021-1C4E-44FC-B7B2-CC95683A0053}"/>
    <dgm:cxn modelId="{B8D73F20-88BA-411A-A662-BC4E1DF722AB}" type="presOf" srcId="{FC82C4F8-8038-4B40-9BD9-6765E2238504}" destId="{2221B537-3A96-4FA8-8F03-B965F9D7376E}" srcOrd="0" destOrd="0" presId="urn:microsoft.com/office/officeart/2005/8/layout/hierarchy1"/>
    <dgm:cxn modelId="{42B0E43D-3B61-4F5D-88F8-7816AB716DC5}" srcId="{6672EC05-A275-47CB-AD24-0115C0852F0F}" destId="{316E11F1-DD21-4AD5-81CD-A87DEA59BF1E}" srcOrd="0" destOrd="0" parTransId="{4B9E326F-94CB-44D4-B32C-77EE5A983E88}" sibTransId="{5728C794-F3BB-4781-98A7-EFAB9EAD78EE}"/>
    <dgm:cxn modelId="{9B6AFA15-4649-4E3E-9D25-D2F60E7BC80A}" type="presOf" srcId="{56FA5FBE-5C60-4C5E-8DCE-F87AB4531158}" destId="{AA27306D-4CC1-415F-A99D-7968938AA1E7}" srcOrd="0" destOrd="0" presId="urn:microsoft.com/office/officeart/2005/8/layout/hierarchy1"/>
    <dgm:cxn modelId="{0E2778C6-CCE6-4AAB-92F0-47D5061AC6DD}" type="presOf" srcId="{F672A468-F081-4F2F-94D1-BDC8A7082344}" destId="{19F2AA7E-81CA-434E-B00F-B2CC881AD062}" srcOrd="0" destOrd="0" presId="urn:microsoft.com/office/officeart/2005/8/layout/hierarchy1"/>
    <dgm:cxn modelId="{6A463FE9-4386-4EA9-8E2D-3CE0AA01B778}" type="presOf" srcId="{4B9E326F-94CB-44D4-B32C-77EE5A983E88}" destId="{80ADD15D-581D-41E4-8E31-DD0BA19BC86F}" srcOrd="0" destOrd="0" presId="urn:microsoft.com/office/officeart/2005/8/layout/hierarchy1"/>
    <dgm:cxn modelId="{1F037D69-B280-46A1-BD71-2D232F9B37AB}" srcId="{316E11F1-DD21-4AD5-81CD-A87DEA59BF1E}" destId="{19250358-7CA3-4EBB-9CF1-EAAB22DE4394}" srcOrd="0" destOrd="0" parTransId="{F672A468-F081-4F2F-94D1-BDC8A7082344}" sibTransId="{30AFEC9F-60F5-4C5E-B273-DB5920901BE4}"/>
    <dgm:cxn modelId="{58024566-7DF9-497D-BD61-9EB41C39750B}" type="presOf" srcId="{19250358-7CA3-4EBB-9CF1-EAAB22DE4394}" destId="{2BFEF383-F814-4488-A9F4-8A1C163725AF}" srcOrd="0" destOrd="0" presId="urn:microsoft.com/office/officeart/2005/8/layout/hierarchy1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FE49A469-2BF3-498E-B9A3-D37A720F8DB0}" type="presOf" srcId="{987CA8C2-130F-4F0D-901E-0E67BDCB6C62}" destId="{5D0E2613-2362-492F-99AE-B1DCE1DAF8F4}" srcOrd="0" destOrd="0" presId="urn:microsoft.com/office/officeart/2005/8/layout/hierarchy1"/>
    <dgm:cxn modelId="{62BF332F-A9C2-488F-B18C-D8EE2E6857D3}" type="presParOf" srcId="{398064FD-C3E3-43AB-9036-1C83D1F1FB6D}" destId="{EA101543-E619-4356-B40F-9A031EDDFB3E}" srcOrd="0" destOrd="0" presId="urn:microsoft.com/office/officeart/2005/8/layout/hierarchy1"/>
    <dgm:cxn modelId="{0BDAE637-2F6D-4831-B790-792BC2B08E34}" type="presParOf" srcId="{EA101543-E619-4356-B40F-9A031EDDFB3E}" destId="{A7CE144B-0F94-470F-9C54-652A9335ACF6}" srcOrd="0" destOrd="0" presId="urn:microsoft.com/office/officeart/2005/8/layout/hierarchy1"/>
    <dgm:cxn modelId="{E924238B-2673-4EA7-A1C2-A39F5A2D0970}" type="presParOf" srcId="{A7CE144B-0F94-470F-9C54-652A9335ACF6}" destId="{2FC20C1C-446C-470C-9930-E56284ACB734}" srcOrd="0" destOrd="0" presId="urn:microsoft.com/office/officeart/2005/8/layout/hierarchy1"/>
    <dgm:cxn modelId="{A21146B5-B6F0-4926-8F14-205A6D44CE90}" type="presParOf" srcId="{A7CE144B-0F94-470F-9C54-652A9335ACF6}" destId="{EBCCD5E4-2507-4611-AAF1-0EAED8314746}" srcOrd="1" destOrd="0" presId="urn:microsoft.com/office/officeart/2005/8/layout/hierarchy1"/>
    <dgm:cxn modelId="{63011508-9F88-4284-9281-5DEBC8768AC3}" type="presParOf" srcId="{EA101543-E619-4356-B40F-9A031EDDFB3E}" destId="{92020C8E-0488-4B51-BBEF-2ECB549BE179}" srcOrd="1" destOrd="0" presId="urn:microsoft.com/office/officeart/2005/8/layout/hierarchy1"/>
    <dgm:cxn modelId="{9E8A184D-7B00-4F49-8595-EA5BF12676C0}" type="presParOf" srcId="{92020C8E-0488-4B51-BBEF-2ECB549BE179}" destId="{80ADD15D-581D-41E4-8E31-DD0BA19BC86F}" srcOrd="0" destOrd="0" presId="urn:microsoft.com/office/officeart/2005/8/layout/hierarchy1"/>
    <dgm:cxn modelId="{8FBCE746-37E7-4CEB-87AA-115F2F2E43C1}" type="presParOf" srcId="{92020C8E-0488-4B51-BBEF-2ECB549BE179}" destId="{E7195DF1-7BA3-40F6-83B0-06F3DC0BAC35}" srcOrd="1" destOrd="0" presId="urn:microsoft.com/office/officeart/2005/8/layout/hierarchy1"/>
    <dgm:cxn modelId="{D9484821-2165-4529-95C9-52EF27580500}" type="presParOf" srcId="{E7195DF1-7BA3-40F6-83B0-06F3DC0BAC35}" destId="{3A13FA87-C107-42AF-966E-F622861AFE17}" srcOrd="0" destOrd="0" presId="urn:microsoft.com/office/officeart/2005/8/layout/hierarchy1"/>
    <dgm:cxn modelId="{2D6E6500-B657-4071-B4C5-84F727F030D2}" type="presParOf" srcId="{3A13FA87-C107-42AF-966E-F622861AFE17}" destId="{8B51C463-F626-4021-B526-BBA11C62AC94}" srcOrd="0" destOrd="0" presId="urn:microsoft.com/office/officeart/2005/8/layout/hierarchy1"/>
    <dgm:cxn modelId="{936B3E69-EFE6-4147-B85D-0296F472E8CE}" type="presParOf" srcId="{3A13FA87-C107-42AF-966E-F622861AFE17}" destId="{2F5EFDEE-ED1D-46FB-A565-A8A9F3BE365F}" srcOrd="1" destOrd="0" presId="urn:microsoft.com/office/officeart/2005/8/layout/hierarchy1"/>
    <dgm:cxn modelId="{4ED528B2-E9F3-4A4F-A379-660BD5A60A41}" type="presParOf" srcId="{E7195DF1-7BA3-40F6-83B0-06F3DC0BAC35}" destId="{E1B5BFB9-5B3E-4AE8-B352-3FC609435EC6}" srcOrd="1" destOrd="0" presId="urn:microsoft.com/office/officeart/2005/8/layout/hierarchy1"/>
    <dgm:cxn modelId="{DE5F8823-971A-4EB3-BF97-E030153FB42C}" type="presParOf" srcId="{E1B5BFB9-5B3E-4AE8-B352-3FC609435EC6}" destId="{19F2AA7E-81CA-434E-B00F-B2CC881AD062}" srcOrd="0" destOrd="0" presId="urn:microsoft.com/office/officeart/2005/8/layout/hierarchy1"/>
    <dgm:cxn modelId="{7E3FCD0A-0E66-45B2-B08C-5261DA5386A3}" type="presParOf" srcId="{E1B5BFB9-5B3E-4AE8-B352-3FC609435EC6}" destId="{35AB525C-3D12-4536-9E2C-B8D3082E2BEB}" srcOrd="1" destOrd="0" presId="urn:microsoft.com/office/officeart/2005/8/layout/hierarchy1"/>
    <dgm:cxn modelId="{4506E423-2CD5-4288-934E-A5C7150E4DF4}" type="presParOf" srcId="{35AB525C-3D12-4536-9E2C-B8D3082E2BEB}" destId="{BD07D5EE-13BC-4B69-BB67-C4F74BFFF659}" srcOrd="0" destOrd="0" presId="urn:microsoft.com/office/officeart/2005/8/layout/hierarchy1"/>
    <dgm:cxn modelId="{B0B9DCC1-2E41-4705-996D-F70268838676}" type="presParOf" srcId="{BD07D5EE-13BC-4B69-BB67-C4F74BFFF659}" destId="{7ECED229-A496-4FB5-952F-552905A1E318}" srcOrd="0" destOrd="0" presId="urn:microsoft.com/office/officeart/2005/8/layout/hierarchy1"/>
    <dgm:cxn modelId="{D5D4EA57-9CFE-4BE3-ADE1-3CCFBB4B9E50}" type="presParOf" srcId="{BD07D5EE-13BC-4B69-BB67-C4F74BFFF659}" destId="{2BFEF383-F814-4488-A9F4-8A1C163725AF}" srcOrd="1" destOrd="0" presId="urn:microsoft.com/office/officeart/2005/8/layout/hierarchy1"/>
    <dgm:cxn modelId="{49044448-59CB-49E6-8794-78F773AC3736}" type="presParOf" srcId="{35AB525C-3D12-4536-9E2C-B8D3082E2BEB}" destId="{6DDFBD7C-30AC-4A51-96B0-4CD5227D892E}" srcOrd="1" destOrd="0" presId="urn:microsoft.com/office/officeart/2005/8/layout/hierarchy1"/>
    <dgm:cxn modelId="{5DF0B4F5-AFD7-45A1-8AB9-64A2B9C2EFF3}" type="presParOf" srcId="{92020C8E-0488-4B51-BBEF-2ECB549BE179}" destId="{D34930F9-7AF1-4D09-9946-4652D17DF341}" srcOrd="2" destOrd="0" presId="urn:microsoft.com/office/officeart/2005/8/layout/hierarchy1"/>
    <dgm:cxn modelId="{644882DD-67C8-4D5F-8AB2-273EA71655AF}" type="presParOf" srcId="{92020C8E-0488-4B51-BBEF-2ECB549BE179}" destId="{EF34EA80-BEB3-4A43-A2CE-44927C036164}" srcOrd="3" destOrd="0" presId="urn:microsoft.com/office/officeart/2005/8/layout/hierarchy1"/>
    <dgm:cxn modelId="{589959C4-2110-4ECF-A282-2C62D9CB96EE}" type="presParOf" srcId="{EF34EA80-BEB3-4A43-A2CE-44927C036164}" destId="{AB94AD8B-43CE-4C5B-8547-A16C15C26ADA}" srcOrd="0" destOrd="0" presId="urn:microsoft.com/office/officeart/2005/8/layout/hierarchy1"/>
    <dgm:cxn modelId="{49833F5D-5B2B-4A51-846A-9B78149BF58A}" type="presParOf" srcId="{AB94AD8B-43CE-4C5B-8547-A16C15C26ADA}" destId="{C84AD961-941D-4B37-A3E0-B18A36026963}" srcOrd="0" destOrd="0" presId="urn:microsoft.com/office/officeart/2005/8/layout/hierarchy1"/>
    <dgm:cxn modelId="{5177A3C1-FBB0-400E-BD05-17303E8B05CF}" type="presParOf" srcId="{AB94AD8B-43CE-4C5B-8547-A16C15C26ADA}" destId="{B7BB5636-BB3D-4CC6-9DDA-A078EDFEEBA1}" srcOrd="1" destOrd="0" presId="urn:microsoft.com/office/officeart/2005/8/layout/hierarchy1"/>
    <dgm:cxn modelId="{3AAAA3C3-865C-4FEA-A02D-2743E2361997}" type="presParOf" srcId="{EF34EA80-BEB3-4A43-A2CE-44927C036164}" destId="{C3FFBAFC-B974-449E-8DD2-481685C55ABD}" srcOrd="1" destOrd="0" presId="urn:microsoft.com/office/officeart/2005/8/layout/hierarchy1"/>
    <dgm:cxn modelId="{5B458699-9CD5-40D7-8111-CCC03034D3C7}" type="presParOf" srcId="{92020C8E-0488-4B51-BBEF-2ECB549BE179}" destId="{5D0E2613-2362-492F-99AE-B1DCE1DAF8F4}" srcOrd="4" destOrd="0" presId="urn:microsoft.com/office/officeart/2005/8/layout/hierarchy1"/>
    <dgm:cxn modelId="{5EDDBDF0-0378-4C1B-BC1B-9F855A89F6AC}" type="presParOf" srcId="{92020C8E-0488-4B51-BBEF-2ECB549BE179}" destId="{E5679EA9-DA35-4598-BE41-E9A35F91E13F}" srcOrd="5" destOrd="0" presId="urn:microsoft.com/office/officeart/2005/8/layout/hierarchy1"/>
    <dgm:cxn modelId="{F06CDB94-DCC3-4A49-8C33-82AEB68B1808}" type="presParOf" srcId="{E5679EA9-DA35-4598-BE41-E9A35F91E13F}" destId="{96FE01D4-82CD-4AE9-A8C6-E00647DD1630}" srcOrd="0" destOrd="0" presId="urn:microsoft.com/office/officeart/2005/8/layout/hierarchy1"/>
    <dgm:cxn modelId="{5B9805D4-BD3A-44C3-925E-D90A12A8CEDF}" type="presParOf" srcId="{96FE01D4-82CD-4AE9-A8C6-E00647DD1630}" destId="{801C4D05-33B0-41A0-806E-4B038DFC75EB}" srcOrd="0" destOrd="0" presId="urn:microsoft.com/office/officeart/2005/8/layout/hierarchy1"/>
    <dgm:cxn modelId="{746FFCFD-88E1-4B25-BB29-05BEB8B29AA6}" type="presParOf" srcId="{96FE01D4-82CD-4AE9-A8C6-E00647DD1630}" destId="{AE455AC0-E45F-4E70-A14D-788E500374B3}" srcOrd="1" destOrd="0" presId="urn:microsoft.com/office/officeart/2005/8/layout/hierarchy1"/>
    <dgm:cxn modelId="{6296D3D4-F7A3-4B5B-99E9-F1DE8148508F}" type="presParOf" srcId="{E5679EA9-DA35-4598-BE41-E9A35F91E13F}" destId="{1CB64C4A-6ADD-4ED4-AF13-5843BDF318A6}" srcOrd="1" destOrd="0" presId="urn:microsoft.com/office/officeart/2005/8/layout/hierarchy1"/>
    <dgm:cxn modelId="{632B6972-FB14-43F0-AD56-3804CE363DD4}" type="presParOf" srcId="{1CB64C4A-6ADD-4ED4-AF13-5843BDF318A6}" destId="{2221B537-3A96-4FA8-8F03-B965F9D7376E}" srcOrd="0" destOrd="0" presId="urn:microsoft.com/office/officeart/2005/8/layout/hierarchy1"/>
    <dgm:cxn modelId="{DDA62206-DD97-411B-B5EA-74F92693981A}" type="presParOf" srcId="{1CB64C4A-6ADD-4ED4-AF13-5843BDF318A6}" destId="{A720FD45-1EC1-4BAF-8560-2D86FCD7D157}" srcOrd="1" destOrd="0" presId="urn:microsoft.com/office/officeart/2005/8/layout/hierarchy1"/>
    <dgm:cxn modelId="{59645BA0-C94E-4DF3-87C9-3E54F2D230CE}" type="presParOf" srcId="{A720FD45-1EC1-4BAF-8560-2D86FCD7D157}" destId="{00E8DD2B-2DAB-4F9C-8758-8D4014DA33F9}" srcOrd="0" destOrd="0" presId="urn:microsoft.com/office/officeart/2005/8/layout/hierarchy1"/>
    <dgm:cxn modelId="{72836B28-CBDC-49D0-93ED-8C41F8591239}" type="presParOf" srcId="{00E8DD2B-2DAB-4F9C-8758-8D4014DA33F9}" destId="{857A3D86-FB8D-4E9A-98E8-1D975453EA39}" srcOrd="0" destOrd="0" presId="urn:microsoft.com/office/officeart/2005/8/layout/hierarchy1"/>
    <dgm:cxn modelId="{62E2ED90-2866-44D0-8E8F-CBD60738D840}" type="presParOf" srcId="{00E8DD2B-2DAB-4F9C-8758-8D4014DA33F9}" destId="{AA27306D-4CC1-415F-A99D-7968938AA1E7}" srcOrd="1" destOrd="0" presId="urn:microsoft.com/office/officeart/2005/8/layout/hierarchy1"/>
    <dgm:cxn modelId="{13731175-AA51-41EB-81D0-AB6B652F4D3B}" type="presParOf" srcId="{A720FD45-1EC1-4BAF-8560-2D86FCD7D157}" destId="{32CE1556-E5A5-4651-8C57-70FBB8F3D4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FB510D-3292-425D-B6D9-3DD423728C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C05-A275-47CB-AD24-0115C0852F0F}">
      <dgm:prSet phldrT="[Text]"/>
      <dgm:spPr/>
      <dgm:t>
        <a:bodyPr/>
        <a:lstStyle/>
        <a:p>
          <a:r>
            <a:rPr lang="en-US" dirty="0" smtClean="0"/>
            <a:t>Windows 7</a:t>
          </a:r>
          <a:endParaRPr lang="en-US" dirty="0"/>
        </a:p>
      </dgm:t>
    </dgm:pt>
    <dgm:pt modelId="{8D83FAD6-4B6E-484E-A7F5-162F4FD9EE2D}" type="parTrans" cxnId="{EA66EC9B-5A8E-4C25-9185-3EEFD726A483}">
      <dgm:prSet/>
      <dgm:spPr/>
      <dgm:t>
        <a:bodyPr/>
        <a:lstStyle/>
        <a:p>
          <a:endParaRPr lang="en-US"/>
        </a:p>
      </dgm:t>
    </dgm:pt>
    <dgm:pt modelId="{9C18E52B-9235-46F5-AAAE-541DE157A0A8}" type="sibTrans" cxnId="{EA66EC9B-5A8E-4C25-9185-3EEFD726A483}">
      <dgm:prSet/>
      <dgm:spPr/>
      <dgm:t>
        <a:bodyPr/>
        <a:lstStyle/>
        <a:p>
          <a:endParaRPr lang="en-US"/>
        </a:p>
      </dgm:t>
    </dgm:pt>
    <dgm:pt modelId="{316E11F1-DD21-4AD5-81CD-A87DEA59BF1E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4B9E326F-94CB-44D4-B32C-77EE5A983E88}" type="parTrans" cxnId="{42B0E43D-3B61-4F5D-88F8-7816AB716DC5}">
      <dgm:prSet/>
      <dgm:spPr/>
      <dgm:t>
        <a:bodyPr/>
        <a:lstStyle/>
        <a:p>
          <a:endParaRPr lang="en-US"/>
        </a:p>
      </dgm:t>
    </dgm:pt>
    <dgm:pt modelId="{5728C794-F3BB-4781-98A7-EFAB9EAD78EE}" type="sibTrans" cxnId="{42B0E43D-3B61-4F5D-88F8-7816AB716DC5}">
      <dgm:prSet/>
      <dgm:spPr/>
      <dgm:t>
        <a:bodyPr/>
        <a:lstStyle/>
        <a:p>
          <a:endParaRPr lang="en-US"/>
        </a:p>
      </dgm:t>
    </dgm:pt>
    <dgm:pt modelId="{0FC1E2F2-8AD7-46A3-A8D4-31A67BA47AF2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73AC1356-5C74-40E9-9D0E-A19D5692E05F}" type="parTrans" cxnId="{2A90CB0D-100E-4DC7-B59B-91B21702C678}">
      <dgm:prSet/>
      <dgm:spPr/>
      <dgm:t>
        <a:bodyPr/>
        <a:lstStyle/>
        <a:p>
          <a:endParaRPr lang="en-US"/>
        </a:p>
      </dgm:t>
    </dgm:pt>
    <dgm:pt modelId="{3D9CA47D-7B83-454A-A631-2F699FD2BAB4}" type="sibTrans" cxnId="{2A90CB0D-100E-4DC7-B59B-91B21702C678}">
      <dgm:prSet/>
      <dgm:spPr/>
      <dgm:t>
        <a:bodyPr/>
        <a:lstStyle/>
        <a:p>
          <a:endParaRPr lang="en-US"/>
        </a:p>
      </dgm:t>
    </dgm:pt>
    <dgm:pt modelId="{19250358-7CA3-4EBB-9CF1-EAAB22DE4394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672A468-F081-4F2F-94D1-BDC8A7082344}" type="parTrans" cxnId="{1F037D69-B280-46A1-BD71-2D232F9B37AB}">
      <dgm:prSet/>
      <dgm:spPr/>
      <dgm:t>
        <a:bodyPr/>
        <a:lstStyle/>
        <a:p>
          <a:endParaRPr lang="en-US"/>
        </a:p>
      </dgm:t>
    </dgm:pt>
    <dgm:pt modelId="{30AFEC9F-60F5-4C5E-B273-DB5920901BE4}" type="sibTrans" cxnId="{1F037D69-B280-46A1-BD71-2D232F9B37AB}">
      <dgm:prSet/>
      <dgm:spPr/>
      <dgm:t>
        <a:bodyPr/>
        <a:lstStyle/>
        <a:p>
          <a:endParaRPr lang="en-US"/>
        </a:p>
      </dgm:t>
    </dgm:pt>
    <dgm:pt modelId="{CE00F8DB-6B29-4446-8965-723DDA8EB108}">
      <dgm:prSet phldrT="[Text]"/>
      <dgm:spPr/>
      <dgm:t>
        <a:bodyPr/>
        <a:lstStyle/>
        <a:p>
          <a:r>
            <a:rPr lang="en-US" dirty="0" smtClean="0"/>
            <a:t>Scheduled Tasks</a:t>
          </a:r>
          <a:endParaRPr lang="en-US" dirty="0"/>
        </a:p>
      </dgm:t>
    </dgm:pt>
    <dgm:pt modelId="{987CA8C2-130F-4F0D-901E-0E67BDCB6C62}" type="parTrans" cxnId="{8E6F655B-2889-4D58-97F7-4E9C1E326881}">
      <dgm:prSet/>
      <dgm:spPr/>
      <dgm:t>
        <a:bodyPr/>
        <a:lstStyle/>
        <a:p>
          <a:endParaRPr lang="en-US"/>
        </a:p>
      </dgm:t>
    </dgm:pt>
    <dgm:pt modelId="{6A220CD0-675C-41AA-93F0-83F14CBF122D}" type="sibTrans" cxnId="{8E6F655B-2889-4D58-97F7-4E9C1E326881}">
      <dgm:prSet/>
      <dgm:spPr/>
      <dgm:t>
        <a:bodyPr/>
        <a:lstStyle/>
        <a:p>
          <a:endParaRPr lang="en-US"/>
        </a:p>
      </dgm:t>
    </dgm:pt>
    <dgm:pt modelId="{56FA5FBE-5C60-4C5E-8DCE-F87AB4531158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FC82C4F8-8038-4B40-9BD9-6765E2238504}" type="parTrans" cxnId="{F6408A78-959B-4471-8C89-5903D2BD7426}">
      <dgm:prSet/>
      <dgm:spPr/>
      <dgm:t>
        <a:bodyPr/>
        <a:lstStyle/>
        <a:p>
          <a:endParaRPr lang="en-US"/>
        </a:p>
      </dgm:t>
    </dgm:pt>
    <dgm:pt modelId="{AC44C021-1C4E-44FC-B7B2-CC95683A0053}" type="sibTrans" cxnId="{F6408A78-959B-4471-8C89-5903D2BD7426}">
      <dgm:prSet/>
      <dgm:spPr/>
      <dgm:t>
        <a:bodyPr/>
        <a:lstStyle/>
        <a:p>
          <a:endParaRPr lang="en-US"/>
        </a:p>
      </dgm:t>
    </dgm:pt>
    <dgm:pt modelId="{398064FD-C3E3-43AB-9036-1C83D1F1FB6D}" type="pres">
      <dgm:prSet presAssocID="{1FFB510D-3292-425D-B6D9-3DD423728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101543-E619-4356-B40F-9A031EDDFB3E}" type="pres">
      <dgm:prSet presAssocID="{6672EC05-A275-47CB-AD24-0115C0852F0F}" presName="hierRoot1" presStyleCnt="0"/>
      <dgm:spPr/>
    </dgm:pt>
    <dgm:pt modelId="{A7CE144B-0F94-470F-9C54-652A9335ACF6}" type="pres">
      <dgm:prSet presAssocID="{6672EC05-A275-47CB-AD24-0115C0852F0F}" presName="composite" presStyleCnt="0"/>
      <dgm:spPr/>
    </dgm:pt>
    <dgm:pt modelId="{2FC20C1C-446C-470C-9930-E56284ACB734}" type="pres">
      <dgm:prSet presAssocID="{6672EC05-A275-47CB-AD24-0115C0852F0F}" presName="background" presStyleLbl="node0" presStyleIdx="0" presStyleCnt="1"/>
      <dgm:spPr/>
    </dgm:pt>
    <dgm:pt modelId="{EBCCD5E4-2507-4611-AAF1-0EAED8314746}" type="pres">
      <dgm:prSet presAssocID="{6672EC05-A275-47CB-AD24-0115C0852F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20C8E-0488-4B51-BBEF-2ECB549BE179}" type="pres">
      <dgm:prSet presAssocID="{6672EC05-A275-47CB-AD24-0115C0852F0F}" presName="hierChild2" presStyleCnt="0"/>
      <dgm:spPr/>
    </dgm:pt>
    <dgm:pt modelId="{80ADD15D-581D-41E4-8E31-DD0BA19BC86F}" type="pres">
      <dgm:prSet presAssocID="{4B9E326F-94CB-44D4-B32C-77EE5A983E8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7195DF1-7BA3-40F6-83B0-06F3DC0BAC35}" type="pres">
      <dgm:prSet presAssocID="{316E11F1-DD21-4AD5-81CD-A87DEA59BF1E}" presName="hierRoot2" presStyleCnt="0"/>
      <dgm:spPr/>
    </dgm:pt>
    <dgm:pt modelId="{3A13FA87-C107-42AF-966E-F622861AFE17}" type="pres">
      <dgm:prSet presAssocID="{316E11F1-DD21-4AD5-81CD-A87DEA59BF1E}" presName="composite2" presStyleCnt="0"/>
      <dgm:spPr/>
    </dgm:pt>
    <dgm:pt modelId="{8B51C463-F626-4021-B526-BBA11C62AC94}" type="pres">
      <dgm:prSet presAssocID="{316E11F1-DD21-4AD5-81CD-A87DEA59BF1E}" presName="background2" presStyleLbl="node2" presStyleIdx="0" presStyleCnt="3"/>
      <dgm:spPr/>
    </dgm:pt>
    <dgm:pt modelId="{2F5EFDEE-ED1D-46FB-A565-A8A9F3BE365F}" type="pres">
      <dgm:prSet presAssocID="{316E11F1-DD21-4AD5-81CD-A87DEA59BF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5BFB9-5B3E-4AE8-B352-3FC609435EC6}" type="pres">
      <dgm:prSet presAssocID="{316E11F1-DD21-4AD5-81CD-A87DEA59BF1E}" presName="hierChild3" presStyleCnt="0"/>
      <dgm:spPr/>
    </dgm:pt>
    <dgm:pt modelId="{19F2AA7E-81CA-434E-B00F-B2CC881AD062}" type="pres">
      <dgm:prSet presAssocID="{F672A468-F081-4F2F-94D1-BDC8A708234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5AB525C-3D12-4536-9E2C-B8D3082E2BEB}" type="pres">
      <dgm:prSet presAssocID="{19250358-7CA3-4EBB-9CF1-EAAB22DE4394}" presName="hierRoot3" presStyleCnt="0"/>
      <dgm:spPr/>
    </dgm:pt>
    <dgm:pt modelId="{BD07D5EE-13BC-4B69-BB67-C4F74BFFF659}" type="pres">
      <dgm:prSet presAssocID="{19250358-7CA3-4EBB-9CF1-EAAB22DE4394}" presName="composite3" presStyleCnt="0"/>
      <dgm:spPr/>
    </dgm:pt>
    <dgm:pt modelId="{7ECED229-A496-4FB5-952F-552905A1E318}" type="pres">
      <dgm:prSet presAssocID="{19250358-7CA3-4EBB-9CF1-EAAB22DE4394}" presName="background3" presStyleLbl="node3" presStyleIdx="0" presStyleCnt="2"/>
      <dgm:spPr/>
    </dgm:pt>
    <dgm:pt modelId="{2BFEF383-F814-4488-A9F4-8A1C163725AF}" type="pres">
      <dgm:prSet presAssocID="{19250358-7CA3-4EBB-9CF1-EAAB22DE439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FBD7C-30AC-4A51-96B0-4CD5227D892E}" type="pres">
      <dgm:prSet presAssocID="{19250358-7CA3-4EBB-9CF1-EAAB22DE4394}" presName="hierChild4" presStyleCnt="0"/>
      <dgm:spPr/>
    </dgm:pt>
    <dgm:pt modelId="{D34930F9-7AF1-4D09-9946-4652D17DF341}" type="pres">
      <dgm:prSet presAssocID="{73AC1356-5C74-40E9-9D0E-A19D5692E05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F34EA80-BEB3-4A43-A2CE-44927C036164}" type="pres">
      <dgm:prSet presAssocID="{0FC1E2F2-8AD7-46A3-A8D4-31A67BA47AF2}" presName="hierRoot2" presStyleCnt="0"/>
      <dgm:spPr/>
    </dgm:pt>
    <dgm:pt modelId="{AB94AD8B-43CE-4C5B-8547-A16C15C26ADA}" type="pres">
      <dgm:prSet presAssocID="{0FC1E2F2-8AD7-46A3-A8D4-31A67BA47AF2}" presName="composite2" presStyleCnt="0"/>
      <dgm:spPr/>
    </dgm:pt>
    <dgm:pt modelId="{C84AD961-941D-4B37-A3E0-B18A36026963}" type="pres">
      <dgm:prSet presAssocID="{0FC1E2F2-8AD7-46A3-A8D4-31A67BA47AF2}" presName="background2" presStyleLbl="node2" presStyleIdx="1" presStyleCnt="3"/>
      <dgm:spPr/>
    </dgm:pt>
    <dgm:pt modelId="{B7BB5636-BB3D-4CC6-9DDA-A078EDFEEBA1}" type="pres">
      <dgm:prSet presAssocID="{0FC1E2F2-8AD7-46A3-A8D4-31A67BA47AF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FBAFC-B974-449E-8DD2-481685C55ABD}" type="pres">
      <dgm:prSet presAssocID="{0FC1E2F2-8AD7-46A3-A8D4-31A67BA47AF2}" presName="hierChild3" presStyleCnt="0"/>
      <dgm:spPr/>
    </dgm:pt>
    <dgm:pt modelId="{5D0E2613-2362-492F-99AE-B1DCE1DAF8F4}" type="pres">
      <dgm:prSet presAssocID="{987CA8C2-130F-4F0D-901E-0E67BDCB6C6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5679EA9-DA35-4598-BE41-E9A35F91E13F}" type="pres">
      <dgm:prSet presAssocID="{CE00F8DB-6B29-4446-8965-723DDA8EB108}" presName="hierRoot2" presStyleCnt="0"/>
      <dgm:spPr/>
    </dgm:pt>
    <dgm:pt modelId="{96FE01D4-82CD-4AE9-A8C6-E00647DD1630}" type="pres">
      <dgm:prSet presAssocID="{CE00F8DB-6B29-4446-8965-723DDA8EB108}" presName="composite2" presStyleCnt="0"/>
      <dgm:spPr/>
    </dgm:pt>
    <dgm:pt modelId="{801C4D05-33B0-41A0-806E-4B038DFC75EB}" type="pres">
      <dgm:prSet presAssocID="{CE00F8DB-6B29-4446-8965-723DDA8EB108}" presName="background2" presStyleLbl="node2" presStyleIdx="2" presStyleCnt="3"/>
      <dgm:spPr/>
    </dgm:pt>
    <dgm:pt modelId="{AE455AC0-E45F-4E70-A14D-788E500374B3}" type="pres">
      <dgm:prSet presAssocID="{CE00F8DB-6B29-4446-8965-723DDA8EB1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64C4A-6ADD-4ED4-AF13-5843BDF318A6}" type="pres">
      <dgm:prSet presAssocID="{CE00F8DB-6B29-4446-8965-723DDA8EB108}" presName="hierChild3" presStyleCnt="0"/>
      <dgm:spPr/>
    </dgm:pt>
    <dgm:pt modelId="{2221B537-3A96-4FA8-8F03-B965F9D7376E}" type="pres">
      <dgm:prSet presAssocID="{FC82C4F8-8038-4B40-9BD9-6765E223850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720FD45-1EC1-4BAF-8560-2D86FCD7D157}" type="pres">
      <dgm:prSet presAssocID="{56FA5FBE-5C60-4C5E-8DCE-F87AB4531158}" presName="hierRoot3" presStyleCnt="0"/>
      <dgm:spPr/>
    </dgm:pt>
    <dgm:pt modelId="{00E8DD2B-2DAB-4F9C-8758-8D4014DA33F9}" type="pres">
      <dgm:prSet presAssocID="{56FA5FBE-5C60-4C5E-8DCE-F87AB4531158}" presName="composite3" presStyleCnt="0"/>
      <dgm:spPr/>
    </dgm:pt>
    <dgm:pt modelId="{857A3D86-FB8D-4E9A-98E8-1D975453EA39}" type="pres">
      <dgm:prSet presAssocID="{56FA5FBE-5C60-4C5E-8DCE-F87AB4531158}" presName="background3" presStyleLbl="node3" presStyleIdx="1" presStyleCnt="2"/>
      <dgm:spPr/>
    </dgm:pt>
    <dgm:pt modelId="{AA27306D-4CC1-415F-A99D-7968938AA1E7}" type="pres">
      <dgm:prSet presAssocID="{56FA5FBE-5C60-4C5E-8DCE-F87AB453115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CE1556-E5A5-4651-8C57-70FBB8F3D484}" type="pres">
      <dgm:prSet presAssocID="{56FA5FBE-5C60-4C5E-8DCE-F87AB4531158}" presName="hierChild4" presStyleCnt="0"/>
      <dgm:spPr/>
    </dgm:pt>
  </dgm:ptLst>
  <dgm:cxnLst>
    <dgm:cxn modelId="{53C66D1B-FC83-4006-AAAC-928FEAC5194A}" type="presOf" srcId="{F672A468-F081-4F2F-94D1-BDC8A7082344}" destId="{19F2AA7E-81CA-434E-B00F-B2CC881AD062}" srcOrd="0" destOrd="0" presId="urn:microsoft.com/office/officeart/2005/8/layout/hierarchy1"/>
    <dgm:cxn modelId="{13FDAE1F-7D97-4EDE-A18A-371F53A78A6A}" type="presOf" srcId="{6672EC05-A275-47CB-AD24-0115C0852F0F}" destId="{EBCCD5E4-2507-4611-AAF1-0EAED8314746}" srcOrd="0" destOrd="0" presId="urn:microsoft.com/office/officeart/2005/8/layout/hierarchy1"/>
    <dgm:cxn modelId="{90CA5D5E-5618-4D86-8D09-8897C4BE8299}" type="presOf" srcId="{4B9E326F-94CB-44D4-B32C-77EE5A983E88}" destId="{80ADD15D-581D-41E4-8E31-DD0BA19BC86F}" srcOrd="0" destOrd="0" presId="urn:microsoft.com/office/officeart/2005/8/layout/hierarchy1"/>
    <dgm:cxn modelId="{4F0EBA87-475F-4F61-97BD-C12AFB0A9229}" type="presOf" srcId="{19250358-7CA3-4EBB-9CF1-EAAB22DE4394}" destId="{2BFEF383-F814-4488-A9F4-8A1C163725AF}" srcOrd="0" destOrd="0" presId="urn:microsoft.com/office/officeart/2005/8/layout/hierarchy1"/>
    <dgm:cxn modelId="{2A90CB0D-100E-4DC7-B59B-91B21702C678}" srcId="{6672EC05-A275-47CB-AD24-0115C0852F0F}" destId="{0FC1E2F2-8AD7-46A3-A8D4-31A67BA47AF2}" srcOrd="1" destOrd="0" parTransId="{73AC1356-5C74-40E9-9D0E-A19D5692E05F}" sibTransId="{3D9CA47D-7B83-454A-A631-2F699FD2BAB4}"/>
    <dgm:cxn modelId="{D50D2E81-5071-435E-8EE6-F8B453AED318}" type="presOf" srcId="{316E11F1-DD21-4AD5-81CD-A87DEA59BF1E}" destId="{2F5EFDEE-ED1D-46FB-A565-A8A9F3BE365F}" srcOrd="0" destOrd="0" presId="urn:microsoft.com/office/officeart/2005/8/layout/hierarchy1"/>
    <dgm:cxn modelId="{1D9F8BEE-2EA4-438D-947B-E9BC651C44D4}" type="presOf" srcId="{987CA8C2-130F-4F0D-901E-0E67BDCB6C62}" destId="{5D0E2613-2362-492F-99AE-B1DCE1DAF8F4}" srcOrd="0" destOrd="0" presId="urn:microsoft.com/office/officeart/2005/8/layout/hierarchy1"/>
    <dgm:cxn modelId="{9105022D-EA68-4AE0-A9D7-B4F69A5DDDDE}" type="presOf" srcId="{73AC1356-5C74-40E9-9D0E-A19D5692E05F}" destId="{D34930F9-7AF1-4D09-9946-4652D17DF341}" srcOrd="0" destOrd="0" presId="urn:microsoft.com/office/officeart/2005/8/layout/hierarchy1"/>
    <dgm:cxn modelId="{C1258800-1169-47AF-9A52-8ECA8765948A}" type="presOf" srcId="{FC82C4F8-8038-4B40-9BD9-6765E2238504}" destId="{2221B537-3A96-4FA8-8F03-B965F9D7376E}" srcOrd="0" destOrd="0" presId="urn:microsoft.com/office/officeart/2005/8/layout/hierarchy1"/>
    <dgm:cxn modelId="{8E6F655B-2889-4D58-97F7-4E9C1E326881}" srcId="{6672EC05-A275-47CB-AD24-0115C0852F0F}" destId="{CE00F8DB-6B29-4446-8965-723DDA8EB108}" srcOrd="2" destOrd="0" parTransId="{987CA8C2-130F-4F0D-901E-0E67BDCB6C62}" sibTransId="{6A220CD0-675C-41AA-93F0-83F14CBF122D}"/>
    <dgm:cxn modelId="{F6408A78-959B-4471-8C89-5903D2BD7426}" srcId="{CE00F8DB-6B29-4446-8965-723DDA8EB108}" destId="{56FA5FBE-5C60-4C5E-8DCE-F87AB4531158}" srcOrd="0" destOrd="0" parTransId="{FC82C4F8-8038-4B40-9BD9-6765E2238504}" sibTransId="{AC44C021-1C4E-44FC-B7B2-CC95683A0053}"/>
    <dgm:cxn modelId="{42B0E43D-3B61-4F5D-88F8-7816AB716DC5}" srcId="{6672EC05-A275-47CB-AD24-0115C0852F0F}" destId="{316E11F1-DD21-4AD5-81CD-A87DEA59BF1E}" srcOrd="0" destOrd="0" parTransId="{4B9E326F-94CB-44D4-B32C-77EE5A983E88}" sibTransId="{5728C794-F3BB-4781-98A7-EFAB9EAD78EE}"/>
    <dgm:cxn modelId="{59F4E27B-1FE2-482A-967C-BBBDB69CC02C}" type="presOf" srcId="{56FA5FBE-5C60-4C5E-8DCE-F87AB4531158}" destId="{AA27306D-4CC1-415F-A99D-7968938AA1E7}" srcOrd="0" destOrd="0" presId="urn:microsoft.com/office/officeart/2005/8/layout/hierarchy1"/>
    <dgm:cxn modelId="{1F037D69-B280-46A1-BD71-2D232F9B37AB}" srcId="{316E11F1-DD21-4AD5-81CD-A87DEA59BF1E}" destId="{19250358-7CA3-4EBB-9CF1-EAAB22DE4394}" srcOrd="0" destOrd="0" parTransId="{F672A468-F081-4F2F-94D1-BDC8A7082344}" sibTransId="{30AFEC9F-60F5-4C5E-B273-DB5920901BE4}"/>
    <dgm:cxn modelId="{BD89596A-F3E9-49A7-8585-9948B8D3B7F0}" type="presOf" srcId="{CE00F8DB-6B29-4446-8965-723DDA8EB108}" destId="{AE455AC0-E45F-4E70-A14D-788E500374B3}" srcOrd="0" destOrd="0" presId="urn:microsoft.com/office/officeart/2005/8/layout/hierarchy1"/>
    <dgm:cxn modelId="{3236D74C-E39C-4E1B-9086-277FE5DD97AB}" type="presOf" srcId="{0FC1E2F2-8AD7-46A3-A8D4-31A67BA47AF2}" destId="{B7BB5636-BB3D-4CC6-9DDA-A078EDFEEBA1}" srcOrd="0" destOrd="0" presId="urn:microsoft.com/office/officeart/2005/8/layout/hierarchy1"/>
    <dgm:cxn modelId="{EA66EC9B-5A8E-4C25-9185-3EEFD726A483}" srcId="{1FFB510D-3292-425D-B6D9-3DD423728CC4}" destId="{6672EC05-A275-47CB-AD24-0115C0852F0F}" srcOrd="0" destOrd="0" parTransId="{8D83FAD6-4B6E-484E-A7F5-162F4FD9EE2D}" sibTransId="{9C18E52B-9235-46F5-AAAE-541DE157A0A8}"/>
    <dgm:cxn modelId="{B52211FF-0B89-409E-B4B7-76B73E2F7E16}" type="presOf" srcId="{1FFB510D-3292-425D-B6D9-3DD423728CC4}" destId="{398064FD-C3E3-43AB-9036-1C83D1F1FB6D}" srcOrd="0" destOrd="0" presId="urn:microsoft.com/office/officeart/2005/8/layout/hierarchy1"/>
    <dgm:cxn modelId="{E61D015F-7ED1-468D-A766-BE881262DFAC}" type="presParOf" srcId="{398064FD-C3E3-43AB-9036-1C83D1F1FB6D}" destId="{EA101543-E619-4356-B40F-9A031EDDFB3E}" srcOrd="0" destOrd="0" presId="urn:microsoft.com/office/officeart/2005/8/layout/hierarchy1"/>
    <dgm:cxn modelId="{1F726F37-5C77-453C-8419-C24920993437}" type="presParOf" srcId="{EA101543-E619-4356-B40F-9A031EDDFB3E}" destId="{A7CE144B-0F94-470F-9C54-652A9335ACF6}" srcOrd="0" destOrd="0" presId="urn:microsoft.com/office/officeart/2005/8/layout/hierarchy1"/>
    <dgm:cxn modelId="{5163B8B4-D03C-49EB-83CD-B0F96FF39EC6}" type="presParOf" srcId="{A7CE144B-0F94-470F-9C54-652A9335ACF6}" destId="{2FC20C1C-446C-470C-9930-E56284ACB734}" srcOrd="0" destOrd="0" presId="urn:microsoft.com/office/officeart/2005/8/layout/hierarchy1"/>
    <dgm:cxn modelId="{286D504B-DF13-4505-B2B3-BA6D5336FCAE}" type="presParOf" srcId="{A7CE144B-0F94-470F-9C54-652A9335ACF6}" destId="{EBCCD5E4-2507-4611-AAF1-0EAED8314746}" srcOrd="1" destOrd="0" presId="urn:microsoft.com/office/officeart/2005/8/layout/hierarchy1"/>
    <dgm:cxn modelId="{3281A67C-5A10-42E3-AD19-AD790944DA4E}" type="presParOf" srcId="{EA101543-E619-4356-B40F-9A031EDDFB3E}" destId="{92020C8E-0488-4B51-BBEF-2ECB549BE179}" srcOrd="1" destOrd="0" presId="urn:microsoft.com/office/officeart/2005/8/layout/hierarchy1"/>
    <dgm:cxn modelId="{1C2EABB9-343A-42DC-BFF1-30DEDF8C7135}" type="presParOf" srcId="{92020C8E-0488-4B51-BBEF-2ECB549BE179}" destId="{80ADD15D-581D-41E4-8E31-DD0BA19BC86F}" srcOrd="0" destOrd="0" presId="urn:microsoft.com/office/officeart/2005/8/layout/hierarchy1"/>
    <dgm:cxn modelId="{D5DB4DDB-B42A-4D06-9C92-E87F981358B5}" type="presParOf" srcId="{92020C8E-0488-4B51-BBEF-2ECB549BE179}" destId="{E7195DF1-7BA3-40F6-83B0-06F3DC0BAC35}" srcOrd="1" destOrd="0" presId="urn:microsoft.com/office/officeart/2005/8/layout/hierarchy1"/>
    <dgm:cxn modelId="{A83347B8-4F3D-4D29-93F6-32BA839B4A9D}" type="presParOf" srcId="{E7195DF1-7BA3-40F6-83B0-06F3DC0BAC35}" destId="{3A13FA87-C107-42AF-966E-F622861AFE17}" srcOrd="0" destOrd="0" presId="urn:microsoft.com/office/officeart/2005/8/layout/hierarchy1"/>
    <dgm:cxn modelId="{91DD4AD5-7E76-4B23-B20A-821118E264BD}" type="presParOf" srcId="{3A13FA87-C107-42AF-966E-F622861AFE17}" destId="{8B51C463-F626-4021-B526-BBA11C62AC94}" srcOrd="0" destOrd="0" presId="urn:microsoft.com/office/officeart/2005/8/layout/hierarchy1"/>
    <dgm:cxn modelId="{4C761481-83AB-44B5-BBE0-AF551A0B8C27}" type="presParOf" srcId="{3A13FA87-C107-42AF-966E-F622861AFE17}" destId="{2F5EFDEE-ED1D-46FB-A565-A8A9F3BE365F}" srcOrd="1" destOrd="0" presId="urn:microsoft.com/office/officeart/2005/8/layout/hierarchy1"/>
    <dgm:cxn modelId="{E67E32E1-E7CC-4382-B9C5-B0204E2BA4FE}" type="presParOf" srcId="{E7195DF1-7BA3-40F6-83B0-06F3DC0BAC35}" destId="{E1B5BFB9-5B3E-4AE8-B352-3FC609435EC6}" srcOrd="1" destOrd="0" presId="urn:microsoft.com/office/officeart/2005/8/layout/hierarchy1"/>
    <dgm:cxn modelId="{70330123-DE3B-468B-BC21-53E489D5E06F}" type="presParOf" srcId="{E1B5BFB9-5B3E-4AE8-B352-3FC609435EC6}" destId="{19F2AA7E-81CA-434E-B00F-B2CC881AD062}" srcOrd="0" destOrd="0" presId="urn:microsoft.com/office/officeart/2005/8/layout/hierarchy1"/>
    <dgm:cxn modelId="{105D005D-ED61-47BD-8569-F74DC01C224E}" type="presParOf" srcId="{E1B5BFB9-5B3E-4AE8-B352-3FC609435EC6}" destId="{35AB525C-3D12-4536-9E2C-B8D3082E2BEB}" srcOrd="1" destOrd="0" presId="urn:microsoft.com/office/officeart/2005/8/layout/hierarchy1"/>
    <dgm:cxn modelId="{CF2C5CD2-786C-498B-A0C8-9CC3E84736F3}" type="presParOf" srcId="{35AB525C-3D12-4536-9E2C-B8D3082E2BEB}" destId="{BD07D5EE-13BC-4B69-BB67-C4F74BFFF659}" srcOrd="0" destOrd="0" presId="urn:microsoft.com/office/officeart/2005/8/layout/hierarchy1"/>
    <dgm:cxn modelId="{2823006C-BAC2-4591-B488-037C348850EB}" type="presParOf" srcId="{BD07D5EE-13BC-4B69-BB67-C4F74BFFF659}" destId="{7ECED229-A496-4FB5-952F-552905A1E318}" srcOrd="0" destOrd="0" presId="urn:microsoft.com/office/officeart/2005/8/layout/hierarchy1"/>
    <dgm:cxn modelId="{3366902F-E68B-4BE7-9968-806E10375E21}" type="presParOf" srcId="{BD07D5EE-13BC-4B69-BB67-C4F74BFFF659}" destId="{2BFEF383-F814-4488-A9F4-8A1C163725AF}" srcOrd="1" destOrd="0" presId="urn:microsoft.com/office/officeart/2005/8/layout/hierarchy1"/>
    <dgm:cxn modelId="{2E5076F3-DDE9-4D27-AA31-2F25D203AEFC}" type="presParOf" srcId="{35AB525C-3D12-4536-9E2C-B8D3082E2BEB}" destId="{6DDFBD7C-30AC-4A51-96B0-4CD5227D892E}" srcOrd="1" destOrd="0" presId="urn:microsoft.com/office/officeart/2005/8/layout/hierarchy1"/>
    <dgm:cxn modelId="{6C64DDBF-54D5-4AF1-98C8-23E73B4A1940}" type="presParOf" srcId="{92020C8E-0488-4B51-BBEF-2ECB549BE179}" destId="{D34930F9-7AF1-4D09-9946-4652D17DF341}" srcOrd="2" destOrd="0" presId="urn:microsoft.com/office/officeart/2005/8/layout/hierarchy1"/>
    <dgm:cxn modelId="{A781A826-0140-48EC-BB27-9E48AF8E94F2}" type="presParOf" srcId="{92020C8E-0488-4B51-BBEF-2ECB549BE179}" destId="{EF34EA80-BEB3-4A43-A2CE-44927C036164}" srcOrd="3" destOrd="0" presId="urn:microsoft.com/office/officeart/2005/8/layout/hierarchy1"/>
    <dgm:cxn modelId="{91FBD305-0EAB-4455-AEA9-AA33B20A2F1D}" type="presParOf" srcId="{EF34EA80-BEB3-4A43-A2CE-44927C036164}" destId="{AB94AD8B-43CE-4C5B-8547-A16C15C26ADA}" srcOrd="0" destOrd="0" presId="urn:microsoft.com/office/officeart/2005/8/layout/hierarchy1"/>
    <dgm:cxn modelId="{ABF23530-400C-4234-B2EA-B24F319F90F7}" type="presParOf" srcId="{AB94AD8B-43CE-4C5B-8547-A16C15C26ADA}" destId="{C84AD961-941D-4B37-A3E0-B18A36026963}" srcOrd="0" destOrd="0" presId="urn:microsoft.com/office/officeart/2005/8/layout/hierarchy1"/>
    <dgm:cxn modelId="{3B26D22E-35AC-4A14-AFE9-1C38B2B8B1C0}" type="presParOf" srcId="{AB94AD8B-43CE-4C5B-8547-A16C15C26ADA}" destId="{B7BB5636-BB3D-4CC6-9DDA-A078EDFEEBA1}" srcOrd="1" destOrd="0" presId="urn:microsoft.com/office/officeart/2005/8/layout/hierarchy1"/>
    <dgm:cxn modelId="{F8DE3A6C-8884-4407-A398-474EADE796DB}" type="presParOf" srcId="{EF34EA80-BEB3-4A43-A2CE-44927C036164}" destId="{C3FFBAFC-B974-449E-8DD2-481685C55ABD}" srcOrd="1" destOrd="0" presId="urn:microsoft.com/office/officeart/2005/8/layout/hierarchy1"/>
    <dgm:cxn modelId="{6AD71EEF-13FF-4656-811D-F334227FB6BD}" type="presParOf" srcId="{92020C8E-0488-4B51-BBEF-2ECB549BE179}" destId="{5D0E2613-2362-492F-99AE-B1DCE1DAF8F4}" srcOrd="4" destOrd="0" presId="urn:microsoft.com/office/officeart/2005/8/layout/hierarchy1"/>
    <dgm:cxn modelId="{D8287945-1A87-4FB3-8941-775F2FA4A3C4}" type="presParOf" srcId="{92020C8E-0488-4B51-BBEF-2ECB549BE179}" destId="{E5679EA9-DA35-4598-BE41-E9A35F91E13F}" srcOrd="5" destOrd="0" presId="urn:microsoft.com/office/officeart/2005/8/layout/hierarchy1"/>
    <dgm:cxn modelId="{2F4BB5FD-F254-45B2-A1D7-16291890854C}" type="presParOf" srcId="{E5679EA9-DA35-4598-BE41-E9A35F91E13F}" destId="{96FE01D4-82CD-4AE9-A8C6-E00647DD1630}" srcOrd="0" destOrd="0" presId="urn:microsoft.com/office/officeart/2005/8/layout/hierarchy1"/>
    <dgm:cxn modelId="{429E55C0-7695-412F-8106-CB8DA1074FED}" type="presParOf" srcId="{96FE01D4-82CD-4AE9-A8C6-E00647DD1630}" destId="{801C4D05-33B0-41A0-806E-4B038DFC75EB}" srcOrd="0" destOrd="0" presId="urn:microsoft.com/office/officeart/2005/8/layout/hierarchy1"/>
    <dgm:cxn modelId="{EB0E3607-2796-40B1-AA91-12281F6DEE1F}" type="presParOf" srcId="{96FE01D4-82CD-4AE9-A8C6-E00647DD1630}" destId="{AE455AC0-E45F-4E70-A14D-788E500374B3}" srcOrd="1" destOrd="0" presId="urn:microsoft.com/office/officeart/2005/8/layout/hierarchy1"/>
    <dgm:cxn modelId="{B65D5972-0973-4B3A-B71D-A30165EA7609}" type="presParOf" srcId="{E5679EA9-DA35-4598-BE41-E9A35F91E13F}" destId="{1CB64C4A-6ADD-4ED4-AF13-5843BDF318A6}" srcOrd="1" destOrd="0" presId="urn:microsoft.com/office/officeart/2005/8/layout/hierarchy1"/>
    <dgm:cxn modelId="{1197312B-230C-42EE-B212-08B672596C8C}" type="presParOf" srcId="{1CB64C4A-6ADD-4ED4-AF13-5843BDF318A6}" destId="{2221B537-3A96-4FA8-8F03-B965F9D7376E}" srcOrd="0" destOrd="0" presId="urn:microsoft.com/office/officeart/2005/8/layout/hierarchy1"/>
    <dgm:cxn modelId="{6AAAA3E5-CAB5-49D2-812F-EF77AE99D483}" type="presParOf" srcId="{1CB64C4A-6ADD-4ED4-AF13-5843BDF318A6}" destId="{A720FD45-1EC1-4BAF-8560-2D86FCD7D157}" srcOrd="1" destOrd="0" presId="urn:microsoft.com/office/officeart/2005/8/layout/hierarchy1"/>
    <dgm:cxn modelId="{F1B20145-D933-4A99-ACDB-9A48B084061C}" type="presParOf" srcId="{A720FD45-1EC1-4BAF-8560-2D86FCD7D157}" destId="{00E8DD2B-2DAB-4F9C-8758-8D4014DA33F9}" srcOrd="0" destOrd="0" presId="urn:microsoft.com/office/officeart/2005/8/layout/hierarchy1"/>
    <dgm:cxn modelId="{6EAB73F7-36D5-4B77-910B-06CAC82C031E}" type="presParOf" srcId="{00E8DD2B-2DAB-4F9C-8758-8D4014DA33F9}" destId="{857A3D86-FB8D-4E9A-98E8-1D975453EA39}" srcOrd="0" destOrd="0" presId="urn:microsoft.com/office/officeart/2005/8/layout/hierarchy1"/>
    <dgm:cxn modelId="{11993440-2F1C-45C0-B140-A1A2ED9BD1CE}" type="presParOf" srcId="{00E8DD2B-2DAB-4F9C-8758-8D4014DA33F9}" destId="{AA27306D-4CC1-415F-A99D-7968938AA1E7}" srcOrd="1" destOrd="0" presId="urn:microsoft.com/office/officeart/2005/8/layout/hierarchy1"/>
    <dgm:cxn modelId="{3B2997D7-8099-4AAE-B800-4F544D4E990C}" type="presParOf" srcId="{A720FD45-1EC1-4BAF-8560-2D86FCD7D157}" destId="{32CE1556-E5A5-4651-8C57-70FBB8F3D4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3FCF2D-8437-487E-A1D9-1C5752F530A2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8B07C-3A8B-456A-8693-2E8672DC1826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F650E-DA1F-450A-81A7-FB8EDE153771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A0552-776E-47A3-985B-AE94FA33C742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34F1D-AC54-4460-9A41-87BEDE1B9006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Domain</a:t>
          </a:r>
          <a:endParaRPr lang="en-US" sz="2000" kern="1200" dirty="0"/>
        </a:p>
      </dsp:txBody>
      <dsp:txXfrm>
        <a:off x="2286000" y="784463"/>
        <a:ext cx="1714499" cy="1088707"/>
      </dsp:txXfrm>
    </dsp:sp>
    <dsp:sp modelId="{CEBF42CD-A6F2-445E-B7F7-5D21357DBB72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CB482-AA75-48F6-8988-0E8670C82CA0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Workstations</a:t>
          </a:r>
          <a:endParaRPr lang="en-US" sz="2000" kern="1200" dirty="0"/>
        </a:p>
      </dsp:txBody>
      <dsp:txXfrm>
        <a:off x="190500" y="2371804"/>
        <a:ext cx="1714499" cy="1088707"/>
      </dsp:txXfrm>
    </dsp:sp>
    <dsp:sp modelId="{360CE317-D775-4F86-B889-4AC3E8F47D2B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9B14D-3917-4215-AF5C-AD6F78D77DC5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Servers</a:t>
          </a:r>
          <a:endParaRPr lang="en-US" sz="2000" kern="1200" dirty="0"/>
        </a:p>
      </dsp:txBody>
      <dsp:txXfrm>
        <a:off x="2286000" y="2371804"/>
        <a:ext cx="1714499" cy="1088707"/>
      </dsp:txXfrm>
    </dsp:sp>
    <dsp:sp modelId="{B5A15D02-839E-457A-AE3D-8C9704DB8EF6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F1C17-F840-4C88-BFD2-9D122CD42E70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Users</a:t>
          </a:r>
          <a:endParaRPr lang="en-US" sz="2000" kern="1200" dirty="0"/>
        </a:p>
      </dsp:txBody>
      <dsp:txXfrm>
        <a:off x="4381499" y="2371804"/>
        <a:ext cx="1714499" cy="108870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1B537-3A96-4FA8-8F03-B965F9D7376E}">
      <dsp:nvSpPr>
        <dsp:cNvPr id="0" name=""/>
        <dsp:cNvSpPr/>
      </dsp:nvSpPr>
      <dsp:spPr>
        <a:xfrm>
          <a:off x="2036683" y="1444519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E2613-2362-492F-99AE-B1DCE1DAF8F4}">
      <dsp:nvSpPr>
        <dsp:cNvPr id="0" name=""/>
        <dsp:cNvSpPr/>
      </dsp:nvSpPr>
      <dsp:spPr>
        <a:xfrm>
          <a:off x="1218009" y="789741"/>
          <a:ext cx="864393" cy="205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69"/>
              </a:lnTo>
              <a:lnTo>
                <a:pt x="864393" y="140169"/>
              </a:lnTo>
              <a:lnTo>
                <a:pt x="864393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930F9-7AF1-4D09-9946-4652D17DF341}">
      <dsp:nvSpPr>
        <dsp:cNvPr id="0" name=""/>
        <dsp:cNvSpPr/>
      </dsp:nvSpPr>
      <dsp:spPr>
        <a:xfrm>
          <a:off x="1172289" y="789741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2AA7E-81CA-434E-B00F-B2CC881AD062}">
      <dsp:nvSpPr>
        <dsp:cNvPr id="0" name=""/>
        <dsp:cNvSpPr/>
      </dsp:nvSpPr>
      <dsp:spPr>
        <a:xfrm>
          <a:off x="307895" y="1444519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D15D-581D-41E4-8E31-DD0BA19BC86F}">
      <dsp:nvSpPr>
        <dsp:cNvPr id="0" name=""/>
        <dsp:cNvSpPr/>
      </dsp:nvSpPr>
      <dsp:spPr>
        <a:xfrm>
          <a:off x="353615" y="789741"/>
          <a:ext cx="864393" cy="205686"/>
        </a:xfrm>
        <a:custGeom>
          <a:avLst/>
          <a:gdLst/>
          <a:ahLst/>
          <a:cxnLst/>
          <a:rect l="0" t="0" r="0" b="0"/>
          <a:pathLst>
            <a:path>
              <a:moveTo>
                <a:pt x="864393" y="0"/>
              </a:moveTo>
              <a:lnTo>
                <a:pt x="864393" y="140169"/>
              </a:lnTo>
              <a:lnTo>
                <a:pt x="0" y="140169"/>
              </a:lnTo>
              <a:lnTo>
                <a:pt x="0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864393" y="340649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942975" y="415301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Mac</a:t>
          </a:r>
          <a:endParaRPr lang="en-US" sz="1000" kern="1200" dirty="0"/>
        </a:p>
      </dsp:txBody>
      <dsp:txXfrm>
        <a:off x="942975" y="415301"/>
        <a:ext cx="707231" cy="449091"/>
      </dsp:txXfrm>
    </dsp:sp>
    <dsp:sp modelId="{8B51C463-F626-4021-B526-BBA11C62AC94}">
      <dsp:nvSpPr>
        <dsp:cNvPr id="0" name=""/>
        <dsp:cNvSpPr/>
      </dsp:nvSpPr>
      <dsp:spPr>
        <a:xfrm>
          <a:off x="0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78581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Shares</a:t>
          </a:r>
          <a:endParaRPr lang="en-US" sz="1000" kern="1200" dirty="0"/>
        </a:p>
      </dsp:txBody>
      <dsp:txXfrm>
        <a:off x="78581" y="1070080"/>
        <a:ext cx="707231" cy="449091"/>
      </dsp:txXfrm>
    </dsp:sp>
    <dsp:sp modelId="{7ECED229-A496-4FB5-952F-552905A1E318}">
      <dsp:nvSpPr>
        <dsp:cNvPr id="0" name=""/>
        <dsp:cNvSpPr/>
      </dsp:nvSpPr>
      <dsp:spPr>
        <a:xfrm>
          <a:off x="0" y="1650206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EF383-F814-4488-A9F4-8A1C163725AF}">
      <dsp:nvSpPr>
        <dsp:cNvPr id="0" name=""/>
        <dsp:cNvSpPr/>
      </dsp:nvSpPr>
      <dsp:spPr>
        <a:xfrm>
          <a:off x="78581" y="1724858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78581" y="1724858"/>
        <a:ext cx="707231" cy="449091"/>
      </dsp:txXfrm>
    </dsp:sp>
    <dsp:sp modelId="{C84AD961-941D-4B37-A3E0-B18A36026963}">
      <dsp:nvSpPr>
        <dsp:cNvPr id="0" name=""/>
        <dsp:cNvSpPr/>
      </dsp:nvSpPr>
      <dsp:spPr>
        <a:xfrm>
          <a:off x="864393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636-BB3D-4CC6-9DDA-A078EDFEEBA1}">
      <dsp:nvSpPr>
        <dsp:cNvPr id="0" name=""/>
        <dsp:cNvSpPr/>
      </dsp:nvSpPr>
      <dsp:spPr>
        <a:xfrm>
          <a:off x="942975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942975" y="1070080"/>
        <a:ext cx="707231" cy="449091"/>
      </dsp:txXfrm>
    </dsp:sp>
    <dsp:sp modelId="{801C4D05-33B0-41A0-806E-4B038DFC75EB}">
      <dsp:nvSpPr>
        <dsp:cNvPr id="0" name=""/>
        <dsp:cNvSpPr/>
      </dsp:nvSpPr>
      <dsp:spPr>
        <a:xfrm>
          <a:off x="1728787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5AC0-E45F-4E70-A14D-788E500374B3}">
      <dsp:nvSpPr>
        <dsp:cNvPr id="0" name=""/>
        <dsp:cNvSpPr/>
      </dsp:nvSpPr>
      <dsp:spPr>
        <a:xfrm>
          <a:off x="1807368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Scheduled Tasks</a:t>
          </a:r>
          <a:endParaRPr lang="en-US" sz="1000" kern="1200" dirty="0"/>
        </a:p>
      </dsp:txBody>
      <dsp:txXfrm>
        <a:off x="1807368" y="1070080"/>
        <a:ext cx="707231" cy="449091"/>
      </dsp:txXfrm>
    </dsp:sp>
    <dsp:sp modelId="{857A3D86-FB8D-4E9A-98E8-1D975453EA39}">
      <dsp:nvSpPr>
        <dsp:cNvPr id="0" name=""/>
        <dsp:cNvSpPr/>
      </dsp:nvSpPr>
      <dsp:spPr>
        <a:xfrm>
          <a:off x="1728787" y="1650206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7306D-4CC1-415F-A99D-7968938AA1E7}">
      <dsp:nvSpPr>
        <dsp:cNvPr id="0" name=""/>
        <dsp:cNvSpPr/>
      </dsp:nvSpPr>
      <dsp:spPr>
        <a:xfrm>
          <a:off x="1807368" y="1724858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1807368" y="1724858"/>
        <a:ext cx="707231" cy="44909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1B537-3A96-4FA8-8F03-B965F9D7376E}">
      <dsp:nvSpPr>
        <dsp:cNvPr id="0" name=""/>
        <dsp:cNvSpPr/>
      </dsp:nvSpPr>
      <dsp:spPr>
        <a:xfrm>
          <a:off x="2036683" y="1444519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E2613-2362-492F-99AE-B1DCE1DAF8F4}">
      <dsp:nvSpPr>
        <dsp:cNvPr id="0" name=""/>
        <dsp:cNvSpPr/>
      </dsp:nvSpPr>
      <dsp:spPr>
        <a:xfrm>
          <a:off x="1218009" y="789741"/>
          <a:ext cx="864393" cy="205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69"/>
              </a:lnTo>
              <a:lnTo>
                <a:pt x="864393" y="140169"/>
              </a:lnTo>
              <a:lnTo>
                <a:pt x="864393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930F9-7AF1-4D09-9946-4652D17DF341}">
      <dsp:nvSpPr>
        <dsp:cNvPr id="0" name=""/>
        <dsp:cNvSpPr/>
      </dsp:nvSpPr>
      <dsp:spPr>
        <a:xfrm>
          <a:off x="1172289" y="789741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2AA7E-81CA-434E-B00F-B2CC881AD062}">
      <dsp:nvSpPr>
        <dsp:cNvPr id="0" name=""/>
        <dsp:cNvSpPr/>
      </dsp:nvSpPr>
      <dsp:spPr>
        <a:xfrm>
          <a:off x="307895" y="1444519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D15D-581D-41E4-8E31-DD0BA19BC86F}">
      <dsp:nvSpPr>
        <dsp:cNvPr id="0" name=""/>
        <dsp:cNvSpPr/>
      </dsp:nvSpPr>
      <dsp:spPr>
        <a:xfrm>
          <a:off x="353615" y="789741"/>
          <a:ext cx="864393" cy="205686"/>
        </a:xfrm>
        <a:custGeom>
          <a:avLst/>
          <a:gdLst/>
          <a:ahLst/>
          <a:cxnLst/>
          <a:rect l="0" t="0" r="0" b="0"/>
          <a:pathLst>
            <a:path>
              <a:moveTo>
                <a:pt x="864393" y="0"/>
              </a:moveTo>
              <a:lnTo>
                <a:pt x="864393" y="140169"/>
              </a:lnTo>
              <a:lnTo>
                <a:pt x="0" y="140169"/>
              </a:lnTo>
              <a:lnTo>
                <a:pt x="0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864393" y="340649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942975" y="415301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RedHat</a:t>
          </a:r>
          <a:endParaRPr lang="en-US" sz="1000" kern="1200" dirty="0"/>
        </a:p>
      </dsp:txBody>
      <dsp:txXfrm>
        <a:off x="942975" y="415301"/>
        <a:ext cx="707231" cy="449091"/>
      </dsp:txXfrm>
    </dsp:sp>
    <dsp:sp modelId="{8B51C463-F626-4021-B526-BBA11C62AC94}">
      <dsp:nvSpPr>
        <dsp:cNvPr id="0" name=""/>
        <dsp:cNvSpPr/>
      </dsp:nvSpPr>
      <dsp:spPr>
        <a:xfrm>
          <a:off x="0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78581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Shares</a:t>
          </a:r>
          <a:endParaRPr lang="en-US" sz="1000" kern="1200" dirty="0"/>
        </a:p>
      </dsp:txBody>
      <dsp:txXfrm>
        <a:off x="78581" y="1070080"/>
        <a:ext cx="707231" cy="449091"/>
      </dsp:txXfrm>
    </dsp:sp>
    <dsp:sp modelId="{7ECED229-A496-4FB5-952F-552905A1E318}">
      <dsp:nvSpPr>
        <dsp:cNvPr id="0" name=""/>
        <dsp:cNvSpPr/>
      </dsp:nvSpPr>
      <dsp:spPr>
        <a:xfrm>
          <a:off x="0" y="1650206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EF383-F814-4488-A9F4-8A1C163725AF}">
      <dsp:nvSpPr>
        <dsp:cNvPr id="0" name=""/>
        <dsp:cNvSpPr/>
      </dsp:nvSpPr>
      <dsp:spPr>
        <a:xfrm>
          <a:off x="78581" y="1724858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78581" y="1724858"/>
        <a:ext cx="707231" cy="449091"/>
      </dsp:txXfrm>
    </dsp:sp>
    <dsp:sp modelId="{C84AD961-941D-4B37-A3E0-B18A36026963}">
      <dsp:nvSpPr>
        <dsp:cNvPr id="0" name=""/>
        <dsp:cNvSpPr/>
      </dsp:nvSpPr>
      <dsp:spPr>
        <a:xfrm>
          <a:off x="864393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636-BB3D-4CC6-9DDA-A078EDFEEBA1}">
      <dsp:nvSpPr>
        <dsp:cNvPr id="0" name=""/>
        <dsp:cNvSpPr/>
      </dsp:nvSpPr>
      <dsp:spPr>
        <a:xfrm>
          <a:off x="942975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942975" y="1070080"/>
        <a:ext cx="707231" cy="449091"/>
      </dsp:txXfrm>
    </dsp:sp>
    <dsp:sp modelId="{801C4D05-33B0-41A0-806E-4B038DFC75EB}">
      <dsp:nvSpPr>
        <dsp:cNvPr id="0" name=""/>
        <dsp:cNvSpPr/>
      </dsp:nvSpPr>
      <dsp:spPr>
        <a:xfrm>
          <a:off x="1728787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5AC0-E45F-4E70-A14D-788E500374B3}">
      <dsp:nvSpPr>
        <dsp:cNvPr id="0" name=""/>
        <dsp:cNvSpPr/>
      </dsp:nvSpPr>
      <dsp:spPr>
        <a:xfrm>
          <a:off x="1807368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Scheduled Tasks</a:t>
          </a:r>
          <a:endParaRPr lang="en-US" sz="1000" kern="1200" dirty="0"/>
        </a:p>
      </dsp:txBody>
      <dsp:txXfrm>
        <a:off x="1807368" y="1070080"/>
        <a:ext cx="707231" cy="449091"/>
      </dsp:txXfrm>
    </dsp:sp>
    <dsp:sp modelId="{857A3D86-FB8D-4E9A-98E8-1D975453EA39}">
      <dsp:nvSpPr>
        <dsp:cNvPr id="0" name=""/>
        <dsp:cNvSpPr/>
      </dsp:nvSpPr>
      <dsp:spPr>
        <a:xfrm>
          <a:off x="1728787" y="1650206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7306D-4CC1-415F-A99D-7968938AA1E7}">
      <dsp:nvSpPr>
        <dsp:cNvPr id="0" name=""/>
        <dsp:cNvSpPr/>
      </dsp:nvSpPr>
      <dsp:spPr>
        <a:xfrm>
          <a:off x="1807368" y="1724858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1807368" y="1724858"/>
        <a:ext cx="707231" cy="44909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1B537-3A96-4FA8-8F03-B965F9D7376E}">
      <dsp:nvSpPr>
        <dsp:cNvPr id="0" name=""/>
        <dsp:cNvSpPr/>
      </dsp:nvSpPr>
      <dsp:spPr>
        <a:xfrm>
          <a:off x="2036683" y="1444519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E2613-2362-492F-99AE-B1DCE1DAF8F4}">
      <dsp:nvSpPr>
        <dsp:cNvPr id="0" name=""/>
        <dsp:cNvSpPr/>
      </dsp:nvSpPr>
      <dsp:spPr>
        <a:xfrm>
          <a:off x="1218009" y="789741"/>
          <a:ext cx="864393" cy="205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69"/>
              </a:lnTo>
              <a:lnTo>
                <a:pt x="864393" y="140169"/>
              </a:lnTo>
              <a:lnTo>
                <a:pt x="864393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930F9-7AF1-4D09-9946-4652D17DF341}">
      <dsp:nvSpPr>
        <dsp:cNvPr id="0" name=""/>
        <dsp:cNvSpPr/>
      </dsp:nvSpPr>
      <dsp:spPr>
        <a:xfrm>
          <a:off x="1172289" y="789741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2AA7E-81CA-434E-B00F-B2CC881AD062}">
      <dsp:nvSpPr>
        <dsp:cNvPr id="0" name=""/>
        <dsp:cNvSpPr/>
      </dsp:nvSpPr>
      <dsp:spPr>
        <a:xfrm>
          <a:off x="307895" y="1444519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D15D-581D-41E4-8E31-DD0BA19BC86F}">
      <dsp:nvSpPr>
        <dsp:cNvPr id="0" name=""/>
        <dsp:cNvSpPr/>
      </dsp:nvSpPr>
      <dsp:spPr>
        <a:xfrm>
          <a:off x="353615" y="789741"/>
          <a:ext cx="864393" cy="205686"/>
        </a:xfrm>
        <a:custGeom>
          <a:avLst/>
          <a:gdLst/>
          <a:ahLst/>
          <a:cxnLst/>
          <a:rect l="0" t="0" r="0" b="0"/>
          <a:pathLst>
            <a:path>
              <a:moveTo>
                <a:pt x="864393" y="0"/>
              </a:moveTo>
              <a:lnTo>
                <a:pt x="864393" y="140169"/>
              </a:lnTo>
              <a:lnTo>
                <a:pt x="0" y="140169"/>
              </a:lnTo>
              <a:lnTo>
                <a:pt x="0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864393" y="340649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942975" y="415301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SuSE</a:t>
          </a:r>
          <a:endParaRPr lang="en-US" sz="1000" kern="1200" dirty="0"/>
        </a:p>
      </dsp:txBody>
      <dsp:txXfrm>
        <a:off x="942975" y="415301"/>
        <a:ext cx="707231" cy="449091"/>
      </dsp:txXfrm>
    </dsp:sp>
    <dsp:sp modelId="{8B51C463-F626-4021-B526-BBA11C62AC94}">
      <dsp:nvSpPr>
        <dsp:cNvPr id="0" name=""/>
        <dsp:cNvSpPr/>
      </dsp:nvSpPr>
      <dsp:spPr>
        <a:xfrm>
          <a:off x="0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78581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Shares</a:t>
          </a:r>
          <a:endParaRPr lang="en-US" sz="1000" kern="1200" dirty="0"/>
        </a:p>
      </dsp:txBody>
      <dsp:txXfrm>
        <a:off x="78581" y="1070080"/>
        <a:ext cx="707231" cy="449091"/>
      </dsp:txXfrm>
    </dsp:sp>
    <dsp:sp modelId="{7ECED229-A496-4FB5-952F-552905A1E318}">
      <dsp:nvSpPr>
        <dsp:cNvPr id="0" name=""/>
        <dsp:cNvSpPr/>
      </dsp:nvSpPr>
      <dsp:spPr>
        <a:xfrm>
          <a:off x="0" y="1650206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EF383-F814-4488-A9F4-8A1C163725AF}">
      <dsp:nvSpPr>
        <dsp:cNvPr id="0" name=""/>
        <dsp:cNvSpPr/>
      </dsp:nvSpPr>
      <dsp:spPr>
        <a:xfrm>
          <a:off x="78581" y="1724858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78581" y="1724858"/>
        <a:ext cx="707231" cy="449091"/>
      </dsp:txXfrm>
    </dsp:sp>
    <dsp:sp modelId="{C84AD961-941D-4B37-A3E0-B18A36026963}">
      <dsp:nvSpPr>
        <dsp:cNvPr id="0" name=""/>
        <dsp:cNvSpPr/>
      </dsp:nvSpPr>
      <dsp:spPr>
        <a:xfrm>
          <a:off x="864393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636-BB3D-4CC6-9DDA-A078EDFEEBA1}">
      <dsp:nvSpPr>
        <dsp:cNvPr id="0" name=""/>
        <dsp:cNvSpPr/>
      </dsp:nvSpPr>
      <dsp:spPr>
        <a:xfrm>
          <a:off x="942975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942975" y="1070080"/>
        <a:ext cx="707231" cy="449091"/>
      </dsp:txXfrm>
    </dsp:sp>
    <dsp:sp modelId="{801C4D05-33B0-41A0-806E-4B038DFC75EB}">
      <dsp:nvSpPr>
        <dsp:cNvPr id="0" name=""/>
        <dsp:cNvSpPr/>
      </dsp:nvSpPr>
      <dsp:spPr>
        <a:xfrm>
          <a:off x="1728787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5AC0-E45F-4E70-A14D-788E500374B3}">
      <dsp:nvSpPr>
        <dsp:cNvPr id="0" name=""/>
        <dsp:cNvSpPr/>
      </dsp:nvSpPr>
      <dsp:spPr>
        <a:xfrm>
          <a:off x="1807368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Scheduled Tasks</a:t>
          </a:r>
          <a:endParaRPr lang="en-US" sz="1000" kern="1200" dirty="0"/>
        </a:p>
      </dsp:txBody>
      <dsp:txXfrm>
        <a:off x="1807368" y="1070080"/>
        <a:ext cx="707231" cy="449091"/>
      </dsp:txXfrm>
    </dsp:sp>
    <dsp:sp modelId="{857A3D86-FB8D-4E9A-98E8-1D975453EA39}">
      <dsp:nvSpPr>
        <dsp:cNvPr id="0" name=""/>
        <dsp:cNvSpPr/>
      </dsp:nvSpPr>
      <dsp:spPr>
        <a:xfrm>
          <a:off x="1728787" y="1650206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7306D-4CC1-415F-A99D-7968938AA1E7}">
      <dsp:nvSpPr>
        <dsp:cNvPr id="0" name=""/>
        <dsp:cNvSpPr/>
      </dsp:nvSpPr>
      <dsp:spPr>
        <a:xfrm>
          <a:off x="1807368" y="1724858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1807368" y="1724858"/>
        <a:ext cx="707231" cy="44909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1B537-3A96-4FA8-8F03-B965F9D7376E}">
      <dsp:nvSpPr>
        <dsp:cNvPr id="0" name=""/>
        <dsp:cNvSpPr/>
      </dsp:nvSpPr>
      <dsp:spPr>
        <a:xfrm>
          <a:off x="2036683" y="1444519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E2613-2362-492F-99AE-B1DCE1DAF8F4}">
      <dsp:nvSpPr>
        <dsp:cNvPr id="0" name=""/>
        <dsp:cNvSpPr/>
      </dsp:nvSpPr>
      <dsp:spPr>
        <a:xfrm>
          <a:off x="1218009" y="789741"/>
          <a:ext cx="864393" cy="205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69"/>
              </a:lnTo>
              <a:lnTo>
                <a:pt x="864393" y="140169"/>
              </a:lnTo>
              <a:lnTo>
                <a:pt x="864393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930F9-7AF1-4D09-9946-4652D17DF341}">
      <dsp:nvSpPr>
        <dsp:cNvPr id="0" name=""/>
        <dsp:cNvSpPr/>
      </dsp:nvSpPr>
      <dsp:spPr>
        <a:xfrm>
          <a:off x="1172289" y="789741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2AA7E-81CA-434E-B00F-B2CC881AD062}">
      <dsp:nvSpPr>
        <dsp:cNvPr id="0" name=""/>
        <dsp:cNvSpPr/>
      </dsp:nvSpPr>
      <dsp:spPr>
        <a:xfrm>
          <a:off x="307895" y="1444519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D15D-581D-41E4-8E31-DD0BA19BC86F}">
      <dsp:nvSpPr>
        <dsp:cNvPr id="0" name=""/>
        <dsp:cNvSpPr/>
      </dsp:nvSpPr>
      <dsp:spPr>
        <a:xfrm>
          <a:off x="353615" y="789741"/>
          <a:ext cx="864393" cy="205686"/>
        </a:xfrm>
        <a:custGeom>
          <a:avLst/>
          <a:gdLst/>
          <a:ahLst/>
          <a:cxnLst/>
          <a:rect l="0" t="0" r="0" b="0"/>
          <a:pathLst>
            <a:path>
              <a:moveTo>
                <a:pt x="864393" y="0"/>
              </a:moveTo>
              <a:lnTo>
                <a:pt x="864393" y="140169"/>
              </a:lnTo>
              <a:lnTo>
                <a:pt x="0" y="140169"/>
              </a:lnTo>
              <a:lnTo>
                <a:pt x="0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864393" y="340649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942975" y="415301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Ubuntu</a:t>
          </a:r>
          <a:endParaRPr lang="en-US" sz="1000" kern="1200" dirty="0"/>
        </a:p>
      </dsp:txBody>
      <dsp:txXfrm>
        <a:off x="942975" y="415301"/>
        <a:ext cx="707231" cy="449091"/>
      </dsp:txXfrm>
    </dsp:sp>
    <dsp:sp modelId="{8B51C463-F626-4021-B526-BBA11C62AC94}">
      <dsp:nvSpPr>
        <dsp:cNvPr id="0" name=""/>
        <dsp:cNvSpPr/>
      </dsp:nvSpPr>
      <dsp:spPr>
        <a:xfrm>
          <a:off x="0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78581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Shares</a:t>
          </a:r>
          <a:endParaRPr lang="en-US" sz="1000" kern="1200" dirty="0"/>
        </a:p>
      </dsp:txBody>
      <dsp:txXfrm>
        <a:off x="78581" y="1070080"/>
        <a:ext cx="707231" cy="449091"/>
      </dsp:txXfrm>
    </dsp:sp>
    <dsp:sp modelId="{7ECED229-A496-4FB5-952F-552905A1E318}">
      <dsp:nvSpPr>
        <dsp:cNvPr id="0" name=""/>
        <dsp:cNvSpPr/>
      </dsp:nvSpPr>
      <dsp:spPr>
        <a:xfrm>
          <a:off x="0" y="1650206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EF383-F814-4488-A9F4-8A1C163725AF}">
      <dsp:nvSpPr>
        <dsp:cNvPr id="0" name=""/>
        <dsp:cNvSpPr/>
      </dsp:nvSpPr>
      <dsp:spPr>
        <a:xfrm>
          <a:off x="78581" y="1724858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78581" y="1724858"/>
        <a:ext cx="707231" cy="449091"/>
      </dsp:txXfrm>
    </dsp:sp>
    <dsp:sp modelId="{C84AD961-941D-4B37-A3E0-B18A36026963}">
      <dsp:nvSpPr>
        <dsp:cNvPr id="0" name=""/>
        <dsp:cNvSpPr/>
      </dsp:nvSpPr>
      <dsp:spPr>
        <a:xfrm>
          <a:off x="864393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636-BB3D-4CC6-9DDA-A078EDFEEBA1}">
      <dsp:nvSpPr>
        <dsp:cNvPr id="0" name=""/>
        <dsp:cNvSpPr/>
      </dsp:nvSpPr>
      <dsp:spPr>
        <a:xfrm>
          <a:off x="942975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942975" y="1070080"/>
        <a:ext cx="707231" cy="449091"/>
      </dsp:txXfrm>
    </dsp:sp>
    <dsp:sp modelId="{801C4D05-33B0-41A0-806E-4B038DFC75EB}">
      <dsp:nvSpPr>
        <dsp:cNvPr id="0" name=""/>
        <dsp:cNvSpPr/>
      </dsp:nvSpPr>
      <dsp:spPr>
        <a:xfrm>
          <a:off x="1728787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5AC0-E45F-4E70-A14D-788E500374B3}">
      <dsp:nvSpPr>
        <dsp:cNvPr id="0" name=""/>
        <dsp:cNvSpPr/>
      </dsp:nvSpPr>
      <dsp:spPr>
        <a:xfrm>
          <a:off x="1807368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Scheduled Tasks</a:t>
          </a:r>
          <a:endParaRPr lang="en-US" sz="1000" kern="1200" dirty="0"/>
        </a:p>
      </dsp:txBody>
      <dsp:txXfrm>
        <a:off x="1807368" y="1070080"/>
        <a:ext cx="707231" cy="449091"/>
      </dsp:txXfrm>
    </dsp:sp>
    <dsp:sp modelId="{857A3D86-FB8D-4E9A-98E8-1D975453EA39}">
      <dsp:nvSpPr>
        <dsp:cNvPr id="0" name=""/>
        <dsp:cNvSpPr/>
      </dsp:nvSpPr>
      <dsp:spPr>
        <a:xfrm>
          <a:off x="1728787" y="1650206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7306D-4CC1-415F-A99D-7968938AA1E7}">
      <dsp:nvSpPr>
        <dsp:cNvPr id="0" name=""/>
        <dsp:cNvSpPr/>
      </dsp:nvSpPr>
      <dsp:spPr>
        <a:xfrm>
          <a:off x="1807368" y="1724858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1807368" y="1724858"/>
        <a:ext cx="707231" cy="44909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0E2613-2362-492F-99AE-B1DCE1DAF8F4}">
      <dsp:nvSpPr>
        <dsp:cNvPr id="0" name=""/>
        <dsp:cNvSpPr/>
      </dsp:nvSpPr>
      <dsp:spPr>
        <a:xfrm>
          <a:off x="4080015" y="1141853"/>
          <a:ext cx="2538911" cy="40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471"/>
              </a:lnTo>
              <a:lnTo>
                <a:pt x="2538911" y="274471"/>
              </a:lnTo>
              <a:lnTo>
                <a:pt x="2538911" y="402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A4FA5-DDE8-4F72-B7EB-D9E702F2EFF6}">
      <dsp:nvSpPr>
        <dsp:cNvPr id="0" name=""/>
        <dsp:cNvSpPr/>
      </dsp:nvSpPr>
      <dsp:spPr>
        <a:xfrm>
          <a:off x="4926318" y="2424003"/>
          <a:ext cx="846303" cy="40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471"/>
              </a:lnTo>
              <a:lnTo>
                <a:pt x="846303" y="274471"/>
              </a:lnTo>
              <a:lnTo>
                <a:pt x="846303" y="4027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38EDE-F01D-439F-9740-21E218509DF9}">
      <dsp:nvSpPr>
        <dsp:cNvPr id="0" name=""/>
        <dsp:cNvSpPr/>
      </dsp:nvSpPr>
      <dsp:spPr>
        <a:xfrm>
          <a:off x="4080015" y="2424003"/>
          <a:ext cx="846303" cy="402763"/>
        </a:xfrm>
        <a:custGeom>
          <a:avLst/>
          <a:gdLst/>
          <a:ahLst/>
          <a:cxnLst/>
          <a:rect l="0" t="0" r="0" b="0"/>
          <a:pathLst>
            <a:path>
              <a:moveTo>
                <a:pt x="846303" y="0"/>
              </a:moveTo>
              <a:lnTo>
                <a:pt x="846303" y="274471"/>
              </a:lnTo>
              <a:lnTo>
                <a:pt x="0" y="274471"/>
              </a:lnTo>
              <a:lnTo>
                <a:pt x="0" y="4027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930F9-7AF1-4D09-9946-4652D17DF341}">
      <dsp:nvSpPr>
        <dsp:cNvPr id="0" name=""/>
        <dsp:cNvSpPr/>
      </dsp:nvSpPr>
      <dsp:spPr>
        <a:xfrm>
          <a:off x="4080015" y="1141853"/>
          <a:ext cx="846303" cy="40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471"/>
              </a:lnTo>
              <a:lnTo>
                <a:pt x="846303" y="274471"/>
              </a:lnTo>
              <a:lnTo>
                <a:pt x="846303" y="402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31B05-754A-4177-A02D-AAF2D8EA6940}">
      <dsp:nvSpPr>
        <dsp:cNvPr id="0" name=""/>
        <dsp:cNvSpPr/>
      </dsp:nvSpPr>
      <dsp:spPr>
        <a:xfrm>
          <a:off x="1541104" y="2424003"/>
          <a:ext cx="846303" cy="40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471"/>
              </a:lnTo>
              <a:lnTo>
                <a:pt x="846303" y="274471"/>
              </a:lnTo>
              <a:lnTo>
                <a:pt x="846303" y="4027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2AA7E-81CA-434E-B00F-B2CC881AD062}">
      <dsp:nvSpPr>
        <dsp:cNvPr id="0" name=""/>
        <dsp:cNvSpPr/>
      </dsp:nvSpPr>
      <dsp:spPr>
        <a:xfrm>
          <a:off x="694800" y="2424003"/>
          <a:ext cx="846303" cy="402763"/>
        </a:xfrm>
        <a:custGeom>
          <a:avLst/>
          <a:gdLst/>
          <a:ahLst/>
          <a:cxnLst/>
          <a:rect l="0" t="0" r="0" b="0"/>
          <a:pathLst>
            <a:path>
              <a:moveTo>
                <a:pt x="846303" y="0"/>
              </a:moveTo>
              <a:lnTo>
                <a:pt x="846303" y="274471"/>
              </a:lnTo>
              <a:lnTo>
                <a:pt x="0" y="274471"/>
              </a:lnTo>
              <a:lnTo>
                <a:pt x="0" y="4027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D15D-581D-41E4-8E31-DD0BA19BC86F}">
      <dsp:nvSpPr>
        <dsp:cNvPr id="0" name=""/>
        <dsp:cNvSpPr/>
      </dsp:nvSpPr>
      <dsp:spPr>
        <a:xfrm>
          <a:off x="1541104" y="1141853"/>
          <a:ext cx="2538911" cy="402763"/>
        </a:xfrm>
        <a:custGeom>
          <a:avLst/>
          <a:gdLst/>
          <a:ahLst/>
          <a:cxnLst/>
          <a:rect l="0" t="0" r="0" b="0"/>
          <a:pathLst>
            <a:path>
              <a:moveTo>
                <a:pt x="2538911" y="0"/>
              </a:moveTo>
              <a:lnTo>
                <a:pt x="2538911" y="274471"/>
              </a:lnTo>
              <a:lnTo>
                <a:pt x="0" y="274471"/>
              </a:lnTo>
              <a:lnTo>
                <a:pt x="0" y="402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3387584" y="262466"/>
          <a:ext cx="1384860" cy="87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3541458" y="408646"/>
          <a:ext cx="1384860" cy="879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Workstations</a:t>
          </a:r>
          <a:endParaRPr lang="en-US" sz="1600" kern="1200" dirty="0"/>
        </a:p>
      </dsp:txBody>
      <dsp:txXfrm>
        <a:off x="3541458" y="408646"/>
        <a:ext cx="1384860" cy="879386"/>
      </dsp:txXfrm>
    </dsp:sp>
    <dsp:sp modelId="{8B51C463-F626-4021-B526-BBA11C62AC94}">
      <dsp:nvSpPr>
        <dsp:cNvPr id="0" name=""/>
        <dsp:cNvSpPr/>
      </dsp:nvSpPr>
      <dsp:spPr>
        <a:xfrm>
          <a:off x="848673" y="1544616"/>
          <a:ext cx="1384860" cy="87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1002547" y="1690796"/>
          <a:ext cx="1384860" cy="879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Windows</a:t>
          </a:r>
          <a:endParaRPr lang="en-US" sz="1600" kern="1200" dirty="0"/>
        </a:p>
      </dsp:txBody>
      <dsp:txXfrm>
        <a:off x="1002547" y="1690796"/>
        <a:ext cx="1384860" cy="879386"/>
      </dsp:txXfrm>
    </dsp:sp>
    <dsp:sp modelId="{7ECED229-A496-4FB5-952F-552905A1E318}">
      <dsp:nvSpPr>
        <dsp:cNvPr id="0" name=""/>
        <dsp:cNvSpPr/>
      </dsp:nvSpPr>
      <dsp:spPr>
        <a:xfrm>
          <a:off x="2370" y="2826766"/>
          <a:ext cx="1384860" cy="87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EF383-F814-4488-A9F4-8A1C163725AF}">
      <dsp:nvSpPr>
        <dsp:cNvPr id="0" name=""/>
        <dsp:cNvSpPr/>
      </dsp:nvSpPr>
      <dsp:spPr>
        <a:xfrm>
          <a:off x="156243" y="2972946"/>
          <a:ext cx="1384860" cy="879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XP</a:t>
          </a:r>
          <a:endParaRPr lang="en-US" sz="1600" kern="1200" dirty="0"/>
        </a:p>
      </dsp:txBody>
      <dsp:txXfrm>
        <a:off x="156243" y="2972946"/>
        <a:ext cx="1384860" cy="879386"/>
      </dsp:txXfrm>
    </dsp:sp>
    <dsp:sp modelId="{A1D48E8B-B8DE-454B-93FD-F7694C60ABCF}">
      <dsp:nvSpPr>
        <dsp:cNvPr id="0" name=""/>
        <dsp:cNvSpPr/>
      </dsp:nvSpPr>
      <dsp:spPr>
        <a:xfrm>
          <a:off x="1694977" y="2826766"/>
          <a:ext cx="1384860" cy="87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83F66-90DA-4823-9133-9B898CF429CE}">
      <dsp:nvSpPr>
        <dsp:cNvPr id="0" name=""/>
        <dsp:cNvSpPr/>
      </dsp:nvSpPr>
      <dsp:spPr>
        <a:xfrm>
          <a:off x="1848850" y="2972946"/>
          <a:ext cx="1384860" cy="879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Win7</a:t>
          </a:r>
          <a:endParaRPr lang="en-US" sz="1600" kern="1200" dirty="0"/>
        </a:p>
      </dsp:txBody>
      <dsp:txXfrm>
        <a:off x="1848850" y="2972946"/>
        <a:ext cx="1384860" cy="879386"/>
      </dsp:txXfrm>
    </dsp:sp>
    <dsp:sp modelId="{C84AD961-941D-4B37-A3E0-B18A36026963}">
      <dsp:nvSpPr>
        <dsp:cNvPr id="0" name=""/>
        <dsp:cNvSpPr/>
      </dsp:nvSpPr>
      <dsp:spPr>
        <a:xfrm>
          <a:off x="4233888" y="1544616"/>
          <a:ext cx="1384860" cy="87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636-BB3D-4CC6-9DDA-A078EDFEEBA1}">
      <dsp:nvSpPr>
        <dsp:cNvPr id="0" name=""/>
        <dsp:cNvSpPr/>
      </dsp:nvSpPr>
      <dsp:spPr>
        <a:xfrm>
          <a:off x="4387761" y="1690796"/>
          <a:ext cx="1384860" cy="879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Mac</a:t>
          </a:r>
          <a:endParaRPr lang="en-US" sz="1600" kern="1200" dirty="0"/>
        </a:p>
      </dsp:txBody>
      <dsp:txXfrm>
        <a:off x="4387761" y="1690796"/>
        <a:ext cx="1384860" cy="879386"/>
      </dsp:txXfrm>
    </dsp:sp>
    <dsp:sp modelId="{A2CE0B5E-CE62-4B21-8AD0-C3C7C1E1CB2F}">
      <dsp:nvSpPr>
        <dsp:cNvPr id="0" name=""/>
        <dsp:cNvSpPr/>
      </dsp:nvSpPr>
      <dsp:spPr>
        <a:xfrm>
          <a:off x="3387584" y="2826766"/>
          <a:ext cx="1384860" cy="87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5D84D-195F-461A-AFBD-D3A33315FC73}">
      <dsp:nvSpPr>
        <dsp:cNvPr id="0" name=""/>
        <dsp:cNvSpPr/>
      </dsp:nvSpPr>
      <dsp:spPr>
        <a:xfrm>
          <a:off x="3541458" y="2972946"/>
          <a:ext cx="1384860" cy="879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PPC</a:t>
          </a:r>
          <a:endParaRPr lang="en-US" sz="1600" kern="1200" dirty="0"/>
        </a:p>
      </dsp:txBody>
      <dsp:txXfrm>
        <a:off x="3541458" y="2972946"/>
        <a:ext cx="1384860" cy="879386"/>
      </dsp:txXfrm>
    </dsp:sp>
    <dsp:sp modelId="{F5DA3E2F-6535-4C5A-A5BA-990EE002EF73}">
      <dsp:nvSpPr>
        <dsp:cNvPr id="0" name=""/>
        <dsp:cNvSpPr/>
      </dsp:nvSpPr>
      <dsp:spPr>
        <a:xfrm>
          <a:off x="5080192" y="2826766"/>
          <a:ext cx="1384860" cy="87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3CFFC-24D8-41AF-A851-A714792AE2FF}">
      <dsp:nvSpPr>
        <dsp:cNvPr id="0" name=""/>
        <dsp:cNvSpPr/>
      </dsp:nvSpPr>
      <dsp:spPr>
        <a:xfrm>
          <a:off x="5234065" y="2972946"/>
          <a:ext cx="1384860" cy="879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Intel</a:t>
          </a:r>
          <a:endParaRPr lang="en-US" sz="1600" kern="1200" dirty="0"/>
        </a:p>
      </dsp:txBody>
      <dsp:txXfrm>
        <a:off x="5234065" y="2972946"/>
        <a:ext cx="1384860" cy="879386"/>
      </dsp:txXfrm>
    </dsp:sp>
    <dsp:sp modelId="{801C4D05-33B0-41A0-806E-4B038DFC75EB}">
      <dsp:nvSpPr>
        <dsp:cNvPr id="0" name=""/>
        <dsp:cNvSpPr/>
      </dsp:nvSpPr>
      <dsp:spPr>
        <a:xfrm>
          <a:off x="5926495" y="1544616"/>
          <a:ext cx="1384860" cy="87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5AC0-E45F-4E70-A14D-788E500374B3}">
      <dsp:nvSpPr>
        <dsp:cNvPr id="0" name=""/>
        <dsp:cNvSpPr/>
      </dsp:nvSpPr>
      <dsp:spPr>
        <a:xfrm>
          <a:off x="6080369" y="1690796"/>
          <a:ext cx="1384860" cy="879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Linux</a:t>
          </a:r>
          <a:endParaRPr lang="en-US" sz="1600" kern="1200" dirty="0"/>
        </a:p>
      </dsp:txBody>
      <dsp:txXfrm>
        <a:off x="6080369" y="1690796"/>
        <a:ext cx="1384860" cy="87938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5AE357-CE5F-4E3C-9DAD-5E109C0587FF}">
      <dsp:nvSpPr>
        <dsp:cNvPr id="0" name=""/>
        <dsp:cNvSpPr/>
      </dsp:nvSpPr>
      <dsp:spPr>
        <a:xfrm>
          <a:off x="3702097" y="1808380"/>
          <a:ext cx="3071299" cy="365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19"/>
              </a:lnTo>
              <a:lnTo>
                <a:pt x="3071299" y="249019"/>
              </a:lnTo>
              <a:lnTo>
                <a:pt x="3071299" y="365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E2613-2362-492F-99AE-B1DCE1DAF8F4}">
      <dsp:nvSpPr>
        <dsp:cNvPr id="0" name=""/>
        <dsp:cNvSpPr/>
      </dsp:nvSpPr>
      <dsp:spPr>
        <a:xfrm>
          <a:off x="3702097" y="1808380"/>
          <a:ext cx="1535649" cy="365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19"/>
              </a:lnTo>
              <a:lnTo>
                <a:pt x="1535649" y="249019"/>
              </a:lnTo>
              <a:lnTo>
                <a:pt x="1535649" y="365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930F9-7AF1-4D09-9946-4652D17DF341}">
      <dsp:nvSpPr>
        <dsp:cNvPr id="0" name=""/>
        <dsp:cNvSpPr/>
      </dsp:nvSpPr>
      <dsp:spPr>
        <a:xfrm>
          <a:off x="3656377" y="1808380"/>
          <a:ext cx="91440" cy="3654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D15D-581D-41E4-8E31-DD0BA19BC86F}">
      <dsp:nvSpPr>
        <dsp:cNvPr id="0" name=""/>
        <dsp:cNvSpPr/>
      </dsp:nvSpPr>
      <dsp:spPr>
        <a:xfrm>
          <a:off x="2166448" y="1808380"/>
          <a:ext cx="1535649" cy="365414"/>
        </a:xfrm>
        <a:custGeom>
          <a:avLst/>
          <a:gdLst/>
          <a:ahLst/>
          <a:cxnLst/>
          <a:rect l="0" t="0" r="0" b="0"/>
          <a:pathLst>
            <a:path>
              <a:moveTo>
                <a:pt x="1535649" y="0"/>
              </a:moveTo>
              <a:lnTo>
                <a:pt x="1535649" y="249019"/>
              </a:lnTo>
              <a:lnTo>
                <a:pt x="0" y="249019"/>
              </a:lnTo>
              <a:lnTo>
                <a:pt x="0" y="365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B94C6-8FBD-4E97-9FEE-17A4E9BE6A7E}">
      <dsp:nvSpPr>
        <dsp:cNvPr id="0" name=""/>
        <dsp:cNvSpPr/>
      </dsp:nvSpPr>
      <dsp:spPr>
        <a:xfrm>
          <a:off x="630798" y="1808380"/>
          <a:ext cx="3071299" cy="365414"/>
        </a:xfrm>
        <a:custGeom>
          <a:avLst/>
          <a:gdLst/>
          <a:ahLst/>
          <a:cxnLst/>
          <a:rect l="0" t="0" r="0" b="0"/>
          <a:pathLst>
            <a:path>
              <a:moveTo>
                <a:pt x="3071299" y="0"/>
              </a:moveTo>
              <a:lnTo>
                <a:pt x="3071299" y="249019"/>
              </a:lnTo>
              <a:lnTo>
                <a:pt x="0" y="249019"/>
              </a:lnTo>
              <a:lnTo>
                <a:pt x="0" y="365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3073877" y="1010540"/>
          <a:ext cx="1256440" cy="797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3213481" y="1143165"/>
          <a:ext cx="1256440" cy="797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Users</a:t>
          </a:r>
          <a:endParaRPr lang="en-US" sz="1600" kern="1200" dirty="0"/>
        </a:p>
      </dsp:txBody>
      <dsp:txXfrm>
        <a:off x="3213481" y="1143165"/>
        <a:ext cx="1256440" cy="797839"/>
      </dsp:txXfrm>
    </dsp:sp>
    <dsp:sp modelId="{63E5C89B-320D-478D-AE71-DC451A06D0D2}">
      <dsp:nvSpPr>
        <dsp:cNvPr id="0" name=""/>
        <dsp:cNvSpPr/>
      </dsp:nvSpPr>
      <dsp:spPr>
        <a:xfrm>
          <a:off x="2578" y="2173795"/>
          <a:ext cx="1256440" cy="797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44F28-FA91-46BE-8D66-9AF9396884D4}">
      <dsp:nvSpPr>
        <dsp:cNvPr id="0" name=""/>
        <dsp:cNvSpPr/>
      </dsp:nvSpPr>
      <dsp:spPr>
        <a:xfrm>
          <a:off x="142182" y="2306419"/>
          <a:ext cx="1256440" cy="797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Domain </a:t>
          </a:r>
          <a:r>
            <a:rPr lang="en-US" sz="1600" kern="1200" dirty="0" err="1" smtClean="0"/>
            <a:t>Admins</a:t>
          </a:r>
          <a:endParaRPr lang="en-US" sz="1600" kern="1200" dirty="0"/>
        </a:p>
      </dsp:txBody>
      <dsp:txXfrm>
        <a:off x="142182" y="2306419"/>
        <a:ext cx="1256440" cy="797839"/>
      </dsp:txXfrm>
    </dsp:sp>
    <dsp:sp modelId="{8B51C463-F626-4021-B526-BBA11C62AC94}">
      <dsp:nvSpPr>
        <dsp:cNvPr id="0" name=""/>
        <dsp:cNvSpPr/>
      </dsp:nvSpPr>
      <dsp:spPr>
        <a:xfrm>
          <a:off x="1538227" y="2173795"/>
          <a:ext cx="1256440" cy="797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1677832" y="2306419"/>
          <a:ext cx="1256440" cy="797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Privileged Accounts</a:t>
          </a:r>
          <a:endParaRPr lang="en-US" sz="1600" kern="1200" dirty="0"/>
        </a:p>
      </dsp:txBody>
      <dsp:txXfrm>
        <a:off x="1677832" y="2306419"/>
        <a:ext cx="1256440" cy="797839"/>
      </dsp:txXfrm>
    </dsp:sp>
    <dsp:sp modelId="{C84AD961-941D-4B37-A3E0-B18A36026963}">
      <dsp:nvSpPr>
        <dsp:cNvPr id="0" name=""/>
        <dsp:cNvSpPr/>
      </dsp:nvSpPr>
      <dsp:spPr>
        <a:xfrm>
          <a:off x="3073877" y="2173795"/>
          <a:ext cx="1256440" cy="797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636-BB3D-4CC6-9DDA-A078EDFEEBA1}">
      <dsp:nvSpPr>
        <dsp:cNvPr id="0" name=""/>
        <dsp:cNvSpPr/>
      </dsp:nvSpPr>
      <dsp:spPr>
        <a:xfrm>
          <a:off x="3213481" y="2306419"/>
          <a:ext cx="1256440" cy="797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Account Registration</a:t>
          </a:r>
          <a:endParaRPr lang="en-US" sz="1600" kern="1200" dirty="0"/>
        </a:p>
      </dsp:txBody>
      <dsp:txXfrm>
        <a:off x="3213481" y="2306419"/>
        <a:ext cx="1256440" cy="797839"/>
      </dsp:txXfrm>
    </dsp:sp>
    <dsp:sp modelId="{801C4D05-33B0-41A0-806E-4B038DFC75EB}">
      <dsp:nvSpPr>
        <dsp:cNvPr id="0" name=""/>
        <dsp:cNvSpPr/>
      </dsp:nvSpPr>
      <dsp:spPr>
        <a:xfrm>
          <a:off x="4609527" y="2173795"/>
          <a:ext cx="1256440" cy="797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5AC0-E45F-4E70-A14D-788E500374B3}">
      <dsp:nvSpPr>
        <dsp:cNvPr id="0" name=""/>
        <dsp:cNvSpPr/>
      </dsp:nvSpPr>
      <dsp:spPr>
        <a:xfrm>
          <a:off x="4749131" y="2306419"/>
          <a:ext cx="1256440" cy="797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Help Desk</a:t>
          </a:r>
          <a:endParaRPr lang="en-US" sz="1600" kern="1200" dirty="0"/>
        </a:p>
      </dsp:txBody>
      <dsp:txXfrm>
        <a:off x="4749131" y="2306419"/>
        <a:ext cx="1256440" cy="797839"/>
      </dsp:txXfrm>
    </dsp:sp>
    <dsp:sp modelId="{64225CC9-48C5-484D-A5D0-A2C8B7F259F7}">
      <dsp:nvSpPr>
        <dsp:cNvPr id="0" name=""/>
        <dsp:cNvSpPr/>
      </dsp:nvSpPr>
      <dsp:spPr>
        <a:xfrm>
          <a:off x="6145176" y="2173795"/>
          <a:ext cx="1256440" cy="797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9317F-457F-45DD-B9E4-554BDDB2E16E}">
      <dsp:nvSpPr>
        <dsp:cNvPr id="0" name=""/>
        <dsp:cNvSpPr/>
      </dsp:nvSpPr>
      <dsp:spPr>
        <a:xfrm>
          <a:off x="6284781" y="2306419"/>
          <a:ext cx="1256440" cy="797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Standard Users</a:t>
          </a:r>
          <a:endParaRPr lang="en-US" sz="1600" kern="1200" dirty="0"/>
        </a:p>
      </dsp:txBody>
      <dsp:txXfrm>
        <a:off x="6284781" y="2306419"/>
        <a:ext cx="1256440" cy="7978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C20C1C-446C-470C-9930-E56284ACB734}">
      <dsp:nvSpPr>
        <dsp:cNvPr id="0" name=""/>
        <dsp:cNvSpPr/>
      </dsp:nvSpPr>
      <dsp:spPr>
        <a:xfrm>
          <a:off x="152938" y="292"/>
          <a:ext cx="1233957" cy="78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290045" y="130543"/>
          <a:ext cx="1233957" cy="783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Workstations</a:t>
          </a:r>
          <a:endParaRPr lang="en-US" sz="1400" kern="1200" dirty="0"/>
        </a:p>
      </dsp:txBody>
      <dsp:txXfrm>
        <a:off x="290045" y="130543"/>
        <a:ext cx="1233957" cy="7835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ADD15D-581D-41E4-8E31-DD0BA19BC86F}">
      <dsp:nvSpPr>
        <dsp:cNvPr id="0" name=""/>
        <dsp:cNvSpPr/>
      </dsp:nvSpPr>
      <dsp:spPr>
        <a:xfrm>
          <a:off x="1155713" y="638896"/>
          <a:ext cx="91440" cy="292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4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698636" y="344"/>
          <a:ext cx="1005594" cy="63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810369" y="106490"/>
          <a:ext cx="1005594" cy="638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Workstations</a:t>
          </a:r>
          <a:endParaRPr lang="en-US" sz="1100" kern="1200" dirty="0"/>
        </a:p>
      </dsp:txBody>
      <dsp:txXfrm>
        <a:off x="810369" y="106490"/>
        <a:ext cx="1005594" cy="638552"/>
      </dsp:txXfrm>
    </dsp:sp>
    <dsp:sp modelId="{8B51C463-F626-4021-B526-BBA11C62AC94}">
      <dsp:nvSpPr>
        <dsp:cNvPr id="0" name=""/>
        <dsp:cNvSpPr/>
      </dsp:nvSpPr>
      <dsp:spPr>
        <a:xfrm>
          <a:off x="698636" y="931357"/>
          <a:ext cx="1005594" cy="63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810369" y="1037503"/>
          <a:ext cx="1005594" cy="638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Shares</a:t>
          </a:r>
          <a:endParaRPr lang="en-US" sz="1100" kern="1200" dirty="0"/>
        </a:p>
      </dsp:txBody>
      <dsp:txXfrm>
        <a:off x="810369" y="1037503"/>
        <a:ext cx="1005594" cy="6385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4930F9-7AF1-4D09-9946-4652D17DF341}">
      <dsp:nvSpPr>
        <dsp:cNvPr id="0" name=""/>
        <dsp:cNvSpPr/>
      </dsp:nvSpPr>
      <dsp:spPr>
        <a:xfrm>
          <a:off x="1201433" y="638896"/>
          <a:ext cx="614529" cy="292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03"/>
              </a:lnTo>
              <a:lnTo>
                <a:pt x="614529" y="199303"/>
              </a:lnTo>
              <a:lnTo>
                <a:pt x="614529" y="2924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D15D-581D-41E4-8E31-DD0BA19BC86F}">
      <dsp:nvSpPr>
        <dsp:cNvPr id="0" name=""/>
        <dsp:cNvSpPr/>
      </dsp:nvSpPr>
      <dsp:spPr>
        <a:xfrm>
          <a:off x="586903" y="638896"/>
          <a:ext cx="614529" cy="292460"/>
        </a:xfrm>
        <a:custGeom>
          <a:avLst/>
          <a:gdLst/>
          <a:ahLst/>
          <a:cxnLst/>
          <a:rect l="0" t="0" r="0" b="0"/>
          <a:pathLst>
            <a:path>
              <a:moveTo>
                <a:pt x="614529" y="0"/>
              </a:moveTo>
              <a:lnTo>
                <a:pt x="614529" y="199303"/>
              </a:lnTo>
              <a:lnTo>
                <a:pt x="0" y="199303"/>
              </a:lnTo>
              <a:lnTo>
                <a:pt x="0" y="2924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698636" y="344"/>
          <a:ext cx="1005594" cy="63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810369" y="106490"/>
          <a:ext cx="1005594" cy="638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Workstations</a:t>
          </a:r>
          <a:endParaRPr lang="en-US" sz="1100" kern="1200" dirty="0"/>
        </a:p>
      </dsp:txBody>
      <dsp:txXfrm>
        <a:off x="810369" y="106490"/>
        <a:ext cx="1005594" cy="638552"/>
      </dsp:txXfrm>
    </dsp:sp>
    <dsp:sp modelId="{8B51C463-F626-4021-B526-BBA11C62AC94}">
      <dsp:nvSpPr>
        <dsp:cNvPr id="0" name=""/>
        <dsp:cNvSpPr/>
      </dsp:nvSpPr>
      <dsp:spPr>
        <a:xfrm>
          <a:off x="84106" y="931357"/>
          <a:ext cx="1005594" cy="63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195839" y="1037503"/>
          <a:ext cx="1005594" cy="638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Shares</a:t>
          </a:r>
          <a:endParaRPr lang="en-US" sz="1100" kern="1200" dirty="0"/>
        </a:p>
      </dsp:txBody>
      <dsp:txXfrm>
        <a:off x="195839" y="1037503"/>
        <a:ext cx="1005594" cy="638552"/>
      </dsp:txXfrm>
    </dsp:sp>
    <dsp:sp modelId="{C84AD961-941D-4B37-A3E0-B18A36026963}">
      <dsp:nvSpPr>
        <dsp:cNvPr id="0" name=""/>
        <dsp:cNvSpPr/>
      </dsp:nvSpPr>
      <dsp:spPr>
        <a:xfrm>
          <a:off x="1313166" y="931357"/>
          <a:ext cx="1005594" cy="63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636-BB3D-4CC6-9DDA-A078EDFEEBA1}">
      <dsp:nvSpPr>
        <dsp:cNvPr id="0" name=""/>
        <dsp:cNvSpPr/>
      </dsp:nvSpPr>
      <dsp:spPr>
        <a:xfrm>
          <a:off x="1424899" y="1037503"/>
          <a:ext cx="1005594" cy="638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Wireless</a:t>
          </a:r>
          <a:endParaRPr lang="en-US" sz="1100" kern="1200" dirty="0"/>
        </a:p>
      </dsp:txBody>
      <dsp:txXfrm>
        <a:off x="1424899" y="1037503"/>
        <a:ext cx="1005594" cy="6385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4930F9-7AF1-4D09-9946-4652D17DF341}">
      <dsp:nvSpPr>
        <dsp:cNvPr id="0" name=""/>
        <dsp:cNvSpPr/>
      </dsp:nvSpPr>
      <dsp:spPr>
        <a:xfrm>
          <a:off x="1962211" y="654145"/>
          <a:ext cx="627974" cy="298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63"/>
              </a:lnTo>
              <a:lnTo>
                <a:pt x="627974" y="203663"/>
              </a:lnTo>
              <a:lnTo>
                <a:pt x="627974" y="298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2AA7E-81CA-434E-B00F-B2CC881AD062}">
      <dsp:nvSpPr>
        <dsp:cNvPr id="0" name=""/>
        <dsp:cNvSpPr/>
      </dsp:nvSpPr>
      <dsp:spPr>
        <a:xfrm>
          <a:off x="1288516" y="1605527"/>
          <a:ext cx="91440" cy="298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D15D-581D-41E4-8E31-DD0BA19BC86F}">
      <dsp:nvSpPr>
        <dsp:cNvPr id="0" name=""/>
        <dsp:cNvSpPr/>
      </dsp:nvSpPr>
      <dsp:spPr>
        <a:xfrm>
          <a:off x="1334236" y="654145"/>
          <a:ext cx="627974" cy="298858"/>
        </a:xfrm>
        <a:custGeom>
          <a:avLst/>
          <a:gdLst/>
          <a:ahLst/>
          <a:cxnLst/>
          <a:rect l="0" t="0" r="0" b="0"/>
          <a:pathLst>
            <a:path>
              <a:moveTo>
                <a:pt x="627974" y="0"/>
              </a:moveTo>
              <a:lnTo>
                <a:pt x="627974" y="203663"/>
              </a:lnTo>
              <a:lnTo>
                <a:pt x="0" y="203663"/>
              </a:lnTo>
              <a:lnTo>
                <a:pt x="0" y="298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1448413" y="1622"/>
          <a:ext cx="1027594" cy="652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1562591" y="110091"/>
          <a:ext cx="1027594" cy="652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Workstations</a:t>
          </a:r>
          <a:endParaRPr lang="en-US" sz="1200" kern="1200" dirty="0"/>
        </a:p>
      </dsp:txBody>
      <dsp:txXfrm>
        <a:off x="1562591" y="110091"/>
        <a:ext cx="1027594" cy="652522"/>
      </dsp:txXfrm>
    </dsp:sp>
    <dsp:sp modelId="{8B51C463-F626-4021-B526-BBA11C62AC94}">
      <dsp:nvSpPr>
        <dsp:cNvPr id="0" name=""/>
        <dsp:cNvSpPr/>
      </dsp:nvSpPr>
      <dsp:spPr>
        <a:xfrm>
          <a:off x="820439" y="953004"/>
          <a:ext cx="1027594" cy="652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934616" y="1061472"/>
          <a:ext cx="1027594" cy="652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Shares</a:t>
          </a:r>
          <a:endParaRPr lang="en-US" sz="1200" kern="1200" dirty="0"/>
        </a:p>
      </dsp:txBody>
      <dsp:txXfrm>
        <a:off x="934616" y="1061472"/>
        <a:ext cx="1027594" cy="652522"/>
      </dsp:txXfrm>
    </dsp:sp>
    <dsp:sp modelId="{7ECED229-A496-4FB5-952F-552905A1E318}">
      <dsp:nvSpPr>
        <dsp:cNvPr id="0" name=""/>
        <dsp:cNvSpPr/>
      </dsp:nvSpPr>
      <dsp:spPr>
        <a:xfrm>
          <a:off x="820439" y="1904386"/>
          <a:ext cx="1027594" cy="652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EF383-F814-4488-A9F4-8A1C163725AF}">
      <dsp:nvSpPr>
        <dsp:cNvPr id="0" name=""/>
        <dsp:cNvSpPr/>
      </dsp:nvSpPr>
      <dsp:spPr>
        <a:xfrm>
          <a:off x="934616" y="2012854"/>
          <a:ext cx="1027594" cy="652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Wireless</a:t>
          </a:r>
          <a:endParaRPr lang="en-US" sz="1200" kern="1200" dirty="0"/>
        </a:p>
      </dsp:txBody>
      <dsp:txXfrm>
        <a:off x="934616" y="2012854"/>
        <a:ext cx="1027594" cy="652522"/>
      </dsp:txXfrm>
    </dsp:sp>
    <dsp:sp modelId="{C84AD961-941D-4B37-A3E0-B18A36026963}">
      <dsp:nvSpPr>
        <dsp:cNvPr id="0" name=""/>
        <dsp:cNvSpPr/>
      </dsp:nvSpPr>
      <dsp:spPr>
        <a:xfrm>
          <a:off x="2076388" y="953004"/>
          <a:ext cx="1027594" cy="652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636-BB3D-4CC6-9DDA-A078EDFEEBA1}">
      <dsp:nvSpPr>
        <dsp:cNvPr id="0" name=""/>
        <dsp:cNvSpPr/>
      </dsp:nvSpPr>
      <dsp:spPr>
        <a:xfrm>
          <a:off x="2190565" y="1061472"/>
          <a:ext cx="1027594" cy="652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Wireless</a:t>
          </a:r>
          <a:endParaRPr lang="en-US" sz="1200" kern="1200" dirty="0"/>
        </a:p>
      </dsp:txBody>
      <dsp:txXfrm>
        <a:off x="2190565" y="1061472"/>
        <a:ext cx="1027594" cy="65252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0E2613-2362-492F-99AE-B1DCE1DAF8F4}">
      <dsp:nvSpPr>
        <dsp:cNvPr id="0" name=""/>
        <dsp:cNvSpPr/>
      </dsp:nvSpPr>
      <dsp:spPr>
        <a:xfrm>
          <a:off x="2258848" y="747503"/>
          <a:ext cx="1435540" cy="341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85"/>
              </a:lnTo>
              <a:lnTo>
                <a:pt x="1435540" y="232785"/>
              </a:lnTo>
              <a:lnTo>
                <a:pt x="1435540" y="341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930F9-7AF1-4D09-9946-4652D17DF341}">
      <dsp:nvSpPr>
        <dsp:cNvPr id="0" name=""/>
        <dsp:cNvSpPr/>
      </dsp:nvSpPr>
      <dsp:spPr>
        <a:xfrm>
          <a:off x="2213128" y="747503"/>
          <a:ext cx="91440" cy="341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2AA7E-81CA-434E-B00F-B2CC881AD062}">
      <dsp:nvSpPr>
        <dsp:cNvPr id="0" name=""/>
        <dsp:cNvSpPr/>
      </dsp:nvSpPr>
      <dsp:spPr>
        <a:xfrm>
          <a:off x="777587" y="1834924"/>
          <a:ext cx="91440" cy="341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5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D15D-581D-41E4-8E31-DD0BA19BC86F}">
      <dsp:nvSpPr>
        <dsp:cNvPr id="0" name=""/>
        <dsp:cNvSpPr/>
      </dsp:nvSpPr>
      <dsp:spPr>
        <a:xfrm>
          <a:off x="823307" y="747503"/>
          <a:ext cx="1435540" cy="341593"/>
        </a:xfrm>
        <a:custGeom>
          <a:avLst/>
          <a:gdLst/>
          <a:ahLst/>
          <a:cxnLst/>
          <a:rect l="0" t="0" r="0" b="0"/>
          <a:pathLst>
            <a:path>
              <a:moveTo>
                <a:pt x="1435540" y="0"/>
              </a:moveTo>
              <a:lnTo>
                <a:pt x="1435540" y="232785"/>
              </a:lnTo>
              <a:lnTo>
                <a:pt x="0" y="232785"/>
              </a:lnTo>
              <a:lnTo>
                <a:pt x="0" y="341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1671581" y="1674"/>
          <a:ext cx="1174532" cy="7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1802085" y="125653"/>
          <a:ext cx="1174532" cy="7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Workstations</a:t>
          </a:r>
          <a:endParaRPr lang="en-US" sz="1400" kern="1200" dirty="0"/>
        </a:p>
      </dsp:txBody>
      <dsp:txXfrm>
        <a:off x="1802085" y="125653"/>
        <a:ext cx="1174532" cy="745828"/>
      </dsp:txXfrm>
    </dsp:sp>
    <dsp:sp modelId="{8B51C463-F626-4021-B526-BBA11C62AC94}">
      <dsp:nvSpPr>
        <dsp:cNvPr id="0" name=""/>
        <dsp:cNvSpPr/>
      </dsp:nvSpPr>
      <dsp:spPr>
        <a:xfrm>
          <a:off x="236041" y="1089096"/>
          <a:ext cx="1174532" cy="7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366545" y="1213075"/>
          <a:ext cx="1174532" cy="7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Shares</a:t>
          </a:r>
          <a:endParaRPr lang="en-US" sz="1400" kern="1200" dirty="0"/>
        </a:p>
      </dsp:txBody>
      <dsp:txXfrm>
        <a:off x="366545" y="1213075"/>
        <a:ext cx="1174532" cy="745828"/>
      </dsp:txXfrm>
    </dsp:sp>
    <dsp:sp modelId="{7ECED229-A496-4FB5-952F-552905A1E318}">
      <dsp:nvSpPr>
        <dsp:cNvPr id="0" name=""/>
        <dsp:cNvSpPr/>
      </dsp:nvSpPr>
      <dsp:spPr>
        <a:xfrm>
          <a:off x="236041" y="2176518"/>
          <a:ext cx="1174532" cy="7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EF383-F814-4488-A9F4-8A1C163725AF}">
      <dsp:nvSpPr>
        <dsp:cNvPr id="0" name=""/>
        <dsp:cNvSpPr/>
      </dsp:nvSpPr>
      <dsp:spPr>
        <a:xfrm>
          <a:off x="366545" y="2300496"/>
          <a:ext cx="1174532" cy="7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Wireless</a:t>
          </a:r>
          <a:endParaRPr lang="en-US" sz="1400" kern="1200" dirty="0"/>
        </a:p>
      </dsp:txBody>
      <dsp:txXfrm>
        <a:off x="366545" y="2300496"/>
        <a:ext cx="1174532" cy="745828"/>
      </dsp:txXfrm>
    </dsp:sp>
    <dsp:sp modelId="{C84AD961-941D-4B37-A3E0-B18A36026963}">
      <dsp:nvSpPr>
        <dsp:cNvPr id="0" name=""/>
        <dsp:cNvSpPr/>
      </dsp:nvSpPr>
      <dsp:spPr>
        <a:xfrm>
          <a:off x="1671581" y="1089096"/>
          <a:ext cx="1174532" cy="7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636-BB3D-4CC6-9DDA-A078EDFEEBA1}">
      <dsp:nvSpPr>
        <dsp:cNvPr id="0" name=""/>
        <dsp:cNvSpPr/>
      </dsp:nvSpPr>
      <dsp:spPr>
        <a:xfrm>
          <a:off x="1802085" y="1213075"/>
          <a:ext cx="1174532" cy="7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Wireless</a:t>
          </a:r>
          <a:endParaRPr lang="en-US" sz="1400" kern="1200" dirty="0"/>
        </a:p>
      </dsp:txBody>
      <dsp:txXfrm>
        <a:off x="1802085" y="1213075"/>
        <a:ext cx="1174532" cy="745828"/>
      </dsp:txXfrm>
    </dsp:sp>
    <dsp:sp modelId="{801C4D05-33B0-41A0-806E-4B038DFC75EB}">
      <dsp:nvSpPr>
        <dsp:cNvPr id="0" name=""/>
        <dsp:cNvSpPr/>
      </dsp:nvSpPr>
      <dsp:spPr>
        <a:xfrm>
          <a:off x="3107121" y="1089096"/>
          <a:ext cx="1174532" cy="7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5AC0-E45F-4E70-A14D-788E500374B3}">
      <dsp:nvSpPr>
        <dsp:cNvPr id="0" name=""/>
        <dsp:cNvSpPr/>
      </dsp:nvSpPr>
      <dsp:spPr>
        <a:xfrm>
          <a:off x="3237625" y="1213075"/>
          <a:ext cx="1174532" cy="7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Scheduled Tasks</a:t>
          </a:r>
          <a:endParaRPr lang="en-US" sz="1400" kern="1200" dirty="0"/>
        </a:p>
      </dsp:txBody>
      <dsp:txXfrm>
        <a:off x="3237625" y="1213075"/>
        <a:ext cx="1174532" cy="74582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1B537-3A96-4FA8-8F03-B965F9D7376E}">
      <dsp:nvSpPr>
        <dsp:cNvPr id="0" name=""/>
        <dsp:cNvSpPr/>
      </dsp:nvSpPr>
      <dsp:spPr>
        <a:xfrm>
          <a:off x="3648668" y="1834924"/>
          <a:ext cx="91440" cy="341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5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E2613-2362-492F-99AE-B1DCE1DAF8F4}">
      <dsp:nvSpPr>
        <dsp:cNvPr id="0" name=""/>
        <dsp:cNvSpPr/>
      </dsp:nvSpPr>
      <dsp:spPr>
        <a:xfrm>
          <a:off x="2258848" y="747503"/>
          <a:ext cx="1435540" cy="341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85"/>
              </a:lnTo>
              <a:lnTo>
                <a:pt x="1435540" y="232785"/>
              </a:lnTo>
              <a:lnTo>
                <a:pt x="1435540" y="341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930F9-7AF1-4D09-9946-4652D17DF341}">
      <dsp:nvSpPr>
        <dsp:cNvPr id="0" name=""/>
        <dsp:cNvSpPr/>
      </dsp:nvSpPr>
      <dsp:spPr>
        <a:xfrm>
          <a:off x="2213128" y="747503"/>
          <a:ext cx="91440" cy="341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2AA7E-81CA-434E-B00F-B2CC881AD062}">
      <dsp:nvSpPr>
        <dsp:cNvPr id="0" name=""/>
        <dsp:cNvSpPr/>
      </dsp:nvSpPr>
      <dsp:spPr>
        <a:xfrm>
          <a:off x="777587" y="1834924"/>
          <a:ext cx="91440" cy="341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5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D15D-581D-41E4-8E31-DD0BA19BC86F}">
      <dsp:nvSpPr>
        <dsp:cNvPr id="0" name=""/>
        <dsp:cNvSpPr/>
      </dsp:nvSpPr>
      <dsp:spPr>
        <a:xfrm>
          <a:off x="823307" y="747503"/>
          <a:ext cx="1435540" cy="341593"/>
        </a:xfrm>
        <a:custGeom>
          <a:avLst/>
          <a:gdLst/>
          <a:ahLst/>
          <a:cxnLst/>
          <a:rect l="0" t="0" r="0" b="0"/>
          <a:pathLst>
            <a:path>
              <a:moveTo>
                <a:pt x="1435540" y="0"/>
              </a:moveTo>
              <a:lnTo>
                <a:pt x="1435540" y="232785"/>
              </a:lnTo>
              <a:lnTo>
                <a:pt x="0" y="232785"/>
              </a:lnTo>
              <a:lnTo>
                <a:pt x="0" y="341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1671581" y="1674"/>
          <a:ext cx="1174532" cy="7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1802085" y="125653"/>
          <a:ext cx="1174532" cy="7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Workstations</a:t>
          </a:r>
          <a:endParaRPr lang="en-US" sz="1400" kern="1200" dirty="0"/>
        </a:p>
      </dsp:txBody>
      <dsp:txXfrm>
        <a:off x="1802085" y="125653"/>
        <a:ext cx="1174532" cy="745828"/>
      </dsp:txXfrm>
    </dsp:sp>
    <dsp:sp modelId="{8B51C463-F626-4021-B526-BBA11C62AC94}">
      <dsp:nvSpPr>
        <dsp:cNvPr id="0" name=""/>
        <dsp:cNvSpPr/>
      </dsp:nvSpPr>
      <dsp:spPr>
        <a:xfrm>
          <a:off x="236041" y="1089096"/>
          <a:ext cx="1174532" cy="7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366545" y="1213075"/>
          <a:ext cx="1174532" cy="7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Shares</a:t>
          </a:r>
          <a:endParaRPr lang="en-US" sz="1400" kern="1200" dirty="0"/>
        </a:p>
      </dsp:txBody>
      <dsp:txXfrm>
        <a:off x="366545" y="1213075"/>
        <a:ext cx="1174532" cy="745828"/>
      </dsp:txXfrm>
    </dsp:sp>
    <dsp:sp modelId="{7ECED229-A496-4FB5-952F-552905A1E318}">
      <dsp:nvSpPr>
        <dsp:cNvPr id="0" name=""/>
        <dsp:cNvSpPr/>
      </dsp:nvSpPr>
      <dsp:spPr>
        <a:xfrm>
          <a:off x="236041" y="2176518"/>
          <a:ext cx="1174532" cy="7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EF383-F814-4488-A9F4-8A1C163725AF}">
      <dsp:nvSpPr>
        <dsp:cNvPr id="0" name=""/>
        <dsp:cNvSpPr/>
      </dsp:nvSpPr>
      <dsp:spPr>
        <a:xfrm>
          <a:off x="366545" y="2300496"/>
          <a:ext cx="1174532" cy="7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Wireless</a:t>
          </a:r>
          <a:endParaRPr lang="en-US" sz="1400" kern="1200" dirty="0"/>
        </a:p>
      </dsp:txBody>
      <dsp:txXfrm>
        <a:off x="366545" y="2300496"/>
        <a:ext cx="1174532" cy="745828"/>
      </dsp:txXfrm>
    </dsp:sp>
    <dsp:sp modelId="{C84AD961-941D-4B37-A3E0-B18A36026963}">
      <dsp:nvSpPr>
        <dsp:cNvPr id="0" name=""/>
        <dsp:cNvSpPr/>
      </dsp:nvSpPr>
      <dsp:spPr>
        <a:xfrm>
          <a:off x="1671581" y="1089096"/>
          <a:ext cx="1174532" cy="7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636-BB3D-4CC6-9DDA-A078EDFEEBA1}">
      <dsp:nvSpPr>
        <dsp:cNvPr id="0" name=""/>
        <dsp:cNvSpPr/>
      </dsp:nvSpPr>
      <dsp:spPr>
        <a:xfrm>
          <a:off x="1802085" y="1213075"/>
          <a:ext cx="1174532" cy="7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Wireless</a:t>
          </a:r>
          <a:endParaRPr lang="en-US" sz="1400" kern="1200" dirty="0"/>
        </a:p>
      </dsp:txBody>
      <dsp:txXfrm>
        <a:off x="1802085" y="1213075"/>
        <a:ext cx="1174532" cy="745828"/>
      </dsp:txXfrm>
    </dsp:sp>
    <dsp:sp modelId="{801C4D05-33B0-41A0-806E-4B038DFC75EB}">
      <dsp:nvSpPr>
        <dsp:cNvPr id="0" name=""/>
        <dsp:cNvSpPr/>
      </dsp:nvSpPr>
      <dsp:spPr>
        <a:xfrm>
          <a:off x="3107121" y="1089096"/>
          <a:ext cx="1174532" cy="7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5AC0-E45F-4E70-A14D-788E500374B3}">
      <dsp:nvSpPr>
        <dsp:cNvPr id="0" name=""/>
        <dsp:cNvSpPr/>
      </dsp:nvSpPr>
      <dsp:spPr>
        <a:xfrm>
          <a:off x="3237625" y="1213075"/>
          <a:ext cx="1174532" cy="7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Scheduled Tasks</a:t>
          </a:r>
          <a:endParaRPr lang="en-US" sz="1400" kern="1200" dirty="0"/>
        </a:p>
      </dsp:txBody>
      <dsp:txXfrm>
        <a:off x="3237625" y="1213075"/>
        <a:ext cx="1174532" cy="745828"/>
      </dsp:txXfrm>
    </dsp:sp>
    <dsp:sp modelId="{857A3D86-FB8D-4E9A-98E8-1D975453EA39}">
      <dsp:nvSpPr>
        <dsp:cNvPr id="0" name=""/>
        <dsp:cNvSpPr/>
      </dsp:nvSpPr>
      <dsp:spPr>
        <a:xfrm>
          <a:off x="3107121" y="2176518"/>
          <a:ext cx="1174532" cy="7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7306D-4CC1-415F-A99D-7968938AA1E7}">
      <dsp:nvSpPr>
        <dsp:cNvPr id="0" name=""/>
        <dsp:cNvSpPr/>
      </dsp:nvSpPr>
      <dsp:spPr>
        <a:xfrm>
          <a:off x="3237625" y="2300496"/>
          <a:ext cx="1174532" cy="7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Wireless</a:t>
          </a:r>
          <a:endParaRPr lang="en-US" sz="1400" kern="1200" dirty="0"/>
        </a:p>
      </dsp:txBody>
      <dsp:txXfrm>
        <a:off x="3237625" y="2300496"/>
        <a:ext cx="1174532" cy="74582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1B537-3A96-4FA8-8F03-B965F9D7376E}">
      <dsp:nvSpPr>
        <dsp:cNvPr id="0" name=""/>
        <dsp:cNvSpPr/>
      </dsp:nvSpPr>
      <dsp:spPr>
        <a:xfrm>
          <a:off x="2036683" y="1444519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E2613-2362-492F-99AE-B1DCE1DAF8F4}">
      <dsp:nvSpPr>
        <dsp:cNvPr id="0" name=""/>
        <dsp:cNvSpPr/>
      </dsp:nvSpPr>
      <dsp:spPr>
        <a:xfrm>
          <a:off x="1218009" y="789741"/>
          <a:ext cx="864393" cy="205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69"/>
              </a:lnTo>
              <a:lnTo>
                <a:pt x="864393" y="140169"/>
              </a:lnTo>
              <a:lnTo>
                <a:pt x="864393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930F9-7AF1-4D09-9946-4652D17DF341}">
      <dsp:nvSpPr>
        <dsp:cNvPr id="0" name=""/>
        <dsp:cNvSpPr/>
      </dsp:nvSpPr>
      <dsp:spPr>
        <a:xfrm>
          <a:off x="1172289" y="789741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2AA7E-81CA-434E-B00F-B2CC881AD062}">
      <dsp:nvSpPr>
        <dsp:cNvPr id="0" name=""/>
        <dsp:cNvSpPr/>
      </dsp:nvSpPr>
      <dsp:spPr>
        <a:xfrm>
          <a:off x="307895" y="1444519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D15D-581D-41E4-8E31-DD0BA19BC86F}">
      <dsp:nvSpPr>
        <dsp:cNvPr id="0" name=""/>
        <dsp:cNvSpPr/>
      </dsp:nvSpPr>
      <dsp:spPr>
        <a:xfrm>
          <a:off x="353615" y="789741"/>
          <a:ext cx="864393" cy="205686"/>
        </a:xfrm>
        <a:custGeom>
          <a:avLst/>
          <a:gdLst/>
          <a:ahLst/>
          <a:cxnLst/>
          <a:rect l="0" t="0" r="0" b="0"/>
          <a:pathLst>
            <a:path>
              <a:moveTo>
                <a:pt x="864393" y="0"/>
              </a:moveTo>
              <a:lnTo>
                <a:pt x="864393" y="140169"/>
              </a:lnTo>
              <a:lnTo>
                <a:pt x="0" y="140169"/>
              </a:lnTo>
              <a:lnTo>
                <a:pt x="0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864393" y="340649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942975" y="415301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Windows XP</a:t>
          </a:r>
          <a:endParaRPr lang="en-US" sz="1000" kern="1200" dirty="0"/>
        </a:p>
      </dsp:txBody>
      <dsp:txXfrm>
        <a:off x="942975" y="415301"/>
        <a:ext cx="707231" cy="449091"/>
      </dsp:txXfrm>
    </dsp:sp>
    <dsp:sp modelId="{8B51C463-F626-4021-B526-BBA11C62AC94}">
      <dsp:nvSpPr>
        <dsp:cNvPr id="0" name=""/>
        <dsp:cNvSpPr/>
      </dsp:nvSpPr>
      <dsp:spPr>
        <a:xfrm>
          <a:off x="0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78581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Shares</a:t>
          </a:r>
          <a:endParaRPr lang="en-US" sz="1000" kern="1200" dirty="0"/>
        </a:p>
      </dsp:txBody>
      <dsp:txXfrm>
        <a:off x="78581" y="1070080"/>
        <a:ext cx="707231" cy="449091"/>
      </dsp:txXfrm>
    </dsp:sp>
    <dsp:sp modelId="{7ECED229-A496-4FB5-952F-552905A1E318}">
      <dsp:nvSpPr>
        <dsp:cNvPr id="0" name=""/>
        <dsp:cNvSpPr/>
      </dsp:nvSpPr>
      <dsp:spPr>
        <a:xfrm>
          <a:off x="0" y="1650206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EF383-F814-4488-A9F4-8A1C163725AF}">
      <dsp:nvSpPr>
        <dsp:cNvPr id="0" name=""/>
        <dsp:cNvSpPr/>
      </dsp:nvSpPr>
      <dsp:spPr>
        <a:xfrm>
          <a:off x="78581" y="1724858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78581" y="1724858"/>
        <a:ext cx="707231" cy="449091"/>
      </dsp:txXfrm>
    </dsp:sp>
    <dsp:sp modelId="{C84AD961-941D-4B37-A3E0-B18A36026963}">
      <dsp:nvSpPr>
        <dsp:cNvPr id="0" name=""/>
        <dsp:cNvSpPr/>
      </dsp:nvSpPr>
      <dsp:spPr>
        <a:xfrm>
          <a:off x="864393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636-BB3D-4CC6-9DDA-A078EDFEEBA1}">
      <dsp:nvSpPr>
        <dsp:cNvPr id="0" name=""/>
        <dsp:cNvSpPr/>
      </dsp:nvSpPr>
      <dsp:spPr>
        <a:xfrm>
          <a:off x="942975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942975" y="1070080"/>
        <a:ext cx="707231" cy="449091"/>
      </dsp:txXfrm>
    </dsp:sp>
    <dsp:sp modelId="{801C4D05-33B0-41A0-806E-4B038DFC75EB}">
      <dsp:nvSpPr>
        <dsp:cNvPr id="0" name=""/>
        <dsp:cNvSpPr/>
      </dsp:nvSpPr>
      <dsp:spPr>
        <a:xfrm>
          <a:off x="1728787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5AC0-E45F-4E70-A14D-788E500374B3}">
      <dsp:nvSpPr>
        <dsp:cNvPr id="0" name=""/>
        <dsp:cNvSpPr/>
      </dsp:nvSpPr>
      <dsp:spPr>
        <a:xfrm>
          <a:off x="1807368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Scheduled Tasks</a:t>
          </a:r>
          <a:endParaRPr lang="en-US" sz="1000" kern="1200" dirty="0"/>
        </a:p>
      </dsp:txBody>
      <dsp:txXfrm>
        <a:off x="1807368" y="1070080"/>
        <a:ext cx="707231" cy="449091"/>
      </dsp:txXfrm>
    </dsp:sp>
    <dsp:sp modelId="{857A3D86-FB8D-4E9A-98E8-1D975453EA39}">
      <dsp:nvSpPr>
        <dsp:cNvPr id="0" name=""/>
        <dsp:cNvSpPr/>
      </dsp:nvSpPr>
      <dsp:spPr>
        <a:xfrm>
          <a:off x="1728787" y="1650206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7306D-4CC1-415F-A99D-7968938AA1E7}">
      <dsp:nvSpPr>
        <dsp:cNvPr id="0" name=""/>
        <dsp:cNvSpPr/>
      </dsp:nvSpPr>
      <dsp:spPr>
        <a:xfrm>
          <a:off x="1807368" y="1724858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1807368" y="1724858"/>
        <a:ext cx="707231" cy="44909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1B537-3A96-4FA8-8F03-B965F9D7376E}">
      <dsp:nvSpPr>
        <dsp:cNvPr id="0" name=""/>
        <dsp:cNvSpPr/>
      </dsp:nvSpPr>
      <dsp:spPr>
        <a:xfrm>
          <a:off x="2036683" y="1444519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E2613-2362-492F-99AE-B1DCE1DAF8F4}">
      <dsp:nvSpPr>
        <dsp:cNvPr id="0" name=""/>
        <dsp:cNvSpPr/>
      </dsp:nvSpPr>
      <dsp:spPr>
        <a:xfrm>
          <a:off x="1218009" y="789741"/>
          <a:ext cx="864393" cy="205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69"/>
              </a:lnTo>
              <a:lnTo>
                <a:pt x="864393" y="140169"/>
              </a:lnTo>
              <a:lnTo>
                <a:pt x="864393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930F9-7AF1-4D09-9946-4652D17DF341}">
      <dsp:nvSpPr>
        <dsp:cNvPr id="0" name=""/>
        <dsp:cNvSpPr/>
      </dsp:nvSpPr>
      <dsp:spPr>
        <a:xfrm>
          <a:off x="1172289" y="789741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2AA7E-81CA-434E-B00F-B2CC881AD062}">
      <dsp:nvSpPr>
        <dsp:cNvPr id="0" name=""/>
        <dsp:cNvSpPr/>
      </dsp:nvSpPr>
      <dsp:spPr>
        <a:xfrm>
          <a:off x="307895" y="1444519"/>
          <a:ext cx="91440" cy="20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D15D-581D-41E4-8E31-DD0BA19BC86F}">
      <dsp:nvSpPr>
        <dsp:cNvPr id="0" name=""/>
        <dsp:cNvSpPr/>
      </dsp:nvSpPr>
      <dsp:spPr>
        <a:xfrm>
          <a:off x="353615" y="789741"/>
          <a:ext cx="864393" cy="205686"/>
        </a:xfrm>
        <a:custGeom>
          <a:avLst/>
          <a:gdLst/>
          <a:ahLst/>
          <a:cxnLst/>
          <a:rect l="0" t="0" r="0" b="0"/>
          <a:pathLst>
            <a:path>
              <a:moveTo>
                <a:pt x="864393" y="0"/>
              </a:moveTo>
              <a:lnTo>
                <a:pt x="864393" y="140169"/>
              </a:lnTo>
              <a:lnTo>
                <a:pt x="0" y="140169"/>
              </a:lnTo>
              <a:lnTo>
                <a:pt x="0" y="20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0C1C-446C-470C-9930-E56284ACB734}">
      <dsp:nvSpPr>
        <dsp:cNvPr id="0" name=""/>
        <dsp:cNvSpPr/>
      </dsp:nvSpPr>
      <dsp:spPr>
        <a:xfrm>
          <a:off x="864393" y="340649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D5E4-2507-4611-AAF1-0EAED8314746}">
      <dsp:nvSpPr>
        <dsp:cNvPr id="0" name=""/>
        <dsp:cNvSpPr/>
      </dsp:nvSpPr>
      <dsp:spPr>
        <a:xfrm>
          <a:off x="942975" y="415301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Windows 7</a:t>
          </a:r>
          <a:endParaRPr lang="en-US" sz="1000" kern="1200" dirty="0"/>
        </a:p>
      </dsp:txBody>
      <dsp:txXfrm>
        <a:off x="942975" y="415301"/>
        <a:ext cx="707231" cy="449091"/>
      </dsp:txXfrm>
    </dsp:sp>
    <dsp:sp modelId="{8B51C463-F626-4021-B526-BBA11C62AC94}">
      <dsp:nvSpPr>
        <dsp:cNvPr id="0" name=""/>
        <dsp:cNvSpPr/>
      </dsp:nvSpPr>
      <dsp:spPr>
        <a:xfrm>
          <a:off x="0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FDEE-ED1D-46FB-A565-A8A9F3BE365F}">
      <dsp:nvSpPr>
        <dsp:cNvPr id="0" name=""/>
        <dsp:cNvSpPr/>
      </dsp:nvSpPr>
      <dsp:spPr>
        <a:xfrm>
          <a:off x="78581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Shares</a:t>
          </a:r>
          <a:endParaRPr lang="en-US" sz="1000" kern="1200" dirty="0"/>
        </a:p>
      </dsp:txBody>
      <dsp:txXfrm>
        <a:off x="78581" y="1070080"/>
        <a:ext cx="707231" cy="449091"/>
      </dsp:txXfrm>
    </dsp:sp>
    <dsp:sp modelId="{7ECED229-A496-4FB5-952F-552905A1E318}">
      <dsp:nvSpPr>
        <dsp:cNvPr id="0" name=""/>
        <dsp:cNvSpPr/>
      </dsp:nvSpPr>
      <dsp:spPr>
        <a:xfrm>
          <a:off x="0" y="1650206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EF383-F814-4488-A9F4-8A1C163725AF}">
      <dsp:nvSpPr>
        <dsp:cNvPr id="0" name=""/>
        <dsp:cNvSpPr/>
      </dsp:nvSpPr>
      <dsp:spPr>
        <a:xfrm>
          <a:off x="78581" y="1724858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78581" y="1724858"/>
        <a:ext cx="707231" cy="449091"/>
      </dsp:txXfrm>
    </dsp:sp>
    <dsp:sp modelId="{C84AD961-941D-4B37-A3E0-B18A36026963}">
      <dsp:nvSpPr>
        <dsp:cNvPr id="0" name=""/>
        <dsp:cNvSpPr/>
      </dsp:nvSpPr>
      <dsp:spPr>
        <a:xfrm>
          <a:off x="864393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B5636-BB3D-4CC6-9DDA-A078EDFEEBA1}">
      <dsp:nvSpPr>
        <dsp:cNvPr id="0" name=""/>
        <dsp:cNvSpPr/>
      </dsp:nvSpPr>
      <dsp:spPr>
        <a:xfrm>
          <a:off x="942975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942975" y="1070080"/>
        <a:ext cx="707231" cy="449091"/>
      </dsp:txXfrm>
    </dsp:sp>
    <dsp:sp modelId="{801C4D05-33B0-41A0-806E-4B038DFC75EB}">
      <dsp:nvSpPr>
        <dsp:cNvPr id="0" name=""/>
        <dsp:cNvSpPr/>
      </dsp:nvSpPr>
      <dsp:spPr>
        <a:xfrm>
          <a:off x="1728787" y="995427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5AC0-E45F-4E70-A14D-788E500374B3}">
      <dsp:nvSpPr>
        <dsp:cNvPr id="0" name=""/>
        <dsp:cNvSpPr/>
      </dsp:nvSpPr>
      <dsp:spPr>
        <a:xfrm>
          <a:off x="1807368" y="1070080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Scheduled Tasks</a:t>
          </a:r>
          <a:endParaRPr lang="en-US" sz="1000" kern="1200" dirty="0"/>
        </a:p>
      </dsp:txBody>
      <dsp:txXfrm>
        <a:off x="1807368" y="1070080"/>
        <a:ext cx="707231" cy="449091"/>
      </dsp:txXfrm>
    </dsp:sp>
    <dsp:sp modelId="{857A3D86-FB8D-4E9A-98E8-1D975453EA39}">
      <dsp:nvSpPr>
        <dsp:cNvPr id="0" name=""/>
        <dsp:cNvSpPr/>
      </dsp:nvSpPr>
      <dsp:spPr>
        <a:xfrm>
          <a:off x="1728787" y="1650206"/>
          <a:ext cx="707231" cy="4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7306D-4CC1-415F-A99D-7968938AA1E7}">
      <dsp:nvSpPr>
        <dsp:cNvPr id="0" name=""/>
        <dsp:cNvSpPr/>
      </dsp:nvSpPr>
      <dsp:spPr>
        <a:xfrm>
          <a:off x="1807368" y="1724858"/>
          <a:ext cx="707231" cy="4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Wireless</a:t>
          </a:r>
          <a:endParaRPr lang="en-US" sz="1000" kern="1200" dirty="0"/>
        </a:p>
      </dsp:txBody>
      <dsp:txXfrm>
        <a:off x="1807368" y="1724858"/>
        <a:ext cx="707231" cy="449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3888" y="0"/>
            <a:ext cx="57626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800"/>
            </a:lvl1pPr>
          </a:lstStyle>
          <a:p>
            <a:pPr>
              <a:defRPr/>
            </a:pPr>
            <a:fld id="{8045F11E-376E-4A22-9B90-FF4A89D0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51354-025F-4BE3-AD95-5B74A4E52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2425" y="1004888"/>
            <a:ext cx="5680075" cy="1143000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35" name="Rectangle 1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4650" y="2514600"/>
            <a:ext cx="4953000" cy="5334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914650" y="34290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295400"/>
            <a:ext cx="2035175" cy="513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138" y="1295400"/>
            <a:ext cx="5957887" cy="513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2309813"/>
            <a:ext cx="3995737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2309813"/>
            <a:ext cx="3997325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1295400"/>
            <a:ext cx="81264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2309813"/>
            <a:ext cx="8145462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microsoft.com/office/2007/relationships/diagramDrawing" Target="../diagrams/drawing13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Managing Active Directory in a Multi-Platform Environment </a:t>
            </a:r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Justin Hansen</a:t>
            </a: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2914650" y="3336925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NLIT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362200" y="1371600"/>
          <a:ext cx="4038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362200" y="1371600"/>
          <a:ext cx="4648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362200" y="1371600"/>
          <a:ext cx="4648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4876800"/>
            <a:ext cx="8145462" cy="1549400"/>
          </a:xfrm>
        </p:spPr>
        <p:txBody>
          <a:bodyPr/>
          <a:lstStyle/>
          <a:p>
            <a:r>
              <a:rPr lang="en-US" dirty="0" smtClean="0"/>
              <a:t>You need 2</a:t>
            </a:r>
            <a:r>
              <a:rPr lang="en-US" baseline="30000" dirty="0" smtClean="0"/>
              <a:t>n</a:t>
            </a:r>
            <a:r>
              <a:rPr lang="en-US" dirty="0" smtClean="0"/>
              <a:t> OUs for n# of exceptions</a:t>
            </a:r>
          </a:p>
          <a:p>
            <a:pPr lvl="1"/>
            <a:r>
              <a:rPr lang="en-US" dirty="0" smtClean="0"/>
              <a:t>6 exceptions = 64</a:t>
            </a:r>
          </a:p>
          <a:p>
            <a:pPr lvl="1"/>
            <a:r>
              <a:rPr lang="en-US" dirty="0" smtClean="0"/>
              <a:t>8 exceptions = 256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 “Design”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for Group Policy or Delegation?</a:t>
            </a:r>
          </a:p>
          <a:p>
            <a:pPr lvl="1"/>
            <a:r>
              <a:rPr lang="en-US" dirty="0" smtClean="0"/>
              <a:t>Exponential Group Policy OUs (Organizational Units)</a:t>
            </a:r>
          </a:p>
          <a:p>
            <a:pPr lvl="1"/>
            <a:r>
              <a:rPr lang="en-US" dirty="0" smtClean="0"/>
              <a:t>Additional Operating Systems </a:t>
            </a:r>
            <a:r>
              <a:rPr lang="en-US" dirty="0" smtClean="0"/>
              <a:t>create </a:t>
            </a:r>
            <a:r>
              <a:rPr lang="en-US" dirty="0" smtClean="0"/>
              <a:t>an even larger problem!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04800" y="990600"/>
          <a:ext cx="2514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943600" y="987552"/>
          <a:ext cx="2514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04800" y="3657600"/>
          <a:ext cx="2514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3124200" y="990600"/>
          <a:ext cx="2514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5943600" y="3657600"/>
          <a:ext cx="2514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3124200" y="3657600"/>
          <a:ext cx="2514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Directory “Design”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for Group Policy or Delegation?</a:t>
            </a:r>
          </a:p>
          <a:p>
            <a:pPr lvl="1"/>
            <a:r>
              <a:rPr lang="en-US" dirty="0" smtClean="0"/>
              <a:t>Exponential Group Policy OUs (Organizational Units)</a:t>
            </a:r>
          </a:p>
          <a:p>
            <a:pPr lvl="1"/>
            <a:r>
              <a:rPr lang="en-US" dirty="0" smtClean="0"/>
              <a:t>Additional Operating Systems </a:t>
            </a:r>
            <a:r>
              <a:rPr lang="en-US" dirty="0" smtClean="0"/>
              <a:t>create </a:t>
            </a:r>
            <a:r>
              <a:rPr lang="en-US" dirty="0" smtClean="0"/>
              <a:t>an even larger problem!</a:t>
            </a:r>
          </a:p>
          <a:p>
            <a:pPr lvl="1"/>
            <a:r>
              <a:rPr lang="en-US" dirty="0" smtClean="0"/>
              <a:t>User OUs have a similar problem</a:t>
            </a:r>
          </a:p>
          <a:p>
            <a:pPr lvl="1"/>
            <a:r>
              <a:rPr lang="en-US" dirty="0" smtClean="0"/>
              <a:t>Delegating rights becomes difficult</a:t>
            </a:r>
          </a:p>
          <a:p>
            <a:pPr lvl="2"/>
            <a:r>
              <a:rPr lang="en-US" dirty="0" smtClean="0"/>
              <a:t>Unlocking user accounts and password resets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Directory “Design”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design – a combination of Group Policy and Delegation</a:t>
            </a:r>
          </a:p>
          <a:p>
            <a:pPr lvl="1"/>
            <a:r>
              <a:rPr lang="en-US" dirty="0" smtClean="0"/>
              <a:t>Organize computers by OS</a:t>
            </a:r>
          </a:p>
          <a:p>
            <a:pPr lvl="1"/>
            <a:r>
              <a:rPr lang="en-US" dirty="0" smtClean="0"/>
              <a:t>Organize users by privilege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838200" y="9906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5029200"/>
            <a:ext cx="8145462" cy="139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Manage exceptions by Group Membership</a:t>
            </a:r>
          </a:p>
          <a:p>
            <a:pPr lvl="1"/>
            <a:r>
              <a:rPr lang="en-US" dirty="0" smtClean="0"/>
              <a:t>Member </a:t>
            </a:r>
            <a:r>
              <a:rPr lang="en-US" dirty="0" smtClean="0"/>
              <a:t>of</a:t>
            </a:r>
            <a:r>
              <a:rPr lang="en-US" dirty="0" smtClean="0"/>
              <a:t>: Shares</a:t>
            </a:r>
          </a:p>
          <a:p>
            <a:pPr lvl="1"/>
            <a:r>
              <a:rPr lang="en-US" dirty="0" smtClean="0"/>
              <a:t>Member </a:t>
            </a:r>
            <a:r>
              <a:rPr lang="en-US" dirty="0" smtClean="0"/>
              <a:t>of</a:t>
            </a:r>
            <a:r>
              <a:rPr lang="en-US" dirty="0" smtClean="0"/>
              <a:t>: Wireless</a:t>
            </a:r>
          </a:p>
          <a:p>
            <a:pPr lvl="1"/>
            <a:r>
              <a:rPr lang="en-US" dirty="0" smtClean="0"/>
              <a:t>Member </a:t>
            </a:r>
            <a:r>
              <a:rPr lang="en-US" dirty="0" smtClean="0"/>
              <a:t>of</a:t>
            </a:r>
            <a:r>
              <a:rPr lang="en-US" dirty="0" smtClean="0"/>
              <a:t>: Scheduled Tasks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838200" y="838200"/>
          <a:ext cx="7543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029200"/>
            <a:ext cx="8145462" cy="139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Group Memberships used for</a:t>
            </a:r>
          </a:p>
          <a:p>
            <a:pPr lvl="1"/>
            <a:r>
              <a:rPr lang="en-US" dirty="0" smtClean="0"/>
              <a:t>Least User Access determination</a:t>
            </a:r>
          </a:p>
          <a:p>
            <a:pPr lvl="1"/>
            <a:r>
              <a:rPr lang="en-US" dirty="0" smtClean="0"/>
              <a:t>Application of specific user policies (Screen Saver Lockout)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Group Policy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 are managed in “Apply Everything to Everyone” method</a:t>
            </a:r>
          </a:p>
          <a:p>
            <a:pPr lvl="1"/>
            <a:r>
              <a:rPr lang="en-US" dirty="0" smtClean="0"/>
              <a:t>Exceptions are created by applying an additional policy to “reverse” global setting</a:t>
            </a:r>
          </a:p>
          <a:p>
            <a:r>
              <a:rPr lang="en-US" dirty="0" smtClean="0"/>
              <a:t>Group Policy heavily leverages Security Group Filtering</a:t>
            </a:r>
          </a:p>
          <a:p>
            <a:pPr lvl="1"/>
            <a:r>
              <a:rPr lang="en-US" dirty="0" smtClean="0"/>
              <a:t>Utilizing security groups </a:t>
            </a:r>
            <a:r>
              <a:rPr lang="en-US" dirty="0" smtClean="0"/>
              <a:t>adds the </a:t>
            </a:r>
            <a:r>
              <a:rPr lang="en-US" dirty="0" smtClean="0"/>
              <a:t>extra benefit of </a:t>
            </a:r>
            <a:r>
              <a:rPr lang="en-US" dirty="0" smtClean="0"/>
              <a:t>accounting</a:t>
            </a:r>
            <a:endParaRPr lang="en-US" dirty="0" smtClean="0"/>
          </a:p>
          <a:p>
            <a:pPr lvl="1"/>
            <a:r>
              <a:rPr lang="en-US" dirty="0" smtClean="0"/>
              <a:t>Easier to delegate rights to manage group memberships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Grp="1" noChangeArrowheads="1"/>
          </p:cNvSpPr>
          <p:nvPr>
            <p:ph type="title"/>
          </p:nvPr>
        </p:nvSpPr>
        <p:spPr>
          <a:xfrm>
            <a:off x="484188" y="1295400"/>
            <a:ext cx="8126412" cy="381000"/>
          </a:xfrm>
        </p:spPr>
        <p:txBody>
          <a:bodyPr/>
          <a:lstStyle/>
          <a:p>
            <a:r>
              <a:rPr lang="en-US" sz="2800" smtClean="0"/>
              <a:t>Overview</a:t>
            </a:r>
          </a:p>
        </p:txBody>
      </p:sp>
      <p:sp>
        <p:nvSpPr>
          <p:cNvPr id="409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65138" y="2133600"/>
            <a:ext cx="8145462" cy="4292600"/>
          </a:xfrm>
        </p:spPr>
        <p:txBody>
          <a:bodyPr/>
          <a:lstStyle/>
          <a:p>
            <a:r>
              <a:rPr lang="en-US" dirty="0" smtClean="0"/>
              <a:t>Active Directory for Linux, Mac, and Windows clients</a:t>
            </a:r>
          </a:p>
          <a:p>
            <a:r>
              <a:rPr lang="en-US" dirty="0" smtClean="0"/>
              <a:t>Effective design for the AD “tree” </a:t>
            </a:r>
          </a:p>
          <a:p>
            <a:r>
              <a:rPr lang="en-US" dirty="0" smtClean="0"/>
              <a:t>Managing Active Directory Group Policy</a:t>
            </a:r>
          </a:p>
          <a:p>
            <a:r>
              <a:rPr lang="en-US" dirty="0" smtClean="0"/>
              <a:t>Delegating rights for workstation and user management</a:t>
            </a:r>
          </a:p>
          <a:p>
            <a:r>
              <a:rPr lang="en-US" dirty="0" smtClean="0"/>
              <a:t>Ongoing work and future projects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for Group Management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0050" y="2309813"/>
            <a:ext cx="5735638" cy="4116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 Log </a:t>
            </a:r>
          </a:p>
        </p:txBody>
      </p:sp>
      <p:pic>
        <p:nvPicPr>
          <p:cNvPr id="13315" name="Picture 2" descr="C:\DOCUME~1\hansja\LOCALS~1\Temp\SNAGHTMLe593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3192463"/>
            <a:ext cx="71040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and Future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restructuring of OUs</a:t>
            </a:r>
          </a:p>
          <a:p>
            <a:r>
              <a:rPr lang="en-US" dirty="0" smtClean="0"/>
              <a:t>Implement more </a:t>
            </a:r>
            <a:r>
              <a:rPr lang="en-US" dirty="0" smtClean="0"/>
              <a:t>granular policies </a:t>
            </a:r>
            <a:r>
              <a:rPr lang="en-US" dirty="0" smtClean="0"/>
              <a:t>for Non-Windows systems</a:t>
            </a:r>
          </a:p>
          <a:p>
            <a:r>
              <a:rPr lang="en-US" dirty="0" smtClean="0"/>
              <a:t>Extend these concepts to the management of servers in addition to desktops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14600"/>
            <a:ext cx="8126413" cy="1219200"/>
          </a:xfrm>
        </p:spPr>
        <p:txBody>
          <a:bodyPr/>
          <a:lstStyle/>
          <a:p>
            <a:pPr algn="ctr"/>
            <a:r>
              <a:rPr lang="en-US" sz="7200" smtClean="0"/>
              <a:t>Questions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4953000"/>
            <a:ext cx="3352800" cy="1473200"/>
          </a:xfrm>
        </p:spPr>
        <p:txBody>
          <a:bodyPr/>
          <a:lstStyle/>
          <a:p>
            <a:r>
              <a:rPr lang="en-US" smtClean="0"/>
              <a:t>Contact Info</a:t>
            </a:r>
          </a:p>
          <a:p>
            <a:pPr>
              <a:buFontTx/>
              <a:buNone/>
            </a:pPr>
            <a:r>
              <a:rPr lang="en-US" sz="1600" smtClean="0"/>
              <a:t>Justin Hansen</a:t>
            </a:r>
          </a:p>
          <a:p>
            <a:pPr>
              <a:buFontTx/>
              <a:buNone/>
            </a:pPr>
            <a:r>
              <a:rPr lang="en-US" sz="1600" smtClean="0"/>
              <a:t>(208) 526-6584</a:t>
            </a:r>
          </a:p>
          <a:p>
            <a:pPr>
              <a:buFontTx/>
              <a:buNone/>
            </a:pPr>
            <a:r>
              <a:rPr lang="en-US" sz="1600" smtClean="0"/>
              <a:t>Justin.Hansen@inl.gov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4" name="Picture 16" descr="Closing_Animation_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150" y="1828800"/>
            <a:ext cx="471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8" descr="Closing_Animation_0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150" y="1828800"/>
            <a:ext cx="471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Picture 19" descr="Closing_Animation_0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6150" y="1828800"/>
            <a:ext cx="471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Picture 21" descr="Closing_Animation_0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6150" y="1828800"/>
            <a:ext cx="471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22" descr="Closing_Animation_05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6150" y="1828800"/>
            <a:ext cx="471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Picture 23" descr="Closing_Animation_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“New” Active Directory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Active Directory has changed over the last 3 years</a:t>
            </a:r>
          </a:p>
          <a:p>
            <a:pPr lvl="1"/>
            <a:r>
              <a:rPr lang="en-US" smtClean="0"/>
              <a:t>Required support for Linux / Mac clients</a:t>
            </a:r>
          </a:p>
          <a:p>
            <a:pPr lvl="1"/>
            <a:r>
              <a:rPr lang="en-US" smtClean="0"/>
              <a:t>Growing importance of Identity Management</a:t>
            </a:r>
          </a:p>
          <a:p>
            <a:pPr lvl="1"/>
            <a:r>
              <a:rPr lang="en-US" smtClean="0"/>
              <a:t>Enforcement of Minimum Security Configuration</a:t>
            </a:r>
          </a:p>
          <a:p>
            <a:pPr lvl="1"/>
            <a:r>
              <a:rPr lang="en-US" smtClean="0"/>
              <a:t>Delegation of duties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 for Everyone!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Non-Windows Active Directory support provided by Quest Authentication Services</a:t>
            </a:r>
          </a:p>
          <a:p>
            <a:r>
              <a:rPr lang="en-US" dirty="0" smtClean="0"/>
              <a:t>Used for both servers and desktops</a:t>
            </a:r>
          </a:p>
          <a:p>
            <a:r>
              <a:rPr lang="en-US" dirty="0" smtClean="0"/>
              <a:t>Supports Unix / Linux / Mac with same set of tools</a:t>
            </a:r>
          </a:p>
          <a:p>
            <a:r>
              <a:rPr lang="en-US" dirty="0" smtClean="0"/>
              <a:t>Provides management through Group Policy</a:t>
            </a:r>
          </a:p>
          <a:p>
            <a:pPr lvl="1"/>
            <a:r>
              <a:rPr lang="en-US" dirty="0" smtClean="0"/>
              <a:t>Configuration </a:t>
            </a:r>
            <a:r>
              <a:rPr lang="en-US" dirty="0" smtClean="0"/>
              <a:t>settings</a:t>
            </a:r>
            <a:endParaRPr lang="en-US" dirty="0" smtClean="0"/>
          </a:p>
          <a:p>
            <a:pPr lvl="1"/>
            <a:r>
              <a:rPr lang="en-US" dirty="0" smtClean="0"/>
              <a:t>Startup / Refresh / Shutdown scripts</a:t>
            </a:r>
          </a:p>
          <a:p>
            <a:pPr lvl="1"/>
            <a:r>
              <a:rPr lang="en-US" dirty="0" smtClean="0"/>
              <a:t>Mac specific policies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 “Design”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for Group Policy or Delegation?</a:t>
            </a:r>
          </a:p>
          <a:p>
            <a:pPr lvl="1"/>
            <a:r>
              <a:rPr lang="en-US" dirty="0" smtClean="0"/>
              <a:t>Exponential Group Policy OUs (Organizational Units)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733800" y="1447800"/>
          <a:ext cx="164592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276600" y="1371600"/>
          <a:ext cx="25146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276600" y="1371600"/>
          <a:ext cx="25146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7109</TotalTime>
  <Words>487</Words>
  <Application>Microsoft Office PowerPoint</Application>
  <PresentationFormat>On-screen Show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Managing Active Directory in a Multi-Platform Environment </vt:lpstr>
      <vt:lpstr>Overview</vt:lpstr>
      <vt:lpstr>The “New” Active Directory</vt:lpstr>
      <vt:lpstr>Active Directory for Everyone!</vt:lpstr>
      <vt:lpstr>Active Directory “Design”</vt:lpstr>
      <vt:lpstr>Slide 6</vt:lpstr>
      <vt:lpstr>Slide 7</vt:lpstr>
      <vt:lpstr>Slide 8</vt:lpstr>
      <vt:lpstr>Slide 9</vt:lpstr>
      <vt:lpstr>Slide 10</vt:lpstr>
      <vt:lpstr>Slide 11</vt:lpstr>
      <vt:lpstr>Slide 12</vt:lpstr>
      <vt:lpstr>Active Directory “Design”</vt:lpstr>
      <vt:lpstr>Slide 14</vt:lpstr>
      <vt:lpstr>Active Directory “Design”</vt:lpstr>
      <vt:lpstr>Active Directory “Design”</vt:lpstr>
      <vt:lpstr>Slide 17</vt:lpstr>
      <vt:lpstr>Slide 18</vt:lpstr>
      <vt:lpstr>Managing Group Policy </vt:lpstr>
      <vt:lpstr>Utility for Group Management</vt:lpstr>
      <vt:lpstr>History Log </vt:lpstr>
      <vt:lpstr>Ongoing and Future Goals</vt:lpstr>
      <vt:lpstr>Questions</vt:lpstr>
      <vt:lpstr>Slide 24</vt:lpstr>
    </vt:vector>
  </TitlesOfParts>
  <Company>Idaho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Justin A. Hansen</dc:creator>
  <cp:lastModifiedBy>Justin A. Hansen</cp:lastModifiedBy>
  <cp:revision>191</cp:revision>
  <cp:lastPrinted>2001-05-07T20:21:30Z</cp:lastPrinted>
  <dcterms:created xsi:type="dcterms:W3CDTF">1999-10-26T20:37:18Z</dcterms:created>
  <dcterms:modified xsi:type="dcterms:W3CDTF">2010-05-03T22:34:26Z</dcterms:modified>
</cp:coreProperties>
</file>