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274" r:id="rId2"/>
    <p:sldId id="272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A4DB2"/>
    <a:srgbClr val="0033CC"/>
    <a:srgbClr val="18481D"/>
    <a:srgbClr val="008080"/>
    <a:srgbClr val="339933"/>
    <a:srgbClr val="003663"/>
    <a:srgbClr val="80A5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6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292E1-C95A-4EF5-8834-90A8837FF86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0DE02C-4DFD-4DF9-911E-489068D38CFB}">
      <dgm:prSet phldrT="[Text]" custT="1"/>
      <dgm:spPr/>
      <dgm:t>
        <a:bodyPr/>
        <a:lstStyle/>
        <a:p>
          <a:r>
            <a:rPr lang="en-US" sz="1400" b="1" dirty="0" smtClean="0"/>
            <a:t>Create framework</a:t>
          </a:r>
          <a:endParaRPr lang="en-US" sz="1400" b="1" dirty="0"/>
        </a:p>
      </dgm:t>
    </dgm:pt>
    <dgm:pt modelId="{3104DD26-F9AD-4E64-ACB3-8B236D8B73EF}" type="parTrans" cxnId="{C5E3663B-4CFD-4197-BDF9-F392F2A17CC1}">
      <dgm:prSet/>
      <dgm:spPr/>
      <dgm:t>
        <a:bodyPr/>
        <a:lstStyle/>
        <a:p>
          <a:endParaRPr lang="en-US" sz="1400" b="1"/>
        </a:p>
      </dgm:t>
    </dgm:pt>
    <dgm:pt modelId="{74DDAC9F-DFA3-41D4-BEF6-EAC849129C6E}" type="sibTrans" cxnId="{C5E3663B-4CFD-4197-BDF9-F392F2A17CC1}">
      <dgm:prSet custT="1"/>
      <dgm:spPr/>
      <dgm:t>
        <a:bodyPr/>
        <a:lstStyle/>
        <a:p>
          <a:endParaRPr lang="en-US" sz="1400" b="1"/>
        </a:p>
      </dgm:t>
    </dgm:pt>
    <dgm:pt modelId="{FE27B41E-7BA7-4066-98E3-C04304513B17}">
      <dgm:prSet phldrT="[Text]" custT="1"/>
      <dgm:spPr/>
      <dgm:t>
        <a:bodyPr/>
        <a:lstStyle/>
        <a:p>
          <a:r>
            <a:rPr lang="en-US" sz="1400" b="1" dirty="0" smtClean="0"/>
            <a:t>SLA written at service portfolio level</a:t>
          </a:r>
          <a:endParaRPr lang="en-US" sz="1400" b="1" dirty="0"/>
        </a:p>
      </dgm:t>
    </dgm:pt>
    <dgm:pt modelId="{F6B134CE-667D-4DA2-B314-47B4C25271C5}" type="parTrans" cxnId="{49934EB3-F121-4BA2-9BF1-D1F9290B86B9}">
      <dgm:prSet/>
      <dgm:spPr/>
      <dgm:t>
        <a:bodyPr/>
        <a:lstStyle/>
        <a:p>
          <a:endParaRPr lang="en-US" sz="1400" b="1"/>
        </a:p>
      </dgm:t>
    </dgm:pt>
    <dgm:pt modelId="{622CA25E-A9D6-4D89-82CC-70EC66E433D6}" type="sibTrans" cxnId="{49934EB3-F121-4BA2-9BF1-D1F9290B86B9}">
      <dgm:prSet custT="1"/>
      <dgm:spPr/>
      <dgm:t>
        <a:bodyPr/>
        <a:lstStyle/>
        <a:p>
          <a:endParaRPr lang="en-US" sz="1400" b="1"/>
        </a:p>
      </dgm:t>
    </dgm:pt>
    <dgm:pt modelId="{55D42811-4D33-4F11-910C-9E904560774E}">
      <dgm:prSet phldrT="[Text]" custT="1"/>
      <dgm:spPr/>
      <dgm:t>
        <a:bodyPr/>
        <a:lstStyle/>
        <a:p>
          <a:r>
            <a:rPr lang="en-US" sz="1400" b="1" dirty="0" smtClean="0"/>
            <a:t>Manage customer expectations</a:t>
          </a:r>
          <a:endParaRPr lang="en-US" sz="1400" b="1" dirty="0"/>
        </a:p>
      </dgm:t>
    </dgm:pt>
    <dgm:pt modelId="{B0922D61-9323-4F47-8B53-38FE85B86359}" type="parTrans" cxnId="{DF638CAB-90AE-44F1-AAF3-A764BAEBCBEC}">
      <dgm:prSet/>
      <dgm:spPr/>
      <dgm:t>
        <a:bodyPr/>
        <a:lstStyle/>
        <a:p>
          <a:endParaRPr lang="en-US" sz="1400" b="1"/>
        </a:p>
      </dgm:t>
    </dgm:pt>
    <dgm:pt modelId="{68AAF76F-A68C-4D7D-8660-A5F3FC15036C}" type="sibTrans" cxnId="{DF638CAB-90AE-44F1-AAF3-A764BAEBCBEC}">
      <dgm:prSet custT="1"/>
      <dgm:spPr/>
      <dgm:t>
        <a:bodyPr/>
        <a:lstStyle/>
        <a:p>
          <a:endParaRPr lang="en-US" sz="1400" b="1"/>
        </a:p>
      </dgm:t>
    </dgm:pt>
    <dgm:pt modelId="{8E6F257D-0D21-4984-813B-5B974AE35DE8}">
      <dgm:prSet phldrT="[Text]" custT="1"/>
      <dgm:spPr/>
      <dgm:t>
        <a:bodyPr/>
        <a:lstStyle/>
        <a:p>
          <a:r>
            <a:rPr lang="en-US" sz="1400" b="1" dirty="0" smtClean="0"/>
            <a:t>Use standard SLA process</a:t>
          </a:r>
          <a:endParaRPr lang="en-US" sz="1400" b="1" dirty="0"/>
        </a:p>
      </dgm:t>
    </dgm:pt>
    <dgm:pt modelId="{7C698E9F-F3CA-46E4-AB6C-13B2700B7DF3}" type="parTrans" cxnId="{614F6A1F-F4FB-4C1B-9C28-CC7D101EB640}">
      <dgm:prSet/>
      <dgm:spPr/>
      <dgm:t>
        <a:bodyPr/>
        <a:lstStyle/>
        <a:p>
          <a:endParaRPr lang="en-US" sz="1400" b="1"/>
        </a:p>
      </dgm:t>
    </dgm:pt>
    <dgm:pt modelId="{9363E9BF-EBFF-4466-B692-BC7CB8BAFFE1}" type="sibTrans" cxnId="{614F6A1F-F4FB-4C1B-9C28-CC7D101EB640}">
      <dgm:prSet/>
      <dgm:spPr/>
      <dgm:t>
        <a:bodyPr/>
        <a:lstStyle/>
        <a:p>
          <a:endParaRPr lang="en-US" sz="1400" b="1"/>
        </a:p>
      </dgm:t>
    </dgm:pt>
    <dgm:pt modelId="{E0396BA3-3505-49F1-9370-5A8704E79ABB}" type="pres">
      <dgm:prSet presAssocID="{D6D292E1-C95A-4EF5-8834-90A8837FF8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14B8A1-93BD-462E-AADA-BB724B1B71D0}" type="pres">
      <dgm:prSet presAssocID="{4C0DE02C-4DFD-4DF9-911E-489068D38C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931BD-7DE9-494A-80D1-43AA90C29246}" type="pres">
      <dgm:prSet presAssocID="{74DDAC9F-DFA3-41D4-BEF6-EAC849129C6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B8C26E3-46A9-428B-9E93-193D8AE3BDF9}" type="pres">
      <dgm:prSet presAssocID="{74DDAC9F-DFA3-41D4-BEF6-EAC849129C6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BC604AE-99C8-4FE6-B830-2F51CEFCD721}" type="pres">
      <dgm:prSet presAssocID="{FE27B41E-7BA7-4066-98E3-C04304513B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46031-0813-4CF9-B90C-505D6F131D26}" type="pres">
      <dgm:prSet presAssocID="{622CA25E-A9D6-4D89-82CC-70EC66E433D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E777A49-3CEF-44E9-BED1-8932A40D41C8}" type="pres">
      <dgm:prSet presAssocID="{622CA25E-A9D6-4D89-82CC-70EC66E433D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9A6A599-314E-4B7F-BFA9-475D31287661}" type="pres">
      <dgm:prSet presAssocID="{55D42811-4D33-4F11-910C-9E90456077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D0BF2-7450-4519-881F-4D2B9A98BC0A}" type="pres">
      <dgm:prSet presAssocID="{68AAF76F-A68C-4D7D-8660-A5F3FC15036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1905DB9-A9D9-48A6-A969-9B53ED4052C1}" type="pres">
      <dgm:prSet presAssocID="{68AAF76F-A68C-4D7D-8660-A5F3FC15036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C6F7806-4B8D-4865-9509-763ACFE6E237}" type="pres">
      <dgm:prSet presAssocID="{8E6F257D-0D21-4984-813B-5B974AE35D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31CB0D-728D-44F1-A0D3-D1EDE25C844B}" type="presOf" srcId="{4C0DE02C-4DFD-4DF9-911E-489068D38CFB}" destId="{8D14B8A1-93BD-462E-AADA-BB724B1B71D0}" srcOrd="0" destOrd="0" presId="urn:microsoft.com/office/officeart/2005/8/layout/process1"/>
    <dgm:cxn modelId="{ADB1E9A4-7F72-4494-BFB7-3334A93155C6}" type="presOf" srcId="{74DDAC9F-DFA3-41D4-BEF6-EAC849129C6E}" destId="{9BA931BD-7DE9-494A-80D1-43AA90C29246}" srcOrd="0" destOrd="0" presId="urn:microsoft.com/office/officeart/2005/8/layout/process1"/>
    <dgm:cxn modelId="{FACB8BE1-289F-47FD-9A29-04EFC532E5B4}" type="presOf" srcId="{55D42811-4D33-4F11-910C-9E904560774E}" destId="{A9A6A599-314E-4B7F-BFA9-475D31287661}" srcOrd="0" destOrd="0" presId="urn:microsoft.com/office/officeart/2005/8/layout/process1"/>
    <dgm:cxn modelId="{0A160AA9-DA98-4C97-A3CF-0E427E8D31AF}" type="presOf" srcId="{D6D292E1-C95A-4EF5-8834-90A8837FF868}" destId="{E0396BA3-3505-49F1-9370-5A8704E79ABB}" srcOrd="0" destOrd="0" presId="urn:microsoft.com/office/officeart/2005/8/layout/process1"/>
    <dgm:cxn modelId="{614F6A1F-F4FB-4C1B-9C28-CC7D101EB640}" srcId="{D6D292E1-C95A-4EF5-8834-90A8837FF868}" destId="{8E6F257D-0D21-4984-813B-5B974AE35DE8}" srcOrd="3" destOrd="0" parTransId="{7C698E9F-F3CA-46E4-AB6C-13B2700B7DF3}" sibTransId="{9363E9BF-EBFF-4466-B692-BC7CB8BAFFE1}"/>
    <dgm:cxn modelId="{C12CBD66-384D-4546-921A-2354CEB82BFC}" type="presOf" srcId="{FE27B41E-7BA7-4066-98E3-C04304513B17}" destId="{0BC604AE-99C8-4FE6-B830-2F51CEFCD721}" srcOrd="0" destOrd="0" presId="urn:microsoft.com/office/officeart/2005/8/layout/process1"/>
    <dgm:cxn modelId="{A64987E3-0C2B-434E-96BD-4324CA6210E1}" type="presOf" srcId="{622CA25E-A9D6-4D89-82CC-70EC66E433D6}" destId="{8EA46031-0813-4CF9-B90C-505D6F131D26}" srcOrd="0" destOrd="0" presId="urn:microsoft.com/office/officeart/2005/8/layout/process1"/>
    <dgm:cxn modelId="{49934EB3-F121-4BA2-9BF1-D1F9290B86B9}" srcId="{D6D292E1-C95A-4EF5-8834-90A8837FF868}" destId="{FE27B41E-7BA7-4066-98E3-C04304513B17}" srcOrd="1" destOrd="0" parTransId="{F6B134CE-667D-4DA2-B314-47B4C25271C5}" sibTransId="{622CA25E-A9D6-4D89-82CC-70EC66E433D6}"/>
    <dgm:cxn modelId="{21DD5921-2D5A-4CE4-B0B0-139DCA32CEA3}" type="presOf" srcId="{68AAF76F-A68C-4D7D-8660-A5F3FC15036C}" destId="{01905DB9-A9D9-48A6-A969-9B53ED4052C1}" srcOrd="1" destOrd="0" presId="urn:microsoft.com/office/officeart/2005/8/layout/process1"/>
    <dgm:cxn modelId="{F84871BC-266C-4DC4-94F4-1B7A5214A97A}" type="presOf" srcId="{68AAF76F-A68C-4D7D-8660-A5F3FC15036C}" destId="{733D0BF2-7450-4519-881F-4D2B9A98BC0A}" srcOrd="0" destOrd="0" presId="urn:microsoft.com/office/officeart/2005/8/layout/process1"/>
    <dgm:cxn modelId="{7414A962-F529-4F46-9C99-3EAF9551C258}" type="presOf" srcId="{74DDAC9F-DFA3-41D4-BEF6-EAC849129C6E}" destId="{BB8C26E3-46A9-428B-9E93-193D8AE3BDF9}" srcOrd="1" destOrd="0" presId="urn:microsoft.com/office/officeart/2005/8/layout/process1"/>
    <dgm:cxn modelId="{30E5ABC5-0D25-4CC3-B617-42DD415DBCE9}" type="presOf" srcId="{8E6F257D-0D21-4984-813B-5B974AE35DE8}" destId="{DC6F7806-4B8D-4865-9509-763ACFE6E237}" srcOrd="0" destOrd="0" presId="urn:microsoft.com/office/officeart/2005/8/layout/process1"/>
    <dgm:cxn modelId="{DF638CAB-90AE-44F1-AAF3-A764BAEBCBEC}" srcId="{D6D292E1-C95A-4EF5-8834-90A8837FF868}" destId="{55D42811-4D33-4F11-910C-9E904560774E}" srcOrd="2" destOrd="0" parTransId="{B0922D61-9323-4F47-8B53-38FE85B86359}" sibTransId="{68AAF76F-A68C-4D7D-8660-A5F3FC15036C}"/>
    <dgm:cxn modelId="{C5E3663B-4CFD-4197-BDF9-F392F2A17CC1}" srcId="{D6D292E1-C95A-4EF5-8834-90A8837FF868}" destId="{4C0DE02C-4DFD-4DF9-911E-489068D38CFB}" srcOrd="0" destOrd="0" parTransId="{3104DD26-F9AD-4E64-ACB3-8B236D8B73EF}" sibTransId="{74DDAC9F-DFA3-41D4-BEF6-EAC849129C6E}"/>
    <dgm:cxn modelId="{BE61A85D-CCEC-4769-84A2-91724AE9E663}" type="presOf" srcId="{622CA25E-A9D6-4D89-82CC-70EC66E433D6}" destId="{AE777A49-3CEF-44E9-BED1-8932A40D41C8}" srcOrd="1" destOrd="0" presId="urn:microsoft.com/office/officeart/2005/8/layout/process1"/>
    <dgm:cxn modelId="{E4154836-A718-4C2B-9BF3-709A91D8F883}" type="presParOf" srcId="{E0396BA3-3505-49F1-9370-5A8704E79ABB}" destId="{8D14B8A1-93BD-462E-AADA-BB724B1B71D0}" srcOrd="0" destOrd="0" presId="urn:microsoft.com/office/officeart/2005/8/layout/process1"/>
    <dgm:cxn modelId="{B24F58A7-39F4-4B53-A46A-318B604851C9}" type="presParOf" srcId="{E0396BA3-3505-49F1-9370-5A8704E79ABB}" destId="{9BA931BD-7DE9-494A-80D1-43AA90C29246}" srcOrd="1" destOrd="0" presId="urn:microsoft.com/office/officeart/2005/8/layout/process1"/>
    <dgm:cxn modelId="{F92D1304-22EC-4127-81F2-A48D729C1BBD}" type="presParOf" srcId="{9BA931BD-7DE9-494A-80D1-43AA90C29246}" destId="{BB8C26E3-46A9-428B-9E93-193D8AE3BDF9}" srcOrd="0" destOrd="0" presId="urn:microsoft.com/office/officeart/2005/8/layout/process1"/>
    <dgm:cxn modelId="{4EDDDBC4-7A36-49FB-A0CD-15FA4DB13888}" type="presParOf" srcId="{E0396BA3-3505-49F1-9370-5A8704E79ABB}" destId="{0BC604AE-99C8-4FE6-B830-2F51CEFCD721}" srcOrd="2" destOrd="0" presId="urn:microsoft.com/office/officeart/2005/8/layout/process1"/>
    <dgm:cxn modelId="{53F60D85-85D2-4D83-929C-7ECE0AA1EA6E}" type="presParOf" srcId="{E0396BA3-3505-49F1-9370-5A8704E79ABB}" destId="{8EA46031-0813-4CF9-B90C-505D6F131D26}" srcOrd="3" destOrd="0" presId="urn:microsoft.com/office/officeart/2005/8/layout/process1"/>
    <dgm:cxn modelId="{50894045-AB0D-40DE-A1A8-617C8D78F94D}" type="presParOf" srcId="{8EA46031-0813-4CF9-B90C-505D6F131D26}" destId="{AE777A49-3CEF-44E9-BED1-8932A40D41C8}" srcOrd="0" destOrd="0" presId="urn:microsoft.com/office/officeart/2005/8/layout/process1"/>
    <dgm:cxn modelId="{ACEC4BC8-8096-402A-A809-82A5D9E0D23E}" type="presParOf" srcId="{E0396BA3-3505-49F1-9370-5A8704E79ABB}" destId="{A9A6A599-314E-4B7F-BFA9-475D31287661}" srcOrd="4" destOrd="0" presId="urn:microsoft.com/office/officeart/2005/8/layout/process1"/>
    <dgm:cxn modelId="{368CCEF0-4289-4AA1-AF68-CDB0D98780D5}" type="presParOf" srcId="{E0396BA3-3505-49F1-9370-5A8704E79ABB}" destId="{733D0BF2-7450-4519-881F-4D2B9A98BC0A}" srcOrd="5" destOrd="0" presId="urn:microsoft.com/office/officeart/2005/8/layout/process1"/>
    <dgm:cxn modelId="{B6B8EE56-284E-4F37-A26D-60CD5DC0A182}" type="presParOf" srcId="{733D0BF2-7450-4519-881F-4D2B9A98BC0A}" destId="{01905DB9-A9D9-48A6-A969-9B53ED4052C1}" srcOrd="0" destOrd="0" presId="urn:microsoft.com/office/officeart/2005/8/layout/process1"/>
    <dgm:cxn modelId="{D0E2A6AE-8226-4BDA-9F78-8A53E7C67341}" type="presParOf" srcId="{E0396BA3-3505-49F1-9370-5A8704E79ABB}" destId="{DC6F7806-4B8D-4865-9509-763ACFE6E2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C4EE6-1C28-449A-923D-8DA7DECB3D58}" type="doc">
      <dgm:prSet loTypeId="urn:microsoft.com/office/officeart/2005/8/layout/arrow2" loCatId="process" qsTypeId="urn:microsoft.com/office/officeart/2005/8/quickstyle/3d4" qsCatId="3D" csTypeId="urn:microsoft.com/office/officeart/2005/8/colors/accent2_1" csCatId="accent2" phldr="1"/>
      <dgm:spPr/>
    </dgm:pt>
    <dgm:pt modelId="{37FA2E6C-A8AE-4559-8BB6-251568CDE99E}">
      <dgm:prSet phldrT="[Text]" custT="1"/>
      <dgm:spPr/>
      <dgm:t>
        <a:bodyPr/>
        <a:lstStyle/>
        <a:p>
          <a:r>
            <a:rPr lang="en-US" sz="1200" b="1" dirty="0" smtClean="0"/>
            <a:t>eServices Phase II</a:t>
          </a:r>
          <a:endParaRPr lang="en-US" sz="1200" b="1" dirty="0"/>
        </a:p>
      </dgm:t>
    </dgm:pt>
    <dgm:pt modelId="{9D5F1B37-FC3B-4338-8C66-B45105BA8637}" type="parTrans" cxnId="{37B2DB9C-473E-435D-94AA-607A6225A387}">
      <dgm:prSet/>
      <dgm:spPr/>
      <dgm:t>
        <a:bodyPr/>
        <a:lstStyle/>
        <a:p>
          <a:endParaRPr lang="en-US" sz="1200" b="1"/>
        </a:p>
      </dgm:t>
    </dgm:pt>
    <dgm:pt modelId="{20A8A7E0-5B85-4024-AE5D-C90016CA1068}" type="sibTrans" cxnId="{37B2DB9C-473E-435D-94AA-607A6225A387}">
      <dgm:prSet/>
      <dgm:spPr/>
      <dgm:t>
        <a:bodyPr/>
        <a:lstStyle/>
        <a:p>
          <a:endParaRPr lang="en-US" sz="1200" b="1"/>
        </a:p>
      </dgm:t>
    </dgm:pt>
    <dgm:pt modelId="{032903DC-9173-4A11-9B79-549BA628E5E5}">
      <dgm:prSet phldrT="[Text]" custT="1"/>
      <dgm:spPr/>
      <dgm:t>
        <a:bodyPr/>
        <a:lstStyle/>
        <a:p>
          <a:r>
            <a:rPr lang="en-US" sz="1200" b="1" dirty="0" smtClean="0"/>
            <a:t>Asset management</a:t>
          </a:r>
          <a:endParaRPr lang="en-US" sz="1200" b="1" dirty="0"/>
        </a:p>
      </dgm:t>
    </dgm:pt>
    <dgm:pt modelId="{6F5682FB-5704-483B-85B8-B46B40DBAF7B}" type="parTrans" cxnId="{3FADEC80-D03C-48C2-AB7A-9ED25317C3DC}">
      <dgm:prSet/>
      <dgm:spPr/>
      <dgm:t>
        <a:bodyPr/>
        <a:lstStyle/>
        <a:p>
          <a:endParaRPr lang="en-US" sz="1200" b="1"/>
        </a:p>
      </dgm:t>
    </dgm:pt>
    <dgm:pt modelId="{AB86F1A3-AACD-4090-B991-E231CE99C056}" type="sibTrans" cxnId="{3FADEC80-D03C-48C2-AB7A-9ED25317C3DC}">
      <dgm:prSet/>
      <dgm:spPr/>
      <dgm:t>
        <a:bodyPr/>
        <a:lstStyle/>
        <a:p>
          <a:endParaRPr lang="en-US" sz="1200" b="1"/>
        </a:p>
      </dgm:t>
    </dgm:pt>
    <dgm:pt modelId="{D6AEE02B-A01A-4319-9B46-647D8467C5B0}">
      <dgm:prSet phldrT="[Text]" custT="1"/>
      <dgm:spPr/>
      <dgm:t>
        <a:bodyPr/>
        <a:lstStyle/>
        <a:p>
          <a:r>
            <a:rPr lang="en-US" sz="1200" b="1" dirty="0" smtClean="0"/>
            <a:t>Operational level agreements</a:t>
          </a:r>
          <a:endParaRPr lang="en-US" sz="1200" b="1" dirty="0"/>
        </a:p>
      </dgm:t>
    </dgm:pt>
    <dgm:pt modelId="{9CDE752A-2088-4387-A637-495833CEEC37}" type="parTrans" cxnId="{A3B22541-CD7F-4BF1-A21D-46DEF73CD7FE}">
      <dgm:prSet/>
      <dgm:spPr/>
      <dgm:t>
        <a:bodyPr/>
        <a:lstStyle/>
        <a:p>
          <a:endParaRPr lang="en-US" sz="1200" b="1"/>
        </a:p>
      </dgm:t>
    </dgm:pt>
    <dgm:pt modelId="{3CAE382B-A987-4970-8A0D-E95A2A5586F9}" type="sibTrans" cxnId="{A3B22541-CD7F-4BF1-A21D-46DEF73CD7FE}">
      <dgm:prSet/>
      <dgm:spPr/>
      <dgm:t>
        <a:bodyPr/>
        <a:lstStyle/>
        <a:p>
          <a:endParaRPr lang="en-US" sz="1200" b="1"/>
        </a:p>
      </dgm:t>
    </dgm:pt>
    <dgm:pt modelId="{01119A59-3E3C-4953-8B89-FECFE8C736E3}">
      <dgm:prSet phldrT="[Text]" custT="1"/>
      <dgm:spPr/>
      <dgm:t>
        <a:bodyPr/>
        <a:lstStyle/>
        <a:p>
          <a:r>
            <a:rPr lang="en-US" sz="1200" b="1" dirty="0" smtClean="0"/>
            <a:t>Self-assessments</a:t>
          </a:r>
          <a:endParaRPr lang="en-US" sz="1200" b="1" dirty="0"/>
        </a:p>
      </dgm:t>
    </dgm:pt>
    <dgm:pt modelId="{E17CE761-75EB-4FD7-9514-B043F9BFF2E6}" type="parTrans" cxnId="{57112B0E-FA9A-447B-B744-D1AD7104CC93}">
      <dgm:prSet/>
      <dgm:spPr/>
      <dgm:t>
        <a:bodyPr/>
        <a:lstStyle/>
        <a:p>
          <a:endParaRPr lang="en-US" sz="1200" b="1"/>
        </a:p>
      </dgm:t>
    </dgm:pt>
    <dgm:pt modelId="{2E83B52E-0BBC-4A29-912C-D0380CB7D9EE}" type="sibTrans" cxnId="{57112B0E-FA9A-447B-B744-D1AD7104CC93}">
      <dgm:prSet/>
      <dgm:spPr/>
      <dgm:t>
        <a:bodyPr/>
        <a:lstStyle/>
        <a:p>
          <a:endParaRPr lang="en-US" sz="1200" b="1"/>
        </a:p>
      </dgm:t>
    </dgm:pt>
    <dgm:pt modelId="{115EBF1F-7F2A-4CF7-B1AC-1B4A5670378A}">
      <dgm:prSet phldrT="[Text]" custT="1"/>
      <dgm:spPr/>
      <dgm:t>
        <a:bodyPr/>
        <a:lstStyle/>
        <a:p>
          <a:r>
            <a:rPr lang="en-US" sz="1200" b="1" dirty="0" smtClean="0"/>
            <a:t>Problem, knowledge, event</a:t>
          </a:r>
          <a:endParaRPr lang="en-US" sz="1200" b="1" dirty="0"/>
        </a:p>
      </dgm:t>
    </dgm:pt>
    <dgm:pt modelId="{2FC77230-6D95-4150-97D9-476DB99C0A4C}" type="parTrans" cxnId="{430CABBD-A3AD-4F26-8508-6DF6A2AE6A51}">
      <dgm:prSet/>
      <dgm:spPr/>
      <dgm:t>
        <a:bodyPr/>
        <a:lstStyle/>
        <a:p>
          <a:endParaRPr lang="en-US" sz="1200" b="1"/>
        </a:p>
      </dgm:t>
    </dgm:pt>
    <dgm:pt modelId="{C588C132-7837-4B5B-B61A-12C11A642CD7}" type="sibTrans" cxnId="{430CABBD-A3AD-4F26-8508-6DF6A2AE6A51}">
      <dgm:prSet/>
      <dgm:spPr/>
      <dgm:t>
        <a:bodyPr/>
        <a:lstStyle/>
        <a:p>
          <a:endParaRPr lang="en-US" sz="1200" b="1"/>
        </a:p>
      </dgm:t>
    </dgm:pt>
    <dgm:pt modelId="{244165E2-2703-42ED-A3EB-1E5F1298AD1B}" type="pres">
      <dgm:prSet presAssocID="{046C4EE6-1C28-449A-923D-8DA7DECB3D58}" presName="arrowDiagram" presStyleCnt="0">
        <dgm:presLayoutVars>
          <dgm:chMax val="5"/>
          <dgm:dir/>
          <dgm:resizeHandles val="exact"/>
        </dgm:presLayoutVars>
      </dgm:prSet>
      <dgm:spPr/>
    </dgm:pt>
    <dgm:pt modelId="{8C96B518-66FC-4696-9FDB-287C6D148058}" type="pres">
      <dgm:prSet presAssocID="{046C4EE6-1C28-449A-923D-8DA7DECB3D58}" presName="arrow" presStyleLbl="bgShp" presStyleIdx="0" presStyleCnt="1"/>
      <dgm:spPr/>
      <dgm:t>
        <a:bodyPr/>
        <a:lstStyle/>
        <a:p>
          <a:endParaRPr lang="en-US"/>
        </a:p>
      </dgm:t>
    </dgm:pt>
    <dgm:pt modelId="{E758C0AD-D54D-4A2C-BC70-A55BAEDD8436}" type="pres">
      <dgm:prSet presAssocID="{046C4EE6-1C28-449A-923D-8DA7DECB3D58}" presName="arrowDiagram5" presStyleCnt="0"/>
      <dgm:spPr/>
    </dgm:pt>
    <dgm:pt modelId="{E0C8D3C0-25DA-4157-B081-DE28D9DF91D4}" type="pres">
      <dgm:prSet presAssocID="{37FA2E6C-A8AE-4559-8BB6-251568CDE99E}" presName="bullet5a" presStyleLbl="node1" presStyleIdx="0" presStyleCnt="5"/>
      <dgm:spPr/>
    </dgm:pt>
    <dgm:pt modelId="{6376BE84-1FBF-41FD-BA62-9D81E2E518AF}" type="pres">
      <dgm:prSet presAssocID="{37FA2E6C-A8AE-4559-8BB6-251568CDE99E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E9D7E-D964-41B4-BD19-0070C27F92D3}" type="pres">
      <dgm:prSet presAssocID="{032903DC-9173-4A11-9B79-549BA628E5E5}" presName="bullet5b" presStyleLbl="node1" presStyleIdx="1" presStyleCnt="5"/>
      <dgm:spPr/>
    </dgm:pt>
    <dgm:pt modelId="{AC0F8638-E0F0-4EB8-89C8-24317CF5F1D2}" type="pres">
      <dgm:prSet presAssocID="{032903DC-9173-4A11-9B79-549BA628E5E5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F5653-6872-4416-AC42-9A33FF93C097}" type="pres">
      <dgm:prSet presAssocID="{D6AEE02B-A01A-4319-9B46-647D8467C5B0}" presName="bullet5c" presStyleLbl="node1" presStyleIdx="2" presStyleCnt="5"/>
      <dgm:spPr/>
    </dgm:pt>
    <dgm:pt modelId="{1A3D34AA-B8CB-4420-BBCA-4B733BA2D264}" type="pres">
      <dgm:prSet presAssocID="{D6AEE02B-A01A-4319-9B46-647D8467C5B0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09909-72D6-4A74-A681-4F868210994B}" type="pres">
      <dgm:prSet presAssocID="{01119A59-3E3C-4953-8B89-FECFE8C736E3}" presName="bullet5d" presStyleLbl="node1" presStyleIdx="3" presStyleCnt="5"/>
      <dgm:spPr/>
    </dgm:pt>
    <dgm:pt modelId="{D5CAE413-2017-479B-84B2-B5966CAFE888}" type="pres">
      <dgm:prSet presAssocID="{01119A59-3E3C-4953-8B89-FECFE8C736E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4CEB1-1D44-4DB0-980C-3904896AA605}" type="pres">
      <dgm:prSet presAssocID="{115EBF1F-7F2A-4CF7-B1AC-1B4A5670378A}" presName="bullet5e" presStyleLbl="node1" presStyleIdx="4" presStyleCnt="5"/>
      <dgm:spPr/>
    </dgm:pt>
    <dgm:pt modelId="{C14A0E85-4BFC-460A-926D-B439E7B17087}" type="pres">
      <dgm:prSet presAssocID="{115EBF1F-7F2A-4CF7-B1AC-1B4A5670378A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ADEC80-D03C-48C2-AB7A-9ED25317C3DC}" srcId="{046C4EE6-1C28-449A-923D-8DA7DECB3D58}" destId="{032903DC-9173-4A11-9B79-549BA628E5E5}" srcOrd="1" destOrd="0" parTransId="{6F5682FB-5704-483B-85B8-B46B40DBAF7B}" sibTransId="{AB86F1A3-AACD-4090-B991-E231CE99C056}"/>
    <dgm:cxn modelId="{57112B0E-FA9A-447B-B744-D1AD7104CC93}" srcId="{046C4EE6-1C28-449A-923D-8DA7DECB3D58}" destId="{01119A59-3E3C-4953-8B89-FECFE8C736E3}" srcOrd="3" destOrd="0" parTransId="{E17CE761-75EB-4FD7-9514-B043F9BFF2E6}" sibTransId="{2E83B52E-0BBC-4A29-912C-D0380CB7D9EE}"/>
    <dgm:cxn modelId="{F38157CF-82F9-4F77-AA38-499E03146FA2}" type="presOf" srcId="{046C4EE6-1C28-449A-923D-8DA7DECB3D58}" destId="{244165E2-2703-42ED-A3EB-1E5F1298AD1B}" srcOrd="0" destOrd="0" presId="urn:microsoft.com/office/officeart/2005/8/layout/arrow2"/>
    <dgm:cxn modelId="{53FAC568-7893-42EE-A693-D6EC386D9CA0}" type="presOf" srcId="{D6AEE02B-A01A-4319-9B46-647D8467C5B0}" destId="{1A3D34AA-B8CB-4420-BBCA-4B733BA2D264}" srcOrd="0" destOrd="0" presId="urn:microsoft.com/office/officeart/2005/8/layout/arrow2"/>
    <dgm:cxn modelId="{37B2DB9C-473E-435D-94AA-607A6225A387}" srcId="{046C4EE6-1C28-449A-923D-8DA7DECB3D58}" destId="{37FA2E6C-A8AE-4559-8BB6-251568CDE99E}" srcOrd="0" destOrd="0" parTransId="{9D5F1B37-FC3B-4338-8C66-B45105BA8637}" sibTransId="{20A8A7E0-5B85-4024-AE5D-C90016CA1068}"/>
    <dgm:cxn modelId="{CC87C483-6663-4B12-B0CA-128C5C438A84}" type="presOf" srcId="{115EBF1F-7F2A-4CF7-B1AC-1B4A5670378A}" destId="{C14A0E85-4BFC-460A-926D-B439E7B17087}" srcOrd="0" destOrd="0" presId="urn:microsoft.com/office/officeart/2005/8/layout/arrow2"/>
    <dgm:cxn modelId="{A3B22541-CD7F-4BF1-A21D-46DEF73CD7FE}" srcId="{046C4EE6-1C28-449A-923D-8DA7DECB3D58}" destId="{D6AEE02B-A01A-4319-9B46-647D8467C5B0}" srcOrd="2" destOrd="0" parTransId="{9CDE752A-2088-4387-A637-495833CEEC37}" sibTransId="{3CAE382B-A987-4970-8A0D-E95A2A5586F9}"/>
    <dgm:cxn modelId="{F305D2FF-3A0B-4DC2-8018-88BB6F842B92}" type="presOf" srcId="{032903DC-9173-4A11-9B79-549BA628E5E5}" destId="{AC0F8638-E0F0-4EB8-89C8-24317CF5F1D2}" srcOrd="0" destOrd="0" presId="urn:microsoft.com/office/officeart/2005/8/layout/arrow2"/>
    <dgm:cxn modelId="{B6606A40-E86D-4908-AEFE-AB8020514ECC}" type="presOf" srcId="{37FA2E6C-A8AE-4559-8BB6-251568CDE99E}" destId="{6376BE84-1FBF-41FD-BA62-9D81E2E518AF}" srcOrd="0" destOrd="0" presId="urn:microsoft.com/office/officeart/2005/8/layout/arrow2"/>
    <dgm:cxn modelId="{430CABBD-A3AD-4F26-8508-6DF6A2AE6A51}" srcId="{046C4EE6-1C28-449A-923D-8DA7DECB3D58}" destId="{115EBF1F-7F2A-4CF7-B1AC-1B4A5670378A}" srcOrd="4" destOrd="0" parTransId="{2FC77230-6D95-4150-97D9-476DB99C0A4C}" sibTransId="{C588C132-7837-4B5B-B61A-12C11A642CD7}"/>
    <dgm:cxn modelId="{6A5A8C5D-A637-4D75-BCA7-3E129898AA9E}" type="presOf" srcId="{01119A59-3E3C-4953-8B89-FECFE8C736E3}" destId="{D5CAE413-2017-479B-84B2-B5966CAFE888}" srcOrd="0" destOrd="0" presId="urn:microsoft.com/office/officeart/2005/8/layout/arrow2"/>
    <dgm:cxn modelId="{698B2ADB-1436-462B-A5A0-BF20B5F77161}" type="presParOf" srcId="{244165E2-2703-42ED-A3EB-1E5F1298AD1B}" destId="{8C96B518-66FC-4696-9FDB-287C6D148058}" srcOrd="0" destOrd="0" presId="urn:microsoft.com/office/officeart/2005/8/layout/arrow2"/>
    <dgm:cxn modelId="{F9BA4AFF-495F-45EA-8CCD-1425CC08193C}" type="presParOf" srcId="{244165E2-2703-42ED-A3EB-1E5F1298AD1B}" destId="{E758C0AD-D54D-4A2C-BC70-A55BAEDD8436}" srcOrd="1" destOrd="0" presId="urn:microsoft.com/office/officeart/2005/8/layout/arrow2"/>
    <dgm:cxn modelId="{02657B8E-51BD-4275-B0C8-D93CD51150F2}" type="presParOf" srcId="{E758C0AD-D54D-4A2C-BC70-A55BAEDD8436}" destId="{E0C8D3C0-25DA-4157-B081-DE28D9DF91D4}" srcOrd="0" destOrd="0" presId="urn:microsoft.com/office/officeart/2005/8/layout/arrow2"/>
    <dgm:cxn modelId="{5D7641F4-98DD-4D40-983E-E9BC1C0A3973}" type="presParOf" srcId="{E758C0AD-D54D-4A2C-BC70-A55BAEDD8436}" destId="{6376BE84-1FBF-41FD-BA62-9D81E2E518AF}" srcOrd="1" destOrd="0" presId="urn:microsoft.com/office/officeart/2005/8/layout/arrow2"/>
    <dgm:cxn modelId="{8B151E1E-E9AA-41FE-ADE4-06ECE079ACAF}" type="presParOf" srcId="{E758C0AD-D54D-4A2C-BC70-A55BAEDD8436}" destId="{705E9D7E-D964-41B4-BD19-0070C27F92D3}" srcOrd="2" destOrd="0" presId="urn:microsoft.com/office/officeart/2005/8/layout/arrow2"/>
    <dgm:cxn modelId="{C502F1A7-74E9-415C-B970-B8322802CFF3}" type="presParOf" srcId="{E758C0AD-D54D-4A2C-BC70-A55BAEDD8436}" destId="{AC0F8638-E0F0-4EB8-89C8-24317CF5F1D2}" srcOrd="3" destOrd="0" presId="urn:microsoft.com/office/officeart/2005/8/layout/arrow2"/>
    <dgm:cxn modelId="{12A0B698-0D67-4F68-8634-8F341A5A4D5D}" type="presParOf" srcId="{E758C0AD-D54D-4A2C-BC70-A55BAEDD8436}" destId="{D6AF5653-6872-4416-AC42-9A33FF93C097}" srcOrd="4" destOrd="0" presId="urn:microsoft.com/office/officeart/2005/8/layout/arrow2"/>
    <dgm:cxn modelId="{40C99C1D-91D0-4599-95DE-4292084497F5}" type="presParOf" srcId="{E758C0AD-D54D-4A2C-BC70-A55BAEDD8436}" destId="{1A3D34AA-B8CB-4420-BBCA-4B733BA2D264}" srcOrd="5" destOrd="0" presId="urn:microsoft.com/office/officeart/2005/8/layout/arrow2"/>
    <dgm:cxn modelId="{F2BB37FD-43B2-45D9-8AEF-AFE74BD69712}" type="presParOf" srcId="{E758C0AD-D54D-4A2C-BC70-A55BAEDD8436}" destId="{28B09909-72D6-4A74-A681-4F868210994B}" srcOrd="6" destOrd="0" presId="urn:microsoft.com/office/officeart/2005/8/layout/arrow2"/>
    <dgm:cxn modelId="{999B4384-81CF-4590-84D0-FDD8FC2F7E75}" type="presParOf" srcId="{E758C0AD-D54D-4A2C-BC70-A55BAEDD8436}" destId="{D5CAE413-2017-479B-84B2-B5966CAFE888}" srcOrd="7" destOrd="0" presId="urn:microsoft.com/office/officeart/2005/8/layout/arrow2"/>
    <dgm:cxn modelId="{E46BE089-334C-480C-A608-1C9555716EDD}" type="presParOf" srcId="{E758C0AD-D54D-4A2C-BC70-A55BAEDD8436}" destId="{4A84CEB1-1D44-4DB0-980C-3904896AA605}" srcOrd="8" destOrd="0" presId="urn:microsoft.com/office/officeart/2005/8/layout/arrow2"/>
    <dgm:cxn modelId="{D20B4157-9CEA-4DEA-A062-F0EC879FEEF7}" type="presParOf" srcId="{E758C0AD-D54D-4A2C-BC70-A55BAEDD8436}" destId="{C14A0E85-4BFC-460A-926D-B439E7B1708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D001F9-B599-4F0F-AF46-0867FD1D2097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6C152E-7C61-4E86-8D47-8F941AD3C3D4}">
      <dgm:prSet phldrT="[Text]"/>
      <dgm:spPr/>
      <dgm:t>
        <a:bodyPr/>
        <a:lstStyle/>
        <a:p>
          <a:r>
            <a:rPr lang="en-US" b="1" dirty="0" smtClean="0"/>
            <a:t>Customers know what to expect</a:t>
          </a:r>
          <a:endParaRPr lang="en-US" b="1" dirty="0"/>
        </a:p>
      </dgm:t>
    </dgm:pt>
    <dgm:pt modelId="{F38F3A70-D4D1-4181-B4B2-A4420D72C36C}" type="parTrans" cxnId="{BD9B8F72-E9DE-408F-A847-72912245C620}">
      <dgm:prSet/>
      <dgm:spPr/>
      <dgm:t>
        <a:bodyPr/>
        <a:lstStyle/>
        <a:p>
          <a:endParaRPr lang="en-US" b="1"/>
        </a:p>
      </dgm:t>
    </dgm:pt>
    <dgm:pt modelId="{F89F73A7-D885-4B88-9DDE-481443A22578}" type="sibTrans" cxnId="{BD9B8F72-E9DE-408F-A847-72912245C620}">
      <dgm:prSet/>
      <dgm:spPr/>
      <dgm:t>
        <a:bodyPr/>
        <a:lstStyle/>
        <a:p>
          <a:endParaRPr lang="en-US" b="1"/>
        </a:p>
      </dgm:t>
    </dgm:pt>
    <dgm:pt modelId="{76DCFC5F-A1FF-4345-9B55-2B4DFE6956C9}">
      <dgm:prSet phldrT="[Text]"/>
      <dgm:spPr/>
      <dgm:t>
        <a:bodyPr/>
        <a:lstStyle/>
        <a:p>
          <a:r>
            <a:rPr lang="en-US" b="1" dirty="0" smtClean="0"/>
            <a:t>Customers know how to obtain services</a:t>
          </a:r>
          <a:endParaRPr lang="en-US" b="1" dirty="0"/>
        </a:p>
      </dgm:t>
    </dgm:pt>
    <dgm:pt modelId="{89EA69E0-569B-4BE9-B48A-AABE4CC39767}" type="parTrans" cxnId="{1AB58684-96B7-4A72-A120-77202D3FD0D4}">
      <dgm:prSet/>
      <dgm:spPr/>
      <dgm:t>
        <a:bodyPr/>
        <a:lstStyle/>
        <a:p>
          <a:endParaRPr lang="en-US" b="1"/>
        </a:p>
      </dgm:t>
    </dgm:pt>
    <dgm:pt modelId="{CD829743-9E20-4623-A453-2B2E4E0722D2}" type="sibTrans" cxnId="{1AB58684-96B7-4A72-A120-77202D3FD0D4}">
      <dgm:prSet/>
      <dgm:spPr/>
      <dgm:t>
        <a:bodyPr/>
        <a:lstStyle/>
        <a:p>
          <a:endParaRPr lang="en-US" b="1"/>
        </a:p>
      </dgm:t>
    </dgm:pt>
    <dgm:pt modelId="{640DA739-45CF-4D42-A215-91804916D8D3}">
      <dgm:prSet phldrT="[Text]"/>
      <dgm:spPr/>
      <dgm:t>
        <a:bodyPr/>
        <a:lstStyle/>
        <a:p>
          <a:r>
            <a:rPr lang="en-US" b="1" dirty="0" smtClean="0"/>
            <a:t>Services are restored more quickly</a:t>
          </a:r>
          <a:endParaRPr lang="en-US" b="1" dirty="0"/>
        </a:p>
      </dgm:t>
    </dgm:pt>
    <dgm:pt modelId="{EE2A649E-4B1B-4F83-AC1D-4A5DD7DA950F}" type="parTrans" cxnId="{22B7BEA6-6CC0-4A4D-970F-74A74610C12E}">
      <dgm:prSet/>
      <dgm:spPr/>
      <dgm:t>
        <a:bodyPr/>
        <a:lstStyle/>
        <a:p>
          <a:endParaRPr lang="en-US" b="1"/>
        </a:p>
      </dgm:t>
    </dgm:pt>
    <dgm:pt modelId="{7E80E8C0-AD06-403E-9BCE-424FF7DF4188}" type="sibTrans" cxnId="{22B7BEA6-6CC0-4A4D-970F-74A74610C12E}">
      <dgm:prSet/>
      <dgm:spPr/>
      <dgm:t>
        <a:bodyPr/>
        <a:lstStyle/>
        <a:p>
          <a:endParaRPr lang="en-US" b="1"/>
        </a:p>
      </dgm:t>
    </dgm:pt>
    <dgm:pt modelId="{F9949BA9-B09D-4D88-9C63-8BE92C5BEE2C}">
      <dgm:prSet phldrT="[Text]"/>
      <dgm:spPr/>
      <dgm:t>
        <a:bodyPr/>
        <a:lstStyle/>
        <a:p>
          <a:r>
            <a:rPr lang="en-US" b="1" dirty="0" smtClean="0"/>
            <a:t>IM operates on facts</a:t>
          </a:r>
          <a:endParaRPr lang="en-US" b="1" dirty="0"/>
        </a:p>
      </dgm:t>
    </dgm:pt>
    <dgm:pt modelId="{8E448867-ECDB-46A8-BFBE-ADBA9038F0E8}" type="parTrans" cxnId="{C671D491-7AD7-426B-B12B-DB4E0C61F317}">
      <dgm:prSet/>
      <dgm:spPr/>
      <dgm:t>
        <a:bodyPr/>
        <a:lstStyle/>
        <a:p>
          <a:endParaRPr lang="en-US" b="1"/>
        </a:p>
      </dgm:t>
    </dgm:pt>
    <dgm:pt modelId="{752BDC3C-1456-4853-AE22-4E00048B2AD1}" type="sibTrans" cxnId="{C671D491-7AD7-426B-B12B-DB4E0C61F317}">
      <dgm:prSet/>
      <dgm:spPr/>
      <dgm:t>
        <a:bodyPr/>
        <a:lstStyle/>
        <a:p>
          <a:endParaRPr lang="en-US" b="1"/>
        </a:p>
      </dgm:t>
    </dgm:pt>
    <dgm:pt modelId="{6B52F39E-773A-4A3E-B84F-129A64A54C9B}">
      <dgm:prSet phldrT="[Text]"/>
      <dgm:spPr/>
      <dgm:t>
        <a:bodyPr/>
        <a:lstStyle/>
        <a:p>
          <a:r>
            <a:rPr lang="en-US" b="1" dirty="0" smtClean="0"/>
            <a:t>Creates foundation for service improvement</a:t>
          </a:r>
          <a:endParaRPr lang="en-US" b="1" dirty="0"/>
        </a:p>
      </dgm:t>
    </dgm:pt>
    <dgm:pt modelId="{14F15134-3F20-4BCE-9D62-2421FD349FFA}" type="parTrans" cxnId="{71BB3AB5-6484-480C-9401-9B5918D6F44F}">
      <dgm:prSet/>
      <dgm:spPr/>
      <dgm:t>
        <a:bodyPr/>
        <a:lstStyle/>
        <a:p>
          <a:endParaRPr lang="en-US" b="1"/>
        </a:p>
      </dgm:t>
    </dgm:pt>
    <dgm:pt modelId="{5656168A-9B29-4A40-B7F9-28340059AF72}" type="sibTrans" cxnId="{71BB3AB5-6484-480C-9401-9B5918D6F44F}">
      <dgm:prSet/>
      <dgm:spPr/>
      <dgm:t>
        <a:bodyPr/>
        <a:lstStyle/>
        <a:p>
          <a:endParaRPr lang="en-US" b="1"/>
        </a:p>
      </dgm:t>
    </dgm:pt>
    <dgm:pt modelId="{DB944D5C-0DD8-4BAF-8E5F-C2DCAADC31F5}">
      <dgm:prSet phldrT="[Text]"/>
      <dgm:spPr/>
      <dgm:t>
        <a:bodyPr/>
        <a:lstStyle/>
        <a:p>
          <a:r>
            <a:rPr lang="en-US" b="1" dirty="0" smtClean="0"/>
            <a:t>Focused on the right services for the laboratory</a:t>
          </a:r>
          <a:endParaRPr lang="en-US" b="1" dirty="0"/>
        </a:p>
      </dgm:t>
    </dgm:pt>
    <dgm:pt modelId="{5434F103-845E-42FF-81C8-E0ABB2D26DB6}" type="parTrans" cxnId="{A9EC5795-B88E-4CFA-BAB2-EB2108C1E27E}">
      <dgm:prSet/>
      <dgm:spPr/>
      <dgm:t>
        <a:bodyPr/>
        <a:lstStyle/>
        <a:p>
          <a:endParaRPr lang="en-US" b="1"/>
        </a:p>
      </dgm:t>
    </dgm:pt>
    <dgm:pt modelId="{0B45A869-887F-426A-A2B4-AC91C3D701D4}" type="sibTrans" cxnId="{A9EC5795-B88E-4CFA-BAB2-EB2108C1E27E}">
      <dgm:prSet/>
      <dgm:spPr/>
      <dgm:t>
        <a:bodyPr/>
        <a:lstStyle/>
        <a:p>
          <a:endParaRPr lang="en-US" b="1"/>
        </a:p>
      </dgm:t>
    </dgm:pt>
    <dgm:pt modelId="{914DF02A-ED2F-46EE-BE93-11BC81DD1DE7}" type="pres">
      <dgm:prSet presAssocID="{36D001F9-B599-4F0F-AF46-0867FD1D20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894220-F22A-45E4-8F4F-AA4F263A9534}" type="pres">
      <dgm:prSet presAssocID="{36D001F9-B599-4F0F-AF46-0867FD1D2097}" presName="cycle" presStyleCnt="0"/>
      <dgm:spPr/>
      <dgm:t>
        <a:bodyPr/>
        <a:lstStyle/>
        <a:p>
          <a:endParaRPr lang="en-US"/>
        </a:p>
      </dgm:t>
    </dgm:pt>
    <dgm:pt modelId="{C700ED3F-4AE7-4A93-8789-87731F44ED91}" type="pres">
      <dgm:prSet presAssocID="{CC6C152E-7C61-4E86-8D47-8F941AD3C3D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B21C2-AC89-4BF5-8BF3-CD0F31006003}" type="pres">
      <dgm:prSet presAssocID="{F89F73A7-D885-4B88-9DDE-481443A2257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0A83DB3-19D5-4562-96D4-8D77F16C844B}" type="pres">
      <dgm:prSet presAssocID="{76DCFC5F-A1FF-4345-9B55-2B4DFE6956C9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BA635-030A-4901-A636-65A543CBC97B}" type="pres">
      <dgm:prSet presAssocID="{640DA739-45CF-4D42-A215-91804916D8D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061FD-9840-4A36-96EC-085AB60F4800}" type="pres">
      <dgm:prSet presAssocID="{F9949BA9-B09D-4D88-9C63-8BE92C5BEE2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56F82-2D83-4392-A53C-AEA68C4E17AF}" type="pres">
      <dgm:prSet presAssocID="{6B52F39E-773A-4A3E-B84F-129A64A54C9B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4AD71-E8F0-46DA-8FCD-1B470C3B25F2}" type="pres">
      <dgm:prSet presAssocID="{DB944D5C-0DD8-4BAF-8E5F-C2DCAADC31F5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B8F72-E9DE-408F-A847-72912245C620}" srcId="{36D001F9-B599-4F0F-AF46-0867FD1D2097}" destId="{CC6C152E-7C61-4E86-8D47-8F941AD3C3D4}" srcOrd="0" destOrd="0" parTransId="{F38F3A70-D4D1-4181-B4B2-A4420D72C36C}" sibTransId="{F89F73A7-D885-4B88-9DDE-481443A22578}"/>
    <dgm:cxn modelId="{11C73A2A-A1AB-4F21-B502-0A7842F69B98}" type="presOf" srcId="{F89F73A7-D885-4B88-9DDE-481443A22578}" destId="{0A9B21C2-AC89-4BF5-8BF3-CD0F31006003}" srcOrd="0" destOrd="0" presId="urn:microsoft.com/office/officeart/2005/8/layout/cycle3"/>
    <dgm:cxn modelId="{71BB3AB5-6484-480C-9401-9B5918D6F44F}" srcId="{36D001F9-B599-4F0F-AF46-0867FD1D2097}" destId="{6B52F39E-773A-4A3E-B84F-129A64A54C9B}" srcOrd="4" destOrd="0" parTransId="{14F15134-3F20-4BCE-9D62-2421FD349FFA}" sibTransId="{5656168A-9B29-4A40-B7F9-28340059AF72}"/>
    <dgm:cxn modelId="{740DAAF9-9A81-4EA7-80B6-2E443AD1A49D}" type="presOf" srcId="{36D001F9-B599-4F0F-AF46-0867FD1D2097}" destId="{914DF02A-ED2F-46EE-BE93-11BC81DD1DE7}" srcOrd="0" destOrd="0" presId="urn:microsoft.com/office/officeart/2005/8/layout/cycle3"/>
    <dgm:cxn modelId="{93D18B2B-8877-4ECA-B3E5-EC89B1F068A7}" type="presOf" srcId="{CC6C152E-7C61-4E86-8D47-8F941AD3C3D4}" destId="{C700ED3F-4AE7-4A93-8789-87731F44ED91}" srcOrd="0" destOrd="0" presId="urn:microsoft.com/office/officeart/2005/8/layout/cycle3"/>
    <dgm:cxn modelId="{0C71F405-BBEB-4500-8067-C2264778E366}" type="presOf" srcId="{F9949BA9-B09D-4D88-9C63-8BE92C5BEE2C}" destId="{2E4061FD-9840-4A36-96EC-085AB60F4800}" srcOrd="0" destOrd="0" presId="urn:microsoft.com/office/officeart/2005/8/layout/cycle3"/>
    <dgm:cxn modelId="{8B1D611C-ACF8-412C-8C01-FA199E476BDB}" type="presOf" srcId="{640DA739-45CF-4D42-A215-91804916D8D3}" destId="{C26BA635-030A-4901-A636-65A543CBC97B}" srcOrd="0" destOrd="0" presId="urn:microsoft.com/office/officeart/2005/8/layout/cycle3"/>
    <dgm:cxn modelId="{CE58EA26-5DF7-450F-9BD0-5470B534C378}" type="presOf" srcId="{76DCFC5F-A1FF-4345-9B55-2B4DFE6956C9}" destId="{90A83DB3-19D5-4562-96D4-8D77F16C844B}" srcOrd="0" destOrd="0" presId="urn:microsoft.com/office/officeart/2005/8/layout/cycle3"/>
    <dgm:cxn modelId="{22B7BEA6-6CC0-4A4D-970F-74A74610C12E}" srcId="{36D001F9-B599-4F0F-AF46-0867FD1D2097}" destId="{640DA739-45CF-4D42-A215-91804916D8D3}" srcOrd="2" destOrd="0" parTransId="{EE2A649E-4B1B-4F83-AC1D-4A5DD7DA950F}" sibTransId="{7E80E8C0-AD06-403E-9BCE-424FF7DF4188}"/>
    <dgm:cxn modelId="{A9EC5795-B88E-4CFA-BAB2-EB2108C1E27E}" srcId="{36D001F9-B599-4F0F-AF46-0867FD1D2097}" destId="{DB944D5C-0DD8-4BAF-8E5F-C2DCAADC31F5}" srcOrd="5" destOrd="0" parTransId="{5434F103-845E-42FF-81C8-E0ABB2D26DB6}" sibTransId="{0B45A869-887F-426A-A2B4-AC91C3D701D4}"/>
    <dgm:cxn modelId="{1AB58684-96B7-4A72-A120-77202D3FD0D4}" srcId="{36D001F9-B599-4F0F-AF46-0867FD1D2097}" destId="{76DCFC5F-A1FF-4345-9B55-2B4DFE6956C9}" srcOrd="1" destOrd="0" parTransId="{89EA69E0-569B-4BE9-B48A-AABE4CC39767}" sibTransId="{CD829743-9E20-4623-A453-2B2E4E0722D2}"/>
    <dgm:cxn modelId="{C671D491-7AD7-426B-B12B-DB4E0C61F317}" srcId="{36D001F9-B599-4F0F-AF46-0867FD1D2097}" destId="{F9949BA9-B09D-4D88-9C63-8BE92C5BEE2C}" srcOrd="3" destOrd="0" parTransId="{8E448867-ECDB-46A8-BFBE-ADBA9038F0E8}" sibTransId="{752BDC3C-1456-4853-AE22-4E00048B2AD1}"/>
    <dgm:cxn modelId="{613646CA-5254-490B-8DCE-9A7040463812}" type="presOf" srcId="{6B52F39E-773A-4A3E-B84F-129A64A54C9B}" destId="{11C56F82-2D83-4392-A53C-AEA68C4E17AF}" srcOrd="0" destOrd="0" presId="urn:microsoft.com/office/officeart/2005/8/layout/cycle3"/>
    <dgm:cxn modelId="{73E6F939-A61C-4DF6-8323-53E195AAB503}" type="presOf" srcId="{DB944D5C-0DD8-4BAF-8E5F-C2DCAADC31F5}" destId="{9F34AD71-E8F0-46DA-8FCD-1B470C3B25F2}" srcOrd="0" destOrd="0" presId="urn:microsoft.com/office/officeart/2005/8/layout/cycle3"/>
    <dgm:cxn modelId="{54C4D957-D7EE-4457-9BED-48D3C8B64D1A}" type="presParOf" srcId="{914DF02A-ED2F-46EE-BE93-11BC81DD1DE7}" destId="{CF894220-F22A-45E4-8F4F-AA4F263A9534}" srcOrd="0" destOrd="0" presId="urn:microsoft.com/office/officeart/2005/8/layout/cycle3"/>
    <dgm:cxn modelId="{F442AB5D-3077-4C6C-AE72-732EED372D6F}" type="presParOf" srcId="{CF894220-F22A-45E4-8F4F-AA4F263A9534}" destId="{C700ED3F-4AE7-4A93-8789-87731F44ED91}" srcOrd="0" destOrd="0" presId="urn:microsoft.com/office/officeart/2005/8/layout/cycle3"/>
    <dgm:cxn modelId="{F82AB5C2-0D92-4624-8581-AC7DAD8A31CE}" type="presParOf" srcId="{CF894220-F22A-45E4-8F4F-AA4F263A9534}" destId="{0A9B21C2-AC89-4BF5-8BF3-CD0F31006003}" srcOrd="1" destOrd="0" presId="urn:microsoft.com/office/officeart/2005/8/layout/cycle3"/>
    <dgm:cxn modelId="{842BF28C-AB7B-42EE-8BFA-284A4DA7BBED}" type="presParOf" srcId="{CF894220-F22A-45E4-8F4F-AA4F263A9534}" destId="{90A83DB3-19D5-4562-96D4-8D77F16C844B}" srcOrd="2" destOrd="0" presId="urn:microsoft.com/office/officeart/2005/8/layout/cycle3"/>
    <dgm:cxn modelId="{0434F123-1170-4AC8-9B8A-CB6178C68F1C}" type="presParOf" srcId="{CF894220-F22A-45E4-8F4F-AA4F263A9534}" destId="{C26BA635-030A-4901-A636-65A543CBC97B}" srcOrd="3" destOrd="0" presId="urn:microsoft.com/office/officeart/2005/8/layout/cycle3"/>
    <dgm:cxn modelId="{F179C481-92A9-4276-9BC8-2C7EFF3B3B6C}" type="presParOf" srcId="{CF894220-F22A-45E4-8F4F-AA4F263A9534}" destId="{2E4061FD-9840-4A36-96EC-085AB60F4800}" srcOrd="4" destOrd="0" presId="urn:microsoft.com/office/officeart/2005/8/layout/cycle3"/>
    <dgm:cxn modelId="{E5B2B97F-7693-4C4C-A012-FFC2B6ACFBE1}" type="presParOf" srcId="{CF894220-F22A-45E4-8F4F-AA4F263A9534}" destId="{11C56F82-2D83-4392-A53C-AEA68C4E17AF}" srcOrd="5" destOrd="0" presId="urn:microsoft.com/office/officeart/2005/8/layout/cycle3"/>
    <dgm:cxn modelId="{603E4E57-174C-4761-BC9C-34775FBA3612}" type="presParOf" srcId="{CF894220-F22A-45E4-8F4F-AA4F263A9534}" destId="{9F34AD71-E8F0-46DA-8FCD-1B470C3B25F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4F9F2-A451-4D1E-AFCA-A4FD45590E38}" type="doc">
      <dgm:prSet loTypeId="urn:microsoft.com/office/officeart/2005/8/layout/defaul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1D8BD0-5A52-43FF-AFE4-0F0D0E3D40EA}">
      <dgm:prSet phldrT="[Text]"/>
      <dgm:spPr/>
      <dgm:t>
        <a:bodyPr/>
        <a:lstStyle/>
        <a:p>
          <a:r>
            <a:rPr lang="en-US" dirty="0" smtClean="0"/>
            <a:t>Start where you are</a:t>
          </a:r>
        </a:p>
      </dgm:t>
    </dgm:pt>
    <dgm:pt modelId="{EE5207FF-C6D8-43B2-9F2C-D22D6091615D}" type="parTrans" cxnId="{148BF3DB-E1EF-435F-809A-2DF90D2C997F}">
      <dgm:prSet/>
      <dgm:spPr/>
      <dgm:t>
        <a:bodyPr/>
        <a:lstStyle/>
        <a:p>
          <a:endParaRPr lang="en-US"/>
        </a:p>
      </dgm:t>
    </dgm:pt>
    <dgm:pt modelId="{EA93CF67-CA45-4CFE-9E23-5D21E2F82D44}" type="sibTrans" cxnId="{148BF3DB-E1EF-435F-809A-2DF90D2C997F}">
      <dgm:prSet/>
      <dgm:spPr/>
      <dgm:t>
        <a:bodyPr/>
        <a:lstStyle/>
        <a:p>
          <a:endParaRPr lang="en-US"/>
        </a:p>
      </dgm:t>
    </dgm:pt>
    <dgm:pt modelId="{7126204B-52FB-412B-8EB6-522530815FC9}">
      <dgm:prSet phldrT="[Text]"/>
      <dgm:spPr/>
      <dgm:t>
        <a:bodyPr/>
        <a:lstStyle/>
        <a:p>
          <a:r>
            <a:rPr lang="en-US" dirty="0" smtClean="0"/>
            <a:t>Develop a roadmap with incremental steps toward vision</a:t>
          </a:r>
          <a:endParaRPr lang="en-US" dirty="0"/>
        </a:p>
      </dgm:t>
    </dgm:pt>
    <dgm:pt modelId="{0F478DD5-75CC-4C5E-82A1-6F4CC81B901E}" type="parTrans" cxnId="{29982E4F-318E-4C17-9806-D035E31757C3}">
      <dgm:prSet/>
      <dgm:spPr/>
      <dgm:t>
        <a:bodyPr/>
        <a:lstStyle/>
        <a:p>
          <a:endParaRPr lang="en-US"/>
        </a:p>
      </dgm:t>
    </dgm:pt>
    <dgm:pt modelId="{B2E283D8-4DF5-46F8-A925-F9404D9AB979}" type="sibTrans" cxnId="{29982E4F-318E-4C17-9806-D035E31757C3}">
      <dgm:prSet/>
      <dgm:spPr/>
      <dgm:t>
        <a:bodyPr/>
        <a:lstStyle/>
        <a:p>
          <a:endParaRPr lang="en-US"/>
        </a:p>
      </dgm:t>
    </dgm:pt>
    <dgm:pt modelId="{D4106D63-BDF5-4407-89ED-8124EBD26201}">
      <dgm:prSet phldrT="[Text]"/>
      <dgm:spPr/>
      <dgm:t>
        <a:bodyPr/>
        <a:lstStyle/>
        <a:p>
          <a:r>
            <a:rPr lang="en-US" dirty="0" smtClean="0"/>
            <a:t>Train staff early</a:t>
          </a:r>
          <a:endParaRPr lang="en-US" dirty="0"/>
        </a:p>
      </dgm:t>
    </dgm:pt>
    <dgm:pt modelId="{9A91542C-F4EB-4015-A5E1-3F4B79494D73}" type="parTrans" cxnId="{1F7AE7C7-0A85-4826-A99B-019CF5085809}">
      <dgm:prSet/>
      <dgm:spPr/>
      <dgm:t>
        <a:bodyPr/>
        <a:lstStyle/>
        <a:p>
          <a:endParaRPr lang="en-US"/>
        </a:p>
      </dgm:t>
    </dgm:pt>
    <dgm:pt modelId="{5EB07FD9-3753-45EC-B830-49DFCE545D28}" type="sibTrans" cxnId="{1F7AE7C7-0A85-4826-A99B-019CF5085809}">
      <dgm:prSet/>
      <dgm:spPr/>
      <dgm:t>
        <a:bodyPr/>
        <a:lstStyle/>
        <a:p>
          <a:endParaRPr lang="en-US"/>
        </a:p>
      </dgm:t>
    </dgm:pt>
    <dgm:pt modelId="{99394566-AAAB-4A3A-8D98-91976251B276}">
      <dgm:prSet phldrT="[Text]"/>
      <dgm:spPr/>
      <dgm:t>
        <a:bodyPr/>
        <a:lstStyle/>
        <a:p>
          <a:r>
            <a:rPr lang="en-US" dirty="0" smtClean="0"/>
            <a:t>Create quick wins</a:t>
          </a:r>
          <a:endParaRPr lang="en-US" dirty="0"/>
        </a:p>
      </dgm:t>
    </dgm:pt>
    <dgm:pt modelId="{3753780A-C502-458B-A4CC-D087ADE662AF}" type="parTrans" cxnId="{97769D9A-7933-44F5-B0F6-3D07D90CF643}">
      <dgm:prSet/>
      <dgm:spPr/>
      <dgm:t>
        <a:bodyPr/>
        <a:lstStyle/>
        <a:p>
          <a:endParaRPr lang="en-US"/>
        </a:p>
      </dgm:t>
    </dgm:pt>
    <dgm:pt modelId="{A00DBAC2-E660-4B8B-818B-DDDB3EC9D32A}" type="sibTrans" cxnId="{97769D9A-7933-44F5-B0F6-3D07D90CF643}">
      <dgm:prSet/>
      <dgm:spPr/>
      <dgm:t>
        <a:bodyPr/>
        <a:lstStyle/>
        <a:p>
          <a:endParaRPr lang="en-US"/>
        </a:p>
      </dgm:t>
    </dgm:pt>
    <dgm:pt modelId="{FBC97FC8-1CBC-4DD4-93EB-2B750CFA50F7}">
      <dgm:prSet phldrT="[Text]"/>
      <dgm:spPr/>
      <dgm:t>
        <a:bodyPr/>
        <a:lstStyle/>
        <a:p>
          <a:r>
            <a:rPr lang="en-US" dirty="0" smtClean="0"/>
            <a:t>Focus on low-hanging fruit</a:t>
          </a:r>
          <a:endParaRPr lang="en-US" dirty="0"/>
        </a:p>
      </dgm:t>
    </dgm:pt>
    <dgm:pt modelId="{A5E1C5CE-23FF-4018-B4F3-64AADC4673BE}" type="parTrans" cxnId="{F1D12FD3-7555-45DD-8D29-48E6B8DD4B04}">
      <dgm:prSet/>
      <dgm:spPr/>
      <dgm:t>
        <a:bodyPr/>
        <a:lstStyle/>
        <a:p>
          <a:endParaRPr lang="en-US"/>
        </a:p>
      </dgm:t>
    </dgm:pt>
    <dgm:pt modelId="{136F4FEC-1764-4AC6-8825-DE09FE14880B}" type="sibTrans" cxnId="{F1D12FD3-7555-45DD-8D29-48E6B8DD4B04}">
      <dgm:prSet/>
      <dgm:spPr/>
      <dgm:t>
        <a:bodyPr/>
        <a:lstStyle/>
        <a:p>
          <a:endParaRPr lang="en-US"/>
        </a:p>
      </dgm:t>
    </dgm:pt>
    <dgm:pt modelId="{FA85DA94-7567-4B7D-BA03-B731E38656F4}">
      <dgm:prSet phldrT="[Text]"/>
      <dgm:spPr/>
      <dgm:t>
        <a:bodyPr/>
        <a:lstStyle/>
        <a:p>
          <a:r>
            <a:rPr lang="en-US" dirty="0" smtClean="0"/>
            <a:t>Remember, it is an iterative process</a:t>
          </a:r>
          <a:endParaRPr lang="en-US" dirty="0"/>
        </a:p>
      </dgm:t>
    </dgm:pt>
    <dgm:pt modelId="{ECAAFBDC-23A7-4445-AAD4-1889D80716D6}" type="parTrans" cxnId="{1DEB7819-81E9-464C-841B-6297CED9A9F6}">
      <dgm:prSet/>
      <dgm:spPr/>
      <dgm:t>
        <a:bodyPr/>
        <a:lstStyle/>
        <a:p>
          <a:endParaRPr lang="en-US"/>
        </a:p>
      </dgm:t>
    </dgm:pt>
    <dgm:pt modelId="{5A09CD98-4E33-4064-8233-C4417382A897}" type="sibTrans" cxnId="{1DEB7819-81E9-464C-841B-6297CED9A9F6}">
      <dgm:prSet/>
      <dgm:spPr/>
      <dgm:t>
        <a:bodyPr/>
        <a:lstStyle/>
        <a:p>
          <a:endParaRPr lang="en-US"/>
        </a:p>
      </dgm:t>
    </dgm:pt>
    <dgm:pt modelId="{A7651BDB-714C-40AF-A2C5-FE454B37A871}">
      <dgm:prSet phldrT="[Text]"/>
      <dgm:spPr/>
      <dgm:t>
        <a:bodyPr/>
        <a:lstStyle/>
        <a:p>
          <a:r>
            <a:rPr lang="en-US" dirty="0" smtClean="0"/>
            <a:t>Obtain and retain top-level commitment</a:t>
          </a:r>
          <a:endParaRPr lang="en-US" dirty="0"/>
        </a:p>
      </dgm:t>
    </dgm:pt>
    <dgm:pt modelId="{0C00717A-B96A-43CC-A593-9C7E1039AFB5}" type="parTrans" cxnId="{3633EADE-BC22-4E4A-88C6-742FF1AB5C79}">
      <dgm:prSet/>
      <dgm:spPr/>
      <dgm:t>
        <a:bodyPr/>
        <a:lstStyle/>
        <a:p>
          <a:endParaRPr lang="en-US"/>
        </a:p>
      </dgm:t>
    </dgm:pt>
    <dgm:pt modelId="{A18B4C20-A023-405D-80F3-2E9FDDA5D996}" type="sibTrans" cxnId="{3633EADE-BC22-4E4A-88C6-742FF1AB5C79}">
      <dgm:prSet/>
      <dgm:spPr/>
      <dgm:t>
        <a:bodyPr/>
        <a:lstStyle/>
        <a:p>
          <a:endParaRPr lang="en-US"/>
        </a:p>
      </dgm:t>
    </dgm:pt>
    <dgm:pt modelId="{26BFF0F6-5064-4482-AAD6-878748C4D212}">
      <dgm:prSet phldrT="[Text]"/>
      <dgm:spPr/>
      <dgm:t>
        <a:bodyPr/>
        <a:lstStyle/>
        <a:p>
          <a:r>
            <a:rPr lang="en-US" dirty="0" smtClean="0"/>
            <a:t>Be patient – culture change takes a long time – but it’s worth it</a:t>
          </a:r>
          <a:endParaRPr lang="en-US" dirty="0"/>
        </a:p>
      </dgm:t>
    </dgm:pt>
    <dgm:pt modelId="{CD47457A-1D34-4158-B185-280D73A9AFC4}" type="parTrans" cxnId="{633A7A69-C872-41C7-AD7C-5C168D88E46C}">
      <dgm:prSet/>
      <dgm:spPr/>
      <dgm:t>
        <a:bodyPr/>
        <a:lstStyle/>
        <a:p>
          <a:endParaRPr lang="en-US"/>
        </a:p>
      </dgm:t>
    </dgm:pt>
    <dgm:pt modelId="{C09825B4-B501-4E19-AF1A-AD843F5FDCB3}" type="sibTrans" cxnId="{633A7A69-C872-41C7-AD7C-5C168D88E46C}">
      <dgm:prSet/>
      <dgm:spPr/>
      <dgm:t>
        <a:bodyPr/>
        <a:lstStyle/>
        <a:p>
          <a:endParaRPr lang="en-US"/>
        </a:p>
      </dgm:t>
    </dgm:pt>
    <dgm:pt modelId="{E60AF827-3507-4647-8791-A74793DEE6C1}">
      <dgm:prSet phldrT="[Text]"/>
      <dgm:spPr/>
      <dgm:t>
        <a:bodyPr/>
        <a:lstStyle/>
        <a:p>
          <a:r>
            <a:rPr lang="en-US" dirty="0" smtClean="0"/>
            <a:t>It’s not tidy</a:t>
          </a:r>
          <a:endParaRPr lang="en-US" dirty="0"/>
        </a:p>
      </dgm:t>
    </dgm:pt>
    <dgm:pt modelId="{2E853585-4040-4772-BB2D-538046581379}" type="parTrans" cxnId="{CAFCCF8D-7F9F-44BB-911E-C5C0ECAB433F}">
      <dgm:prSet/>
      <dgm:spPr/>
      <dgm:t>
        <a:bodyPr/>
        <a:lstStyle/>
        <a:p>
          <a:endParaRPr lang="en-US"/>
        </a:p>
      </dgm:t>
    </dgm:pt>
    <dgm:pt modelId="{87554543-9FCC-424A-9C5B-2E9544423C40}" type="sibTrans" cxnId="{CAFCCF8D-7F9F-44BB-911E-C5C0ECAB433F}">
      <dgm:prSet/>
      <dgm:spPr/>
      <dgm:t>
        <a:bodyPr/>
        <a:lstStyle/>
        <a:p>
          <a:endParaRPr lang="en-US"/>
        </a:p>
      </dgm:t>
    </dgm:pt>
    <dgm:pt modelId="{D3AAEC37-1582-4E6A-88B1-671ED590A230}" type="pres">
      <dgm:prSet presAssocID="{15B4F9F2-A451-4D1E-AFCA-A4FD45590E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BC351-30C2-4435-9CB9-A89E39DC25CC}" type="pres">
      <dgm:prSet presAssocID="{281D8BD0-5A52-43FF-AFE4-0F0D0E3D40E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95989-0110-49BE-992B-D015CDB05CC2}" type="pres">
      <dgm:prSet presAssocID="{EA93CF67-CA45-4CFE-9E23-5D21E2F82D44}" presName="sibTrans" presStyleCnt="0"/>
      <dgm:spPr/>
    </dgm:pt>
    <dgm:pt modelId="{A94EA6ED-B27A-4F05-B5A7-2E68C17DC0D0}" type="pres">
      <dgm:prSet presAssocID="{7126204B-52FB-412B-8EB6-522530815FC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6E15F-35F4-4B66-92BA-3B8CF06A7E72}" type="pres">
      <dgm:prSet presAssocID="{B2E283D8-4DF5-46F8-A925-F9404D9AB979}" presName="sibTrans" presStyleCnt="0"/>
      <dgm:spPr/>
    </dgm:pt>
    <dgm:pt modelId="{352202A6-66B6-408A-86EE-6EE579FA75A0}" type="pres">
      <dgm:prSet presAssocID="{D4106D63-BDF5-4407-89ED-8124EBD2620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DB398-5405-416C-99E9-2680456DC637}" type="pres">
      <dgm:prSet presAssocID="{5EB07FD9-3753-45EC-B830-49DFCE545D28}" presName="sibTrans" presStyleCnt="0"/>
      <dgm:spPr/>
    </dgm:pt>
    <dgm:pt modelId="{F1D14C69-067E-4094-A088-D4154C75118A}" type="pres">
      <dgm:prSet presAssocID="{99394566-AAAB-4A3A-8D98-91976251B27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FF184-3518-4A85-8757-7A60F34908BC}" type="pres">
      <dgm:prSet presAssocID="{A00DBAC2-E660-4B8B-818B-DDDB3EC9D32A}" presName="sibTrans" presStyleCnt="0"/>
      <dgm:spPr/>
    </dgm:pt>
    <dgm:pt modelId="{D61AC851-AC69-4B3A-846B-B7FAF4816F4D}" type="pres">
      <dgm:prSet presAssocID="{FBC97FC8-1CBC-4DD4-93EB-2B750CFA50F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21040-0B08-479A-B4C0-F2B7860BC579}" type="pres">
      <dgm:prSet presAssocID="{136F4FEC-1764-4AC6-8825-DE09FE14880B}" presName="sibTrans" presStyleCnt="0"/>
      <dgm:spPr/>
    </dgm:pt>
    <dgm:pt modelId="{30A19095-4127-42C7-B651-E236F36E41D6}" type="pres">
      <dgm:prSet presAssocID="{FA85DA94-7567-4B7D-BA03-B731E38656F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4A5EF-FA21-4573-A3BC-56D722676589}" type="pres">
      <dgm:prSet presAssocID="{5A09CD98-4E33-4064-8233-C4417382A897}" presName="sibTrans" presStyleCnt="0"/>
      <dgm:spPr/>
    </dgm:pt>
    <dgm:pt modelId="{C4EEB448-069B-42DC-9F3D-4715EAAF9893}" type="pres">
      <dgm:prSet presAssocID="{A7651BDB-714C-40AF-A2C5-FE454B37A87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3F469-52CB-4F78-8AA4-EFD4CA2CFB87}" type="pres">
      <dgm:prSet presAssocID="{A18B4C20-A023-405D-80F3-2E9FDDA5D996}" presName="sibTrans" presStyleCnt="0"/>
      <dgm:spPr/>
    </dgm:pt>
    <dgm:pt modelId="{348A50E0-CA30-4567-96BE-EB7C2DDD4DEB}" type="pres">
      <dgm:prSet presAssocID="{26BFF0F6-5064-4482-AAD6-878748C4D21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EABF5-1E9B-4362-A126-1914A40E89D5}" type="pres">
      <dgm:prSet presAssocID="{C09825B4-B501-4E19-AF1A-AD843F5FDCB3}" presName="sibTrans" presStyleCnt="0"/>
      <dgm:spPr/>
    </dgm:pt>
    <dgm:pt modelId="{46175898-1B5A-4B9C-8902-6CB326F5A766}" type="pres">
      <dgm:prSet presAssocID="{E60AF827-3507-4647-8791-A74793DEE6C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58D0C8-EC6E-41AB-90E2-DA200EED98C6}" type="presOf" srcId="{15B4F9F2-A451-4D1E-AFCA-A4FD45590E38}" destId="{D3AAEC37-1582-4E6A-88B1-671ED590A230}" srcOrd="0" destOrd="0" presId="urn:microsoft.com/office/officeart/2005/8/layout/default"/>
    <dgm:cxn modelId="{BCEB9442-E084-4FD4-8DE6-FF070A9C9977}" type="presOf" srcId="{D4106D63-BDF5-4407-89ED-8124EBD26201}" destId="{352202A6-66B6-408A-86EE-6EE579FA75A0}" srcOrd="0" destOrd="0" presId="urn:microsoft.com/office/officeart/2005/8/layout/default"/>
    <dgm:cxn modelId="{C7479626-C74A-4141-8697-3491CC4AA01E}" type="presOf" srcId="{99394566-AAAB-4A3A-8D98-91976251B276}" destId="{F1D14C69-067E-4094-A088-D4154C75118A}" srcOrd="0" destOrd="0" presId="urn:microsoft.com/office/officeart/2005/8/layout/default"/>
    <dgm:cxn modelId="{1DEB7819-81E9-464C-841B-6297CED9A9F6}" srcId="{15B4F9F2-A451-4D1E-AFCA-A4FD45590E38}" destId="{FA85DA94-7567-4B7D-BA03-B731E38656F4}" srcOrd="5" destOrd="0" parTransId="{ECAAFBDC-23A7-4445-AAD4-1889D80716D6}" sibTransId="{5A09CD98-4E33-4064-8233-C4417382A897}"/>
    <dgm:cxn modelId="{A58CDD95-4645-4280-9570-0D6905D2CB09}" type="presOf" srcId="{7126204B-52FB-412B-8EB6-522530815FC9}" destId="{A94EA6ED-B27A-4F05-B5A7-2E68C17DC0D0}" srcOrd="0" destOrd="0" presId="urn:microsoft.com/office/officeart/2005/8/layout/default"/>
    <dgm:cxn modelId="{CAFCCF8D-7F9F-44BB-911E-C5C0ECAB433F}" srcId="{15B4F9F2-A451-4D1E-AFCA-A4FD45590E38}" destId="{E60AF827-3507-4647-8791-A74793DEE6C1}" srcOrd="8" destOrd="0" parTransId="{2E853585-4040-4772-BB2D-538046581379}" sibTransId="{87554543-9FCC-424A-9C5B-2E9544423C40}"/>
    <dgm:cxn modelId="{F1D12FD3-7555-45DD-8D29-48E6B8DD4B04}" srcId="{15B4F9F2-A451-4D1E-AFCA-A4FD45590E38}" destId="{FBC97FC8-1CBC-4DD4-93EB-2B750CFA50F7}" srcOrd="4" destOrd="0" parTransId="{A5E1C5CE-23FF-4018-B4F3-64AADC4673BE}" sibTransId="{136F4FEC-1764-4AC6-8825-DE09FE14880B}"/>
    <dgm:cxn modelId="{633A7A69-C872-41C7-AD7C-5C168D88E46C}" srcId="{15B4F9F2-A451-4D1E-AFCA-A4FD45590E38}" destId="{26BFF0F6-5064-4482-AAD6-878748C4D212}" srcOrd="7" destOrd="0" parTransId="{CD47457A-1D34-4158-B185-280D73A9AFC4}" sibTransId="{C09825B4-B501-4E19-AF1A-AD843F5FDCB3}"/>
    <dgm:cxn modelId="{148BF3DB-E1EF-435F-809A-2DF90D2C997F}" srcId="{15B4F9F2-A451-4D1E-AFCA-A4FD45590E38}" destId="{281D8BD0-5A52-43FF-AFE4-0F0D0E3D40EA}" srcOrd="0" destOrd="0" parTransId="{EE5207FF-C6D8-43B2-9F2C-D22D6091615D}" sibTransId="{EA93CF67-CA45-4CFE-9E23-5D21E2F82D44}"/>
    <dgm:cxn modelId="{C3258A3E-CBC9-448E-B5C2-34CD1AD8C55C}" type="presOf" srcId="{A7651BDB-714C-40AF-A2C5-FE454B37A871}" destId="{C4EEB448-069B-42DC-9F3D-4715EAAF9893}" srcOrd="0" destOrd="0" presId="urn:microsoft.com/office/officeart/2005/8/layout/default"/>
    <dgm:cxn modelId="{0425E481-0120-4D36-895D-26994C62F065}" type="presOf" srcId="{FBC97FC8-1CBC-4DD4-93EB-2B750CFA50F7}" destId="{D61AC851-AC69-4B3A-846B-B7FAF4816F4D}" srcOrd="0" destOrd="0" presId="urn:microsoft.com/office/officeart/2005/8/layout/default"/>
    <dgm:cxn modelId="{3F6AD2D7-5263-4DA9-8A74-7F9E5405AC58}" type="presOf" srcId="{281D8BD0-5A52-43FF-AFE4-0F0D0E3D40EA}" destId="{CDDBC351-30C2-4435-9CB9-A89E39DC25CC}" srcOrd="0" destOrd="0" presId="urn:microsoft.com/office/officeart/2005/8/layout/default"/>
    <dgm:cxn modelId="{DB4E5626-001B-4411-AB8C-C76B624E64C4}" type="presOf" srcId="{E60AF827-3507-4647-8791-A74793DEE6C1}" destId="{46175898-1B5A-4B9C-8902-6CB326F5A766}" srcOrd="0" destOrd="0" presId="urn:microsoft.com/office/officeart/2005/8/layout/default"/>
    <dgm:cxn modelId="{97769D9A-7933-44F5-B0F6-3D07D90CF643}" srcId="{15B4F9F2-A451-4D1E-AFCA-A4FD45590E38}" destId="{99394566-AAAB-4A3A-8D98-91976251B276}" srcOrd="3" destOrd="0" parTransId="{3753780A-C502-458B-A4CC-D087ADE662AF}" sibTransId="{A00DBAC2-E660-4B8B-818B-DDDB3EC9D32A}"/>
    <dgm:cxn modelId="{1F7AE7C7-0A85-4826-A99B-019CF5085809}" srcId="{15B4F9F2-A451-4D1E-AFCA-A4FD45590E38}" destId="{D4106D63-BDF5-4407-89ED-8124EBD26201}" srcOrd="2" destOrd="0" parTransId="{9A91542C-F4EB-4015-A5E1-3F4B79494D73}" sibTransId="{5EB07FD9-3753-45EC-B830-49DFCE545D28}"/>
    <dgm:cxn modelId="{29982E4F-318E-4C17-9806-D035E31757C3}" srcId="{15B4F9F2-A451-4D1E-AFCA-A4FD45590E38}" destId="{7126204B-52FB-412B-8EB6-522530815FC9}" srcOrd="1" destOrd="0" parTransId="{0F478DD5-75CC-4C5E-82A1-6F4CC81B901E}" sibTransId="{B2E283D8-4DF5-46F8-A925-F9404D9AB979}"/>
    <dgm:cxn modelId="{0C4CDEC2-8FE1-4AD9-89D5-E6C4A6199BA4}" type="presOf" srcId="{FA85DA94-7567-4B7D-BA03-B731E38656F4}" destId="{30A19095-4127-42C7-B651-E236F36E41D6}" srcOrd="0" destOrd="0" presId="urn:microsoft.com/office/officeart/2005/8/layout/default"/>
    <dgm:cxn modelId="{3633EADE-BC22-4E4A-88C6-742FF1AB5C79}" srcId="{15B4F9F2-A451-4D1E-AFCA-A4FD45590E38}" destId="{A7651BDB-714C-40AF-A2C5-FE454B37A871}" srcOrd="6" destOrd="0" parTransId="{0C00717A-B96A-43CC-A593-9C7E1039AFB5}" sibTransId="{A18B4C20-A023-405D-80F3-2E9FDDA5D996}"/>
    <dgm:cxn modelId="{5C26083A-C5B9-401D-A8DA-126AC7CEDAE2}" type="presOf" srcId="{26BFF0F6-5064-4482-AAD6-878748C4D212}" destId="{348A50E0-CA30-4567-96BE-EB7C2DDD4DEB}" srcOrd="0" destOrd="0" presId="urn:microsoft.com/office/officeart/2005/8/layout/default"/>
    <dgm:cxn modelId="{FC884EA3-1AED-4B37-AE0D-09CE43ED24E2}" type="presParOf" srcId="{D3AAEC37-1582-4E6A-88B1-671ED590A230}" destId="{CDDBC351-30C2-4435-9CB9-A89E39DC25CC}" srcOrd="0" destOrd="0" presId="urn:microsoft.com/office/officeart/2005/8/layout/default"/>
    <dgm:cxn modelId="{8C7F6CAC-C635-4F10-8685-BE56EF69701E}" type="presParOf" srcId="{D3AAEC37-1582-4E6A-88B1-671ED590A230}" destId="{43395989-0110-49BE-992B-D015CDB05CC2}" srcOrd="1" destOrd="0" presId="urn:microsoft.com/office/officeart/2005/8/layout/default"/>
    <dgm:cxn modelId="{6B1ADD69-9ABA-4B08-A00C-0138C8604287}" type="presParOf" srcId="{D3AAEC37-1582-4E6A-88B1-671ED590A230}" destId="{A94EA6ED-B27A-4F05-B5A7-2E68C17DC0D0}" srcOrd="2" destOrd="0" presId="urn:microsoft.com/office/officeart/2005/8/layout/default"/>
    <dgm:cxn modelId="{79FB4AF1-602F-4AEA-A758-81F12553ADA9}" type="presParOf" srcId="{D3AAEC37-1582-4E6A-88B1-671ED590A230}" destId="{E2C6E15F-35F4-4B66-92BA-3B8CF06A7E72}" srcOrd="3" destOrd="0" presId="urn:microsoft.com/office/officeart/2005/8/layout/default"/>
    <dgm:cxn modelId="{E7FF6A91-C916-43BB-8FAF-29E9905AFB34}" type="presParOf" srcId="{D3AAEC37-1582-4E6A-88B1-671ED590A230}" destId="{352202A6-66B6-408A-86EE-6EE579FA75A0}" srcOrd="4" destOrd="0" presId="urn:microsoft.com/office/officeart/2005/8/layout/default"/>
    <dgm:cxn modelId="{E10EDDF7-27FB-411B-8C23-66660B2064D4}" type="presParOf" srcId="{D3AAEC37-1582-4E6A-88B1-671ED590A230}" destId="{E4BDB398-5405-416C-99E9-2680456DC637}" srcOrd="5" destOrd="0" presId="urn:microsoft.com/office/officeart/2005/8/layout/default"/>
    <dgm:cxn modelId="{FDE54445-B003-4323-AE6C-33997F04533D}" type="presParOf" srcId="{D3AAEC37-1582-4E6A-88B1-671ED590A230}" destId="{F1D14C69-067E-4094-A088-D4154C75118A}" srcOrd="6" destOrd="0" presId="urn:microsoft.com/office/officeart/2005/8/layout/default"/>
    <dgm:cxn modelId="{690F28CC-6F75-495A-9BE6-570CE0E9E153}" type="presParOf" srcId="{D3AAEC37-1582-4E6A-88B1-671ED590A230}" destId="{C07FF184-3518-4A85-8757-7A60F34908BC}" srcOrd="7" destOrd="0" presId="urn:microsoft.com/office/officeart/2005/8/layout/default"/>
    <dgm:cxn modelId="{3537E599-B7F1-413A-B386-DDEAB87FD57A}" type="presParOf" srcId="{D3AAEC37-1582-4E6A-88B1-671ED590A230}" destId="{D61AC851-AC69-4B3A-846B-B7FAF4816F4D}" srcOrd="8" destOrd="0" presId="urn:microsoft.com/office/officeart/2005/8/layout/default"/>
    <dgm:cxn modelId="{EA81B56C-8978-45A8-B51E-84051FCDF2A4}" type="presParOf" srcId="{D3AAEC37-1582-4E6A-88B1-671ED590A230}" destId="{E4921040-0B08-479A-B4C0-F2B7860BC579}" srcOrd="9" destOrd="0" presId="urn:microsoft.com/office/officeart/2005/8/layout/default"/>
    <dgm:cxn modelId="{FF53A75B-05A0-4583-BE50-0552A0CB8880}" type="presParOf" srcId="{D3AAEC37-1582-4E6A-88B1-671ED590A230}" destId="{30A19095-4127-42C7-B651-E236F36E41D6}" srcOrd="10" destOrd="0" presId="urn:microsoft.com/office/officeart/2005/8/layout/default"/>
    <dgm:cxn modelId="{24A9DA36-F9AB-4BAD-B75C-0806E022FAF4}" type="presParOf" srcId="{D3AAEC37-1582-4E6A-88B1-671ED590A230}" destId="{E324A5EF-FA21-4573-A3BC-56D722676589}" srcOrd="11" destOrd="0" presId="urn:microsoft.com/office/officeart/2005/8/layout/default"/>
    <dgm:cxn modelId="{43D3E4F1-5EAF-4A65-B908-187271026FD7}" type="presParOf" srcId="{D3AAEC37-1582-4E6A-88B1-671ED590A230}" destId="{C4EEB448-069B-42DC-9F3D-4715EAAF9893}" srcOrd="12" destOrd="0" presId="urn:microsoft.com/office/officeart/2005/8/layout/default"/>
    <dgm:cxn modelId="{22C321B3-FA10-4650-83C0-F83678721278}" type="presParOf" srcId="{D3AAEC37-1582-4E6A-88B1-671ED590A230}" destId="{5383F469-52CB-4F78-8AA4-EFD4CA2CFB87}" srcOrd="13" destOrd="0" presId="urn:microsoft.com/office/officeart/2005/8/layout/default"/>
    <dgm:cxn modelId="{CF3E1405-442D-4604-9DDA-DAD1D700016A}" type="presParOf" srcId="{D3AAEC37-1582-4E6A-88B1-671ED590A230}" destId="{348A50E0-CA30-4567-96BE-EB7C2DDD4DEB}" srcOrd="14" destOrd="0" presId="urn:microsoft.com/office/officeart/2005/8/layout/default"/>
    <dgm:cxn modelId="{3293AF49-7BAD-49D0-8803-FC75D176B7B3}" type="presParOf" srcId="{D3AAEC37-1582-4E6A-88B1-671ED590A230}" destId="{3A9EABF5-1E9B-4362-A126-1914A40E89D5}" srcOrd="15" destOrd="0" presId="urn:microsoft.com/office/officeart/2005/8/layout/default"/>
    <dgm:cxn modelId="{C1E53A8F-0BB9-4C6D-85F7-92D9B784D79C}" type="presParOf" srcId="{D3AAEC37-1582-4E6A-88B1-671ED590A230}" destId="{46175898-1B5A-4B9C-8902-6CB326F5A76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14B8A1-93BD-462E-AADA-BB724B1B71D0}">
      <dsp:nvSpPr>
        <dsp:cNvPr id="0" name=""/>
        <dsp:cNvSpPr/>
      </dsp:nvSpPr>
      <dsp:spPr>
        <a:xfrm>
          <a:off x="2913" y="1641721"/>
          <a:ext cx="1273764" cy="907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Create framework</a:t>
          </a:r>
          <a:endParaRPr lang="en-US" sz="1400" b="1" kern="1200" dirty="0"/>
        </a:p>
      </dsp:txBody>
      <dsp:txXfrm>
        <a:off x="2913" y="1641721"/>
        <a:ext cx="1273764" cy="907556"/>
      </dsp:txXfrm>
    </dsp:sp>
    <dsp:sp modelId="{9BA931BD-7DE9-494A-80D1-43AA90C29246}">
      <dsp:nvSpPr>
        <dsp:cNvPr id="0" name=""/>
        <dsp:cNvSpPr/>
      </dsp:nvSpPr>
      <dsp:spPr>
        <a:xfrm>
          <a:off x="1404053" y="1937553"/>
          <a:ext cx="270037" cy="315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1404053" y="1937553"/>
        <a:ext cx="270037" cy="315893"/>
      </dsp:txXfrm>
    </dsp:sp>
    <dsp:sp modelId="{0BC604AE-99C8-4FE6-B830-2F51CEFCD721}">
      <dsp:nvSpPr>
        <dsp:cNvPr id="0" name=""/>
        <dsp:cNvSpPr/>
      </dsp:nvSpPr>
      <dsp:spPr>
        <a:xfrm>
          <a:off x="1786183" y="1641721"/>
          <a:ext cx="1273764" cy="907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SLA written at service portfolio level</a:t>
          </a:r>
          <a:endParaRPr lang="en-US" sz="1400" b="1" kern="1200" dirty="0"/>
        </a:p>
      </dsp:txBody>
      <dsp:txXfrm>
        <a:off x="1786183" y="1641721"/>
        <a:ext cx="1273764" cy="907556"/>
      </dsp:txXfrm>
    </dsp:sp>
    <dsp:sp modelId="{8EA46031-0813-4CF9-B90C-505D6F131D26}">
      <dsp:nvSpPr>
        <dsp:cNvPr id="0" name=""/>
        <dsp:cNvSpPr/>
      </dsp:nvSpPr>
      <dsp:spPr>
        <a:xfrm>
          <a:off x="3187323" y="1937553"/>
          <a:ext cx="270037" cy="315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3187323" y="1937553"/>
        <a:ext cx="270037" cy="315893"/>
      </dsp:txXfrm>
    </dsp:sp>
    <dsp:sp modelId="{A9A6A599-314E-4B7F-BFA9-475D31287661}">
      <dsp:nvSpPr>
        <dsp:cNvPr id="0" name=""/>
        <dsp:cNvSpPr/>
      </dsp:nvSpPr>
      <dsp:spPr>
        <a:xfrm>
          <a:off x="3569452" y="1641721"/>
          <a:ext cx="1273764" cy="907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Manage customer expectations</a:t>
          </a:r>
          <a:endParaRPr lang="en-US" sz="1400" b="1" kern="1200" dirty="0"/>
        </a:p>
      </dsp:txBody>
      <dsp:txXfrm>
        <a:off x="3569452" y="1641721"/>
        <a:ext cx="1273764" cy="907556"/>
      </dsp:txXfrm>
    </dsp:sp>
    <dsp:sp modelId="{733D0BF2-7450-4519-881F-4D2B9A98BC0A}">
      <dsp:nvSpPr>
        <dsp:cNvPr id="0" name=""/>
        <dsp:cNvSpPr/>
      </dsp:nvSpPr>
      <dsp:spPr>
        <a:xfrm>
          <a:off x="4970593" y="1937553"/>
          <a:ext cx="270037" cy="315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4970593" y="1937553"/>
        <a:ext cx="270037" cy="315893"/>
      </dsp:txXfrm>
    </dsp:sp>
    <dsp:sp modelId="{DC6F7806-4B8D-4865-9509-763ACFE6E237}">
      <dsp:nvSpPr>
        <dsp:cNvPr id="0" name=""/>
        <dsp:cNvSpPr/>
      </dsp:nvSpPr>
      <dsp:spPr>
        <a:xfrm>
          <a:off x="5352722" y="1641721"/>
          <a:ext cx="1273764" cy="907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Use standard SLA process</a:t>
          </a:r>
          <a:endParaRPr lang="en-US" sz="1400" b="1" kern="1200" dirty="0"/>
        </a:p>
      </dsp:txBody>
      <dsp:txXfrm>
        <a:off x="5352722" y="1641721"/>
        <a:ext cx="1273764" cy="9075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96B518-66FC-4696-9FDB-287C6D148058}">
      <dsp:nvSpPr>
        <dsp:cNvPr id="0" name=""/>
        <dsp:cNvSpPr/>
      </dsp:nvSpPr>
      <dsp:spPr>
        <a:xfrm>
          <a:off x="162559" y="0"/>
          <a:ext cx="6990079" cy="43687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8D3C0-25DA-4157-B081-DE28D9DF91D4}">
      <dsp:nvSpPr>
        <dsp:cNvPr id="0" name=""/>
        <dsp:cNvSpPr/>
      </dsp:nvSpPr>
      <dsp:spPr>
        <a:xfrm>
          <a:off x="851082" y="3248639"/>
          <a:ext cx="160771" cy="160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6BE84-1FBF-41FD-BA62-9D81E2E518AF}">
      <dsp:nvSpPr>
        <dsp:cNvPr id="0" name=""/>
        <dsp:cNvSpPr/>
      </dsp:nvSpPr>
      <dsp:spPr>
        <a:xfrm>
          <a:off x="931468" y="3329025"/>
          <a:ext cx="915700" cy="103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9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eServices Phase II</a:t>
          </a:r>
          <a:endParaRPr lang="en-US" sz="1200" b="1" kern="1200" dirty="0"/>
        </a:p>
      </dsp:txBody>
      <dsp:txXfrm>
        <a:off x="931468" y="3329025"/>
        <a:ext cx="915700" cy="1039774"/>
      </dsp:txXfrm>
    </dsp:sp>
    <dsp:sp modelId="{705E9D7E-D964-41B4-BD19-0070C27F92D3}">
      <dsp:nvSpPr>
        <dsp:cNvPr id="0" name=""/>
        <dsp:cNvSpPr/>
      </dsp:nvSpPr>
      <dsp:spPr>
        <a:xfrm>
          <a:off x="1721347" y="2412451"/>
          <a:ext cx="251642" cy="251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F8638-E0F0-4EB8-89C8-24317CF5F1D2}">
      <dsp:nvSpPr>
        <dsp:cNvPr id="0" name=""/>
        <dsp:cNvSpPr/>
      </dsp:nvSpPr>
      <dsp:spPr>
        <a:xfrm>
          <a:off x="1847169" y="2538272"/>
          <a:ext cx="1160353" cy="183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4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Asset management</a:t>
          </a:r>
          <a:endParaRPr lang="en-US" sz="1200" b="1" kern="1200" dirty="0"/>
        </a:p>
      </dsp:txBody>
      <dsp:txXfrm>
        <a:off x="1847169" y="2538272"/>
        <a:ext cx="1160353" cy="1830527"/>
      </dsp:txXfrm>
    </dsp:sp>
    <dsp:sp modelId="{D6AF5653-6872-4416-AC42-9A33FF93C097}">
      <dsp:nvSpPr>
        <dsp:cNvPr id="0" name=""/>
        <dsp:cNvSpPr/>
      </dsp:nvSpPr>
      <dsp:spPr>
        <a:xfrm>
          <a:off x="2839760" y="1745772"/>
          <a:ext cx="335523" cy="335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D34AA-B8CB-4420-BBCA-4B733BA2D264}">
      <dsp:nvSpPr>
        <dsp:cNvPr id="0" name=""/>
        <dsp:cNvSpPr/>
      </dsp:nvSpPr>
      <dsp:spPr>
        <a:xfrm>
          <a:off x="3007522" y="1913534"/>
          <a:ext cx="1349085" cy="245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8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Operational level agreements</a:t>
          </a:r>
          <a:endParaRPr lang="en-US" sz="1200" b="1" kern="1200" dirty="0"/>
        </a:p>
      </dsp:txBody>
      <dsp:txXfrm>
        <a:off x="3007522" y="1913534"/>
        <a:ext cx="1349085" cy="2455265"/>
      </dsp:txXfrm>
    </dsp:sp>
    <dsp:sp modelId="{28B09909-72D6-4A74-A681-4F868210994B}">
      <dsp:nvSpPr>
        <dsp:cNvPr id="0" name=""/>
        <dsp:cNvSpPr/>
      </dsp:nvSpPr>
      <dsp:spPr>
        <a:xfrm>
          <a:off x="4139915" y="1225011"/>
          <a:ext cx="433384" cy="433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AE413-2017-479B-84B2-B5966CAFE888}">
      <dsp:nvSpPr>
        <dsp:cNvPr id="0" name=""/>
        <dsp:cNvSpPr/>
      </dsp:nvSpPr>
      <dsp:spPr>
        <a:xfrm>
          <a:off x="4356607" y="1441703"/>
          <a:ext cx="1398016" cy="292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64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Self-assessments</a:t>
          </a:r>
          <a:endParaRPr lang="en-US" sz="1200" b="1" kern="1200" dirty="0"/>
        </a:p>
      </dsp:txBody>
      <dsp:txXfrm>
        <a:off x="4356607" y="1441703"/>
        <a:ext cx="1398016" cy="2927096"/>
      </dsp:txXfrm>
    </dsp:sp>
    <dsp:sp modelId="{4A84CEB1-1D44-4DB0-980C-3904896AA605}">
      <dsp:nvSpPr>
        <dsp:cNvPr id="0" name=""/>
        <dsp:cNvSpPr/>
      </dsp:nvSpPr>
      <dsp:spPr>
        <a:xfrm>
          <a:off x="5478515" y="877255"/>
          <a:ext cx="552216" cy="552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A0E85-4BFC-460A-926D-B439E7B17087}">
      <dsp:nvSpPr>
        <dsp:cNvPr id="0" name=""/>
        <dsp:cNvSpPr/>
      </dsp:nvSpPr>
      <dsp:spPr>
        <a:xfrm>
          <a:off x="5754623" y="1153363"/>
          <a:ext cx="1398016" cy="321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0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Problem, knowledge, event</a:t>
          </a:r>
          <a:endParaRPr lang="en-US" sz="1200" b="1" kern="1200" dirty="0"/>
        </a:p>
      </dsp:txBody>
      <dsp:txXfrm>
        <a:off x="5754623" y="1153363"/>
        <a:ext cx="1398016" cy="32154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9B21C2-AC89-4BF5-8BF3-CD0F31006003}">
      <dsp:nvSpPr>
        <dsp:cNvPr id="0" name=""/>
        <dsp:cNvSpPr/>
      </dsp:nvSpPr>
      <dsp:spPr>
        <a:xfrm>
          <a:off x="950178" y="-5907"/>
          <a:ext cx="4729042" cy="4729042"/>
        </a:xfrm>
        <a:prstGeom prst="circularArrow">
          <a:avLst>
            <a:gd name="adj1" fmla="val 5274"/>
            <a:gd name="adj2" fmla="val 312630"/>
            <a:gd name="adj3" fmla="val 14251724"/>
            <a:gd name="adj4" fmla="val 17113226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0ED3F-4AE7-4A93-8789-87731F44ED91}">
      <dsp:nvSpPr>
        <dsp:cNvPr id="0" name=""/>
        <dsp:cNvSpPr/>
      </dsp:nvSpPr>
      <dsp:spPr>
        <a:xfrm>
          <a:off x="2427758" y="253"/>
          <a:ext cx="1773882" cy="8869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Customers know what to expect</a:t>
          </a:r>
          <a:endParaRPr lang="en-US" sz="1300" b="1" kern="1200" dirty="0"/>
        </a:p>
      </dsp:txBody>
      <dsp:txXfrm>
        <a:off x="2427758" y="253"/>
        <a:ext cx="1773882" cy="886941"/>
      </dsp:txXfrm>
    </dsp:sp>
    <dsp:sp modelId="{90A83DB3-19D5-4562-96D4-8D77F16C844B}">
      <dsp:nvSpPr>
        <dsp:cNvPr id="0" name=""/>
        <dsp:cNvSpPr/>
      </dsp:nvSpPr>
      <dsp:spPr>
        <a:xfrm>
          <a:off x="4089207" y="959491"/>
          <a:ext cx="1773882" cy="8869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Customers know how to obtain services</a:t>
          </a:r>
          <a:endParaRPr lang="en-US" sz="1300" b="1" kern="1200" dirty="0"/>
        </a:p>
      </dsp:txBody>
      <dsp:txXfrm>
        <a:off x="4089207" y="959491"/>
        <a:ext cx="1773882" cy="886941"/>
      </dsp:txXfrm>
    </dsp:sp>
    <dsp:sp modelId="{C26BA635-030A-4901-A636-65A543CBC97B}">
      <dsp:nvSpPr>
        <dsp:cNvPr id="0" name=""/>
        <dsp:cNvSpPr/>
      </dsp:nvSpPr>
      <dsp:spPr>
        <a:xfrm>
          <a:off x="4089207" y="2877967"/>
          <a:ext cx="1773882" cy="8869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Services are restored more quickly</a:t>
          </a:r>
          <a:endParaRPr lang="en-US" sz="1300" b="1" kern="1200" dirty="0"/>
        </a:p>
      </dsp:txBody>
      <dsp:txXfrm>
        <a:off x="4089207" y="2877967"/>
        <a:ext cx="1773882" cy="886941"/>
      </dsp:txXfrm>
    </dsp:sp>
    <dsp:sp modelId="{2E4061FD-9840-4A36-96EC-085AB60F4800}">
      <dsp:nvSpPr>
        <dsp:cNvPr id="0" name=""/>
        <dsp:cNvSpPr/>
      </dsp:nvSpPr>
      <dsp:spPr>
        <a:xfrm>
          <a:off x="2427758" y="3837204"/>
          <a:ext cx="1773882" cy="8869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IM operates on facts</a:t>
          </a:r>
          <a:endParaRPr lang="en-US" sz="1300" b="1" kern="1200" dirty="0"/>
        </a:p>
      </dsp:txBody>
      <dsp:txXfrm>
        <a:off x="2427758" y="3837204"/>
        <a:ext cx="1773882" cy="886941"/>
      </dsp:txXfrm>
    </dsp:sp>
    <dsp:sp modelId="{11C56F82-2D83-4392-A53C-AEA68C4E17AF}">
      <dsp:nvSpPr>
        <dsp:cNvPr id="0" name=""/>
        <dsp:cNvSpPr/>
      </dsp:nvSpPr>
      <dsp:spPr>
        <a:xfrm>
          <a:off x="766310" y="2877967"/>
          <a:ext cx="1773882" cy="8869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Creates foundation for service improvement</a:t>
          </a:r>
          <a:endParaRPr lang="en-US" sz="1300" b="1" kern="1200" dirty="0"/>
        </a:p>
      </dsp:txBody>
      <dsp:txXfrm>
        <a:off x="766310" y="2877967"/>
        <a:ext cx="1773882" cy="886941"/>
      </dsp:txXfrm>
    </dsp:sp>
    <dsp:sp modelId="{9F34AD71-E8F0-46DA-8FCD-1B470C3B25F2}">
      <dsp:nvSpPr>
        <dsp:cNvPr id="0" name=""/>
        <dsp:cNvSpPr/>
      </dsp:nvSpPr>
      <dsp:spPr>
        <a:xfrm>
          <a:off x="766310" y="959491"/>
          <a:ext cx="1773882" cy="8869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Focused on the right services for the laboratory</a:t>
          </a:r>
          <a:endParaRPr lang="en-US" sz="1300" b="1" kern="1200" dirty="0"/>
        </a:p>
      </dsp:txBody>
      <dsp:txXfrm>
        <a:off x="766310" y="959491"/>
        <a:ext cx="1773882" cy="8869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DBC351-30C2-4435-9CB9-A89E39DC25CC}">
      <dsp:nvSpPr>
        <dsp:cNvPr id="0" name=""/>
        <dsp:cNvSpPr/>
      </dsp:nvSpPr>
      <dsp:spPr>
        <a:xfrm>
          <a:off x="0" y="702543"/>
          <a:ext cx="1626319" cy="9757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Start where you are</a:t>
          </a:r>
        </a:p>
      </dsp:txBody>
      <dsp:txXfrm>
        <a:off x="0" y="702543"/>
        <a:ext cx="1626319" cy="975791"/>
      </dsp:txXfrm>
    </dsp:sp>
    <dsp:sp modelId="{A94EA6ED-B27A-4F05-B5A7-2E68C17DC0D0}">
      <dsp:nvSpPr>
        <dsp:cNvPr id="0" name=""/>
        <dsp:cNvSpPr/>
      </dsp:nvSpPr>
      <dsp:spPr>
        <a:xfrm>
          <a:off x="1788951" y="702543"/>
          <a:ext cx="1626319" cy="9757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Develop a roadmap with incremental steps toward vision</a:t>
          </a:r>
          <a:endParaRPr lang="en-US" sz="1500" kern="1200" dirty="0"/>
        </a:p>
      </dsp:txBody>
      <dsp:txXfrm>
        <a:off x="1788951" y="702543"/>
        <a:ext cx="1626319" cy="975791"/>
      </dsp:txXfrm>
    </dsp:sp>
    <dsp:sp modelId="{352202A6-66B6-408A-86EE-6EE579FA75A0}">
      <dsp:nvSpPr>
        <dsp:cNvPr id="0" name=""/>
        <dsp:cNvSpPr/>
      </dsp:nvSpPr>
      <dsp:spPr>
        <a:xfrm>
          <a:off x="3577902" y="702543"/>
          <a:ext cx="1626319" cy="9757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Train staff early</a:t>
          </a:r>
          <a:endParaRPr lang="en-US" sz="1500" kern="1200" dirty="0"/>
        </a:p>
      </dsp:txBody>
      <dsp:txXfrm>
        <a:off x="3577902" y="702543"/>
        <a:ext cx="1626319" cy="975791"/>
      </dsp:txXfrm>
    </dsp:sp>
    <dsp:sp modelId="{F1D14C69-067E-4094-A088-D4154C75118A}">
      <dsp:nvSpPr>
        <dsp:cNvPr id="0" name=""/>
        <dsp:cNvSpPr/>
      </dsp:nvSpPr>
      <dsp:spPr>
        <a:xfrm>
          <a:off x="0" y="1840966"/>
          <a:ext cx="1626319" cy="9757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Create quick wins</a:t>
          </a:r>
          <a:endParaRPr lang="en-US" sz="1500" kern="1200" dirty="0"/>
        </a:p>
      </dsp:txBody>
      <dsp:txXfrm>
        <a:off x="0" y="1840966"/>
        <a:ext cx="1626319" cy="975791"/>
      </dsp:txXfrm>
    </dsp:sp>
    <dsp:sp modelId="{D61AC851-AC69-4B3A-846B-B7FAF4816F4D}">
      <dsp:nvSpPr>
        <dsp:cNvPr id="0" name=""/>
        <dsp:cNvSpPr/>
      </dsp:nvSpPr>
      <dsp:spPr>
        <a:xfrm>
          <a:off x="1788951" y="1840966"/>
          <a:ext cx="1626319" cy="9757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Focus on low-hanging fruit</a:t>
          </a:r>
          <a:endParaRPr lang="en-US" sz="1500" kern="1200" dirty="0"/>
        </a:p>
      </dsp:txBody>
      <dsp:txXfrm>
        <a:off x="1788951" y="1840966"/>
        <a:ext cx="1626319" cy="975791"/>
      </dsp:txXfrm>
    </dsp:sp>
    <dsp:sp modelId="{30A19095-4127-42C7-B651-E236F36E41D6}">
      <dsp:nvSpPr>
        <dsp:cNvPr id="0" name=""/>
        <dsp:cNvSpPr/>
      </dsp:nvSpPr>
      <dsp:spPr>
        <a:xfrm>
          <a:off x="3577902" y="1840966"/>
          <a:ext cx="1626319" cy="9757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Remember, it is an iterative process</a:t>
          </a:r>
          <a:endParaRPr lang="en-US" sz="1500" kern="1200" dirty="0"/>
        </a:p>
      </dsp:txBody>
      <dsp:txXfrm>
        <a:off x="3577902" y="1840966"/>
        <a:ext cx="1626319" cy="975791"/>
      </dsp:txXfrm>
    </dsp:sp>
    <dsp:sp modelId="{C4EEB448-069B-42DC-9F3D-4715EAAF9893}">
      <dsp:nvSpPr>
        <dsp:cNvPr id="0" name=""/>
        <dsp:cNvSpPr/>
      </dsp:nvSpPr>
      <dsp:spPr>
        <a:xfrm>
          <a:off x="0" y="2979390"/>
          <a:ext cx="1626319" cy="9757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Obtain and retain top-level commitment</a:t>
          </a:r>
          <a:endParaRPr lang="en-US" sz="1500" kern="1200" dirty="0"/>
        </a:p>
      </dsp:txBody>
      <dsp:txXfrm>
        <a:off x="0" y="2979390"/>
        <a:ext cx="1626319" cy="975791"/>
      </dsp:txXfrm>
    </dsp:sp>
    <dsp:sp modelId="{348A50E0-CA30-4567-96BE-EB7C2DDD4DEB}">
      <dsp:nvSpPr>
        <dsp:cNvPr id="0" name=""/>
        <dsp:cNvSpPr/>
      </dsp:nvSpPr>
      <dsp:spPr>
        <a:xfrm>
          <a:off x="1788951" y="2979390"/>
          <a:ext cx="1626319" cy="9757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 patient – culture change takes a long time – but it’s worth it</a:t>
          </a:r>
          <a:endParaRPr lang="en-US" sz="1500" kern="1200" dirty="0"/>
        </a:p>
      </dsp:txBody>
      <dsp:txXfrm>
        <a:off x="1788951" y="2979390"/>
        <a:ext cx="1626319" cy="975791"/>
      </dsp:txXfrm>
    </dsp:sp>
    <dsp:sp modelId="{46175898-1B5A-4B9C-8902-6CB326F5A766}">
      <dsp:nvSpPr>
        <dsp:cNvPr id="0" name=""/>
        <dsp:cNvSpPr/>
      </dsp:nvSpPr>
      <dsp:spPr>
        <a:xfrm>
          <a:off x="3577902" y="2979390"/>
          <a:ext cx="1626319" cy="9757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It’s not tidy</a:t>
          </a:r>
          <a:endParaRPr lang="en-US" sz="1500" kern="1200" dirty="0"/>
        </a:p>
      </dsp:txBody>
      <dsp:txXfrm>
        <a:off x="3577902" y="2979390"/>
        <a:ext cx="1626319" cy="975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88" y="0"/>
            <a:ext cx="57626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800"/>
            </a:lvl1pPr>
          </a:lstStyle>
          <a:p>
            <a:fld id="{0D3AD751-02A9-4FC1-889B-2C6DF6C208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34BBF6-69AD-4C5F-8D49-3CD3EFAAA8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2425" y="609600"/>
            <a:ext cx="5805488" cy="1538288"/>
          </a:xfrm>
        </p:spPr>
        <p:txBody>
          <a:bodyPr anchor="b"/>
          <a:lstStyle>
            <a:lvl1pPr>
              <a:spcBef>
                <a:spcPct val="400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4650" y="2514600"/>
            <a:ext cx="5783263" cy="5334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914650" y="3436938"/>
            <a:ext cx="578326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spcBef>
                <a:spcPct val="40000"/>
              </a:spcBef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grpSp>
        <p:nvGrpSpPr>
          <p:cNvPr id="75781" name="Group 5"/>
          <p:cNvGrpSpPr>
            <a:grpSpLocks noChangeAspect="1"/>
          </p:cNvGrpSpPr>
          <p:nvPr/>
        </p:nvGrpSpPr>
        <p:grpSpPr bwMode="auto">
          <a:xfrm>
            <a:off x="468313" y="5227638"/>
            <a:ext cx="1374775" cy="1233487"/>
            <a:chOff x="3456" y="720"/>
            <a:chExt cx="1923" cy="1726"/>
          </a:xfrm>
        </p:grpSpPr>
        <p:sp>
          <p:nvSpPr>
            <p:cNvPr id="75782" name="Rectangle 6"/>
            <p:cNvSpPr>
              <a:spLocks noChangeAspect="1" noChangeArrowheads="1"/>
            </p:cNvSpPr>
            <p:nvPr/>
          </p:nvSpPr>
          <p:spPr bwMode="black">
            <a:xfrm>
              <a:off x="3876" y="1823"/>
              <a:ext cx="18" cy="2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 noChangeAspect="1" noEditPoints="1"/>
            </p:cNvSpPr>
            <p:nvPr/>
          </p:nvSpPr>
          <p:spPr bwMode="black">
            <a:xfrm>
              <a:off x="3915" y="1799"/>
              <a:ext cx="94" cy="277"/>
            </a:xfrm>
            <a:custGeom>
              <a:avLst/>
              <a:gdLst/>
              <a:ahLst/>
              <a:cxnLst>
                <a:cxn ang="0">
                  <a:pos x="469" y="1244"/>
                </a:cxn>
                <a:cxn ang="0">
                  <a:pos x="525" y="1268"/>
                </a:cxn>
                <a:cxn ang="0">
                  <a:pos x="575" y="1309"/>
                </a:cxn>
                <a:cxn ang="0">
                  <a:pos x="616" y="1365"/>
                </a:cxn>
                <a:cxn ang="0">
                  <a:pos x="650" y="1436"/>
                </a:cxn>
                <a:cxn ang="0">
                  <a:pos x="675" y="1517"/>
                </a:cxn>
                <a:cxn ang="0">
                  <a:pos x="691" y="1609"/>
                </a:cxn>
                <a:cxn ang="0">
                  <a:pos x="698" y="1707"/>
                </a:cxn>
                <a:cxn ang="0">
                  <a:pos x="692" y="1865"/>
                </a:cxn>
                <a:cxn ang="0">
                  <a:pos x="677" y="1963"/>
                </a:cxn>
                <a:cxn ang="0">
                  <a:pos x="654" y="2052"/>
                </a:cxn>
                <a:cxn ang="0">
                  <a:pos x="623" y="2130"/>
                </a:cxn>
                <a:cxn ang="0">
                  <a:pos x="582" y="2193"/>
                </a:cxn>
                <a:cxn ang="0">
                  <a:pos x="532" y="2238"/>
                </a:cxn>
                <a:cxn ang="0">
                  <a:pos x="472" y="2265"/>
                </a:cxn>
                <a:cxn ang="0">
                  <a:pos x="405" y="2271"/>
                </a:cxn>
                <a:cxn ang="0">
                  <a:pos x="345" y="2253"/>
                </a:cxn>
                <a:cxn ang="0">
                  <a:pos x="292" y="2216"/>
                </a:cxn>
                <a:cxn ang="0">
                  <a:pos x="246" y="2158"/>
                </a:cxn>
                <a:cxn ang="0">
                  <a:pos x="210" y="2087"/>
                </a:cxn>
                <a:cxn ang="0">
                  <a:pos x="180" y="2004"/>
                </a:cxn>
                <a:cxn ang="0">
                  <a:pos x="160" y="1909"/>
                </a:cxn>
                <a:cxn ang="0">
                  <a:pos x="148" y="1810"/>
                </a:cxn>
                <a:cxn ang="0">
                  <a:pos x="146" y="1708"/>
                </a:cxn>
                <a:cxn ang="0">
                  <a:pos x="153" y="1613"/>
                </a:cxn>
                <a:cxn ang="0">
                  <a:pos x="172" y="1523"/>
                </a:cxn>
                <a:cxn ang="0">
                  <a:pos x="198" y="1442"/>
                </a:cxn>
                <a:cxn ang="0">
                  <a:pos x="233" y="1371"/>
                </a:cxn>
                <a:cxn ang="0">
                  <a:pos x="276" y="1312"/>
                </a:cxn>
                <a:cxn ang="0">
                  <a:pos x="324" y="1269"/>
                </a:cxn>
                <a:cxn ang="0">
                  <a:pos x="378" y="1244"/>
                </a:cxn>
                <a:cxn ang="0">
                  <a:pos x="698" y="2446"/>
                </a:cxn>
                <a:cxn ang="0">
                  <a:pos x="698" y="1253"/>
                </a:cxn>
                <a:cxn ang="0">
                  <a:pos x="639" y="1154"/>
                </a:cxn>
                <a:cxn ang="0">
                  <a:pos x="569" y="1082"/>
                </a:cxn>
                <a:cxn ang="0">
                  <a:pos x="492" y="1035"/>
                </a:cxn>
                <a:cxn ang="0">
                  <a:pos x="408" y="1019"/>
                </a:cxn>
                <a:cxn ang="0">
                  <a:pos x="319" y="1034"/>
                </a:cxn>
                <a:cxn ang="0">
                  <a:pos x="239" y="1079"/>
                </a:cxn>
                <a:cxn ang="0">
                  <a:pos x="170" y="1147"/>
                </a:cxn>
                <a:cxn ang="0">
                  <a:pos x="111" y="1237"/>
                </a:cxn>
                <a:cxn ang="0">
                  <a:pos x="64" y="1345"/>
                </a:cxn>
                <a:cxn ang="0">
                  <a:pos x="29" y="1468"/>
                </a:cxn>
                <a:cxn ang="0">
                  <a:pos x="7" y="1603"/>
                </a:cxn>
                <a:cxn ang="0">
                  <a:pos x="0" y="1747"/>
                </a:cxn>
                <a:cxn ang="0">
                  <a:pos x="7" y="1892"/>
                </a:cxn>
                <a:cxn ang="0">
                  <a:pos x="29" y="2029"/>
                </a:cxn>
                <a:cxn ang="0">
                  <a:pos x="64" y="2155"/>
                </a:cxn>
                <a:cxn ang="0">
                  <a:pos x="111" y="2266"/>
                </a:cxn>
                <a:cxn ang="0">
                  <a:pos x="170" y="2358"/>
                </a:cxn>
                <a:cxn ang="0">
                  <a:pos x="239" y="2430"/>
                </a:cxn>
                <a:cxn ang="0">
                  <a:pos x="319" y="2474"/>
                </a:cxn>
                <a:cxn ang="0">
                  <a:pos x="408" y="2490"/>
                </a:cxn>
                <a:cxn ang="0">
                  <a:pos x="492" y="2474"/>
                </a:cxn>
                <a:cxn ang="0">
                  <a:pos x="569" y="2429"/>
                </a:cxn>
                <a:cxn ang="0">
                  <a:pos x="639" y="2355"/>
                </a:cxn>
                <a:cxn ang="0">
                  <a:pos x="698" y="2257"/>
                </a:cxn>
              </a:cxnLst>
              <a:rect l="0" t="0" r="r" b="b"/>
              <a:pathLst>
                <a:path w="845" h="2490">
                  <a:moveTo>
                    <a:pt x="422" y="1238"/>
                  </a:moveTo>
                  <a:lnTo>
                    <a:pt x="438" y="1239"/>
                  </a:lnTo>
                  <a:lnTo>
                    <a:pt x="454" y="1241"/>
                  </a:lnTo>
                  <a:lnTo>
                    <a:pt x="469" y="1244"/>
                  </a:lnTo>
                  <a:lnTo>
                    <a:pt x="484" y="1248"/>
                  </a:lnTo>
                  <a:lnTo>
                    <a:pt x="498" y="1254"/>
                  </a:lnTo>
                  <a:lnTo>
                    <a:pt x="512" y="1260"/>
                  </a:lnTo>
                  <a:lnTo>
                    <a:pt x="525" y="1268"/>
                  </a:lnTo>
                  <a:lnTo>
                    <a:pt x="538" y="1277"/>
                  </a:lnTo>
                  <a:lnTo>
                    <a:pt x="551" y="1286"/>
                  </a:lnTo>
                  <a:lnTo>
                    <a:pt x="563" y="1297"/>
                  </a:lnTo>
                  <a:lnTo>
                    <a:pt x="575" y="1309"/>
                  </a:lnTo>
                  <a:lnTo>
                    <a:pt x="586" y="1322"/>
                  </a:lnTo>
                  <a:lnTo>
                    <a:pt x="597" y="1335"/>
                  </a:lnTo>
                  <a:lnTo>
                    <a:pt x="607" y="1350"/>
                  </a:lnTo>
                  <a:lnTo>
                    <a:pt x="616" y="1365"/>
                  </a:lnTo>
                  <a:lnTo>
                    <a:pt x="626" y="1382"/>
                  </a:lnTo>
                  <a:lnTo>
                    <a:pt x="635" y="1399"/>
                  </a:lnTo>
                  <a:lnTo>
                    <a:pt x="642" y="1417"/>
                  </a:lnTo>
                  <a:lnTo>
                    <a:pt x="650" y="1436"/>
                  </a:lnTo>
                  <a:lnTo>
                    <a:pt x="657" y="1455"/>
                  </a:lnTo>
                  <a:lnTo>
                    <a:pt x="664" y="1475"/>
                  </a:lnTo>
                  <a:lnTo>
                    <a:pt x="669" y="1496"/>
                  </a:lnTo>
                  <a:lnTo>
                    <a:pt x="675" y="1517"/>
                  </a:lnTo>
                  <a:lnTo>
                    <a:pt x="680" y="1539"/>
                  </a:lnTo>
                  <a:lnTo>
                    <a:pt x="684" y="1561"/>
                  </a:lnTo>
                  <a:lnTo>
                    <a:pt x="688" y="1585"/>
                  </a:lnTo>
                  <a:lnTo>
                    <a:pt x="691" y="1609"/>
                  </a:lnTo>
                  <a:lnTo>
                    <a:pt x="694" y="1632"/>
                  </a:lnTo>
                  <a:lnTo>
                    <a:pt x="695" y="1657"/>
                  </a:lnTo>
                  <a:lnTo>
                    <a:pt x="697" y="1682"/>
                  </a:lnTo>
                  <a:lnTo>
                    <a:pt x="698" y="1707"/>
                  </a:lnTo>
                  <a:lnTo>
                    <a:pt x="698" y="1733"/>
                  </a:lnTo>
                  <a:lnTo>
                    <a:pt x="697" y="1787"/>
                  </a:lnTo>
                  <a:lnTo>
                    <a:pt x="694" y="1840"/>
                  </a:lnTo>
                  <a:lnTo>
                    <a:pt x="692" y="1865"/>
                  </a:lnTo>
                  <a:lnTo>
                    <a:pt x="689" y="1891"/>
                  </a:lnTo>
                  <a:lnTo>
                    <a:pt x="686" y="1916"/>
                  </a:lnTo>
                  <a:lnTo>
                    <a:pt x="682" y="1940"/>
                  </a:lnTo>
                  <a:lnTo>
                    <a:pt x="677" y="1963"/>
                  </a:lnTo>
                  <a:lnTo>
                    <a:pt x="673" y="1987"/>
                  </a:lnTo>
                  <a:lnTo>
                    <a:pt x="667" y="2010"/>
                  </a:lnTo>
                  <a:lnTo>
                    <a:pt x="661" y="2032"/>
                  </a:lnTo>
                  <a:lnTo>
                    <a:pt x="654" y="2052"/>
                  </a:lnTo>
                  <a:lnTo>
                    <a:pt x="647" y="2073"/>
                  </a:lnTo>
                  <a:lnTo>
                    <a:pt x="639" y="2092"/>
                  </a:lnTo>
                  <a:lnTo>
                    <a:pt x="631" y="2112"/>
                  </a:lnTo>
                  <a:lnTo>
                    <a:pt x="623" y="2130"/>
                  </a:lnTo>
                  <a:lnTo>
                    <a:pt x="613" y="2146"/>
                  </a:lnTo>
                  <a:lnTo>
                    <a:pt x="603" y="2163"/>
                  </a:lnTo>
                  <a:lnTo>
                    <a:pt x="592" y="2178"/>
                  </a:lnTo>
                  <a:lnTo>
                    <a:pt x="582" y="2193"/>
                  </a:lnTo>
                  <a:lnTo>
                    <a:pt x="570" y="2206"/>
                  </a:lnTo>
                  <a:lnTo>
                    <a:pt x="558" y="2218"/>
                  </a:lnTo>
                  <a:lnTo>
                    <a:pt x="545" y="2228"/>
                  </a:lnTo>
                  <a:lnTo>
                    <a:pt x="532" y="2238"/>
                  </a:lnTo>
                  <a:lnTo>
                    <a:pt x="518" y="2247"/>
                  </a:lnTo>
                  <a:lnTo>
                    <a:pt x="503" y="2254"/>
                  </a:lnTo>
                  <a:lnTo>
                    <a:pt x="488" y="2261"/>
                  </a:lnTo>
                  <a:lnTo>
                    <a:pt x="472" y="2265"/>
                  </a:lnTo>
                  <a:lnTo>
                    <a:pt x="456" y="2269"/>
                  </a:lnTo>
                  <a:lnTo>
                    <a:pt x="439" y="2271"/>
                  </a:lnTo>
                  <a:lnTo>
                    <a:pt x="422" y="2272"/>
                  </a:lnTo>
                  <a:lnTo>
                    <a:pt x="405" y="2271"/>
                  </a:lnTo>
                  <a:lnTo>
                    <a:pt x="390" y="2269"/>
                  </a:lnTo>
                  <a:lnTo>
                    <a:pt x="375" y="2265"/>
                  </a:lnTo>
                  <a:lnTo>
                    <a:pt x="360" y="2260"/>
                  </a:lnTo>
                  <a:lnTo>
                    <a:pt x="345" y="2253"/>
                  </a:lnTo>
                  <a:lnTo>
                    <a:pt x="332" y="2246"/>
                  </a:lnTo>
                  <a:lnTo>
                    <a:pt x="318" y="2237"/>
                  </a:lnTo>
                  <a:lnTo>
                    <a:pt x="305" y="2226"/>
                  </a:lnTo>
                  <a:lnTo>
                    <a:pt x="292" y="2216"/>
                  </a:lnTo>
                  <a:lnTo>
                    <a:pt x="280" y="2203"/>
                  </a:lnTo>
                  <a:lnTo>
                    <a:pt x="269" y="2188"/>
                  </a:lnTo>
                  <a:lnTo>
                    <a:pt x="257" y="2174"/>
                  </a:lnTo>
                  <a:lnTo>
                    <a:pt x="246" y="2158"/>
                  </a:lnTo>
                  <a:lnTo>
                    <a:pt x="237" y="2142"/>
                  </a:lnTo>
                  <a:lnTo>
                    <a:pt x="227" y="2125"/>
                  </a:lnTo>
                  <a:lnTo>
                    <a:pt x="218" y="2106"/>
                  </a:lnTo>
                  <a:lnTo>
                    <a:pt x="210" y="2087"/>
                  </a:lnTo>
                  <a:lnTo>
                    <a:pt x="201" y="2067"/>
                  </a:lnTo>
                  <a:lnTo>
                    <a:pt x="193" y="2047"/>
                  </a:lnTo>
                  <a:lnTo>
                    <a:pt x="187" y="2025"/>
                  </a:lnTo>
                  <a:lnTo>
                    <a:pt x="180" y="2004"/>
                  </a:lnTo>
                  <a:lnTo>
                    <a:pt x="174" y="1981"/>
                  </a:lnTo>
                  <a:lnTo>
                    <a:pt x="168" y="1957"/>
                  </a:lnTo>
                  <a:lnTo>
                    <a:pt x="164" y="1934"/>
                  </a:lnTo>
                  <a:lnTo>
                    <a:pt x="160" y="1909"/>
                  </a:lnTo>
                  <a:lnTo>
                    <a:pt x="155" y="1886"/>
                  </a:lnTo>
                  <a:lnTo>
                    <a:pt x="152" y="1861"/>
                  </a:lnTo>
                  <a:lnTo>
                    <a:pt x="150" y="1836"/>
                  </a:lnTo>
                  <a:lnTo>
                    <a:pt x="148" y="1810"/>
                  </a:lnTo>
                  <a:lnTo>
                    <a:pt x="147" y="1785"/>
                  </a:lnTo>
                  <a:lnTo>
                    <a:pt x="146" y="1759"/>
                  </a:lnTo>
                  <a:lnTo>
                    <a:pt x="145" y="1733"/>
                  </a:lnTo>
                  <a:lnTo>
                    <a:pt x="146" y="1708"/>
                  </a:lnTo>
                  <a:lnTo>
                    <a:pt x="147" y="1684"/>
                  </a:lnTo>
                  <a:lnTo>
                    <a:pt x="148" y="1661"/>
                  </a:lnTo>
                  <a:lnTo>
                    <a:pt x="150" y="1637"/>
                  </a:lnTo>
                  <a:lnTo>
                    <a:pt x="153" y="1613"/>
                  </a:lnTo>
                  <a:lnTo>
                    <a:pt x="157" y="1590"/>
                  </a:lnTo>
                  <a:lnTo>
                    <a:pt x="161" y="1568"/>
                  </a:lnTo>
                  <a:lnTo>
                    <a:pt x="166" y="1545"/>
                  </a:lnTo>
                  <a:lnTo>
                    <a:pt x="172" y="1523"/>
                  </a:lnTo>
                  <a:lnTo>
                    <a:pt x="177" y="1502"/>
                  </a:lnTo>
                  <a:lnTo>
                    <a:pt x="184" y="1481"/>
                  </a:lnTo>
                  <a:lnTo>
                    <a:pt x="190" y="1462"/>
                  </a:lnTo>
                  <a:lnTo>
                    <a:pt x="198" y="1442"/>
                  </a:lnTo>
                  <a:lnTo>
                    <a:pt x="206" y="1423"/>
                  </a:lnTo>
                  <a:lnTo>
                    <a:pt x="215" y="1404"/>
                  </a:lnTo>
                  <a:lnTo>
                    <a:pt x="224" y="1387"/>
                  </a:lnTo>
                  <a:lnTo>
                    <a:pt x="233" y="1371"/>
                  </a:lnTo>
                  <a:lnTo>
                    <a:pt x="243" y="1355"/>
                  </a:lnTo>
                  <a:lnTo>
                    <a:pt x="253" y="1339"/>
                  </a:lnTo>
                  <a:lnTo>
                    <a:pt x="264" y="1325"/>
                  </a:lnTo>
                  <a:lnTo>
                    <a:pt x="276" y="1312"/>
                  </a:lnTo>
                  <a:lnTo>
                    <a:pt x="286" y="1300"/>
                  </a:lnTo>
                  <a:lnTo>
                    <a:pt x="298" y="1289"/>
                  </a:lnTo>
                  <a:lnTo>
                    <a:pt x="311" y="1279"/>
                  </a:lnTo>
                  <a:lnTo>
                    <a:pt x="324" y="1269"/>
                  </a:lnTo>
                  <a:lnTo>
                    <a:pt x="337" y="1261"/>
                  </a:lnTo>
                  <a:lnTo>
                    <a:pt x="350" y="1254"/>
                  </a:lnTo>
                  <a:lnTo>
                    <a:pt x="364" y="1248"/>
                  </a:lnTo>
                  <a:lnTo>
                    <a:pt x="378" y="1244"/>
                  </a:lnTo>
                  <a:lnTo>
                    <a:pt x="392" y="1241"/>
                  </a:lnTo>
                  <a:lnTo>
                    <a:pt x="406" y="1239"/>
                  </a:lnTo>
                  <a:lnTo>
                    <a:pt x="422" y="1238"/>
                  </a:lnTo>
                  <a:close/>
                  <a:moveTo>
                    <a:pt x="698" y="2446"/>
                  </a:moveTo>
                  <a:lnTo>
                    <a:pt x="845" y="2446"/>
                  </a:lnTo>
                  <a:lnTo>
                    <a:pt x="845" y="0"/>
                  </a:lnTo>
                  <a:lnTo>
                    <a:pt x="698" y="0"/>
                  </a:lnTo>
                  <a:lnTo>
                    <a:pt x="698" y="1253"/>
                  </a:lnTo>
                  <a:lnTo>
                    <a:pt x="684" y="1226"/>
                  </a:lnTo>
                  <a:lnTo>
                    <a:pt x="669" y="1201"/>
                  </a:lnTo>
                  <a:lnTo>
                    <a:pt x="654" y="1177"/>
                  </a:lnTo>
                  <a:lnTo>
                    <a:pt x="639" y="1154"/>
                  </a:lnTo>
                  <a:lnTo>
                    <a:pt x="622" y="1134"/>
                  </a:lnTo>
                  <a:lnTo>
                    <a:pt x="605" y="1115"/>
                  </a:lnTo>
                  <a:lnTo>
                    <a:pt x="587" y="1097"/>
                  </a:lnTo>
                  <a:lnTo>
                    <a:pt x="569" y="1082"/>
                  </a:lnTo>
                  <a:lnTo>
                    <a:pt x="550" y="1068"/>
                  </a:lnTo>
                  <a:lnTo>
                    <a:pt x="531" y="1055"/>
                  </a:lnTo>
                  <a:lnTo>
                    <a:pt x="511" y="1044"/>
                  </a:lnTo>
                  <a:lnTo>
                    <a:pt x="492" y="1035"/>
                  </a:lnTo>
                  <a:lnTo>
                    <a:pt x="471" y="1029"/>
                  </a:lnTo>
                  <a:lnTo>
                    <a:pt x="450" y="1024"/>
                  </a:lnTo>
                  <a:lnTo>
                    <a:pt x="429" y="1020"/>
                  </a:lnTo>
                  <a:lnTo>
                    <a:pt x="408" y="1019"/>
                  </a:lnTo>
                  <a:lnTo>
                    <a:pt x="385" y="1020"/>
                  </a:lnTo>
                  <a:lnTo>
                    <a:pt x="362" y="1024"/>
                  </a:lnTo>
                  <a:lnTo>
                    <a:pt x="340" y="1028"/>
                  </a:lnTo>
                  <a:lnTo>
                    <a:pt x="319" y="1034"/>
                  </a:lnTo>
                  <a:lnTo>
                    <a:pt x="298" y="1043"/>
                  </a:lnTo>
                  <a:lnTo>
                    <a:pt x="278" y="1053"/>
                  </a:lnTo>
                  <a:lnTo>
                    <a:pt x="258" y="1065"/>
                  </a:lnTo>
                  <a:lnTo>
                    <a:pt x="239" y="1079"/>
                  </a:lnTo>
                  <a:lnTo>
                    <a:pt x="220" y="1093"/>
                  </a:lnTo>
                  <a:lnTo>
                    <a:pt x="203" y="1109"/>
                  </a:lnTo>
                  <a:lnTo>
                    <a:pt x="186" y="1127"/>
                  </a:lnTo>
                  <a:lnTo>
                    <a:pt x="170" y="1147"/>
                  </a:lnTo>
                  <a:lnTo>
                    <a:pt x="153" y="1167"/>
                  </a:lnTo>
                  <a:lnTo>
                    <a:pt x="138" y="1189"/>
                  </a:lnTo>
                  <a:lnTo>
                    <a:pt x="124" y="1212"/>
                  </a:lnTo>
                  <a:lnTo>
                    <a:pt x="111" y="1237"/>
                  </a:lnTo>
                  <a:lnTo>
                    <a:pt x="98" y="1261"/>
                  </a:lnTo>
                  <a:lnTo>
                    <a:pt x="85" y="1289"/>
                  </a:lnTo>
                  <a:lnTo>
                    <a:pt x="74" y="1316"/>
                  </a:lnTo>
                  <a:lnTo>
                    <a:pt x="64" y="1345"/>
                  </a:lnTo>
                  <a:lnTo>
                    <a:pt x="54" y="1374"/>
                  </a:lnTo>
                  <a:lnTo>
                    <a:pt x="44" y="1404"/>
                  </a:lnTo>
                  <a:lnTo>
                    <a:pt x="36" y="1436"/>
                  </a:lnTo>
                  <a:lnTo>
                    <a:pt x="29" y="1468"/>
                  </a:lnTo>
                  <a:lnTo>
                    <a:pt x="21" y="1501"/>
                  </a:lnTo>
                  <a:lnTo>
                    <a:pt x="16" y="1534"/>
                  </a:lnTo>
                  <a:lnTo>
                    <a:pt x="11" y="1569"/>
                  </a:lnTo>
                  <a:lnTo>
                    <a:pt x="7" y="1603"/>
                  </a:lnTo>
                  <a:lnTo>
                    <a:pt x="4" y="1639"/>
                  </a:lnTo>
                  <a:lnTo>
                    <a:pt x="2" y="1675"/>
                  </a:lnTo>
                  <a:lnTo>
                    <a:pt x="0" y="1711"/>
                  </a:lnTo>
                  <a:lnTo>
                    <a:pt x="0" y="1747"/>
                  </a:lnTo>
                  <a:lnTo>
                    <a:pt x="0" y="1784"/>
                  </a:lnTo>
                  <a:lnTo>
                    <a:pt x="2" y="1821"/>
                  </a:lnTo>
                  <a:lnTo>
                    <a:pt x="4" y="1856"/>
                  </a:lnTo>
                  <a:lnTo>
                    <a:pt x="7" y="1892"/>
                  </a:lnTo>
                  <a:lnTo>
                    <a:pt x="11" y="1928"/>
                  </a:lnTo>
                  <a:lnTo>
                    <a:pt x="16" y="1962"/>
                  </a:lnTo>
                  <a:lnTo>
                    <a:pt x="21" y="1996"/>
                  </a:lnTo>
                  <a:lnTo>
                    <a:pt x="29" y="2029"/>
                  </a:lnTo>
                  <a:lnTo>
                    <a:pt x="36" y="2062"/>
                  </a:lnTo>
                  <a:lnTo>
                    <a:pt x="44" y="2094"/>
                  </a:lnTo>
                  <a:lnTo>
                    <a:pt x="54" y="2125"/>
                  </a:lnTo>
                  <a:lnTo>
                    <a:pt x="64" y="2155"/>
                  </a:lnTo>
                  <a:lnTo>
                    <a:pt x="74" y="2184"/>
                  </a:lnTo>
                  <a:lnTo>
                    <a:pt x="85" y="2213"/>
                  </a:lnTo>
                  <a:lnTo>
                    <a:pt x="98" y="2240"/>
                  </a:lnTo>
                  <a:lnTo>
                    <a:pt x="111" y="2266"/>
                  </a:lnTo>
                  <a:lnTo>
                    <a:pt x="124" y="2291"/>
                  </a:lnTo>
                  <a:lnTo>
                    <a:pt x="138" y="2315"/>
                  </a:lnTo>
                  <a:lnTo>
                    <a:pt x="153" y="2338"/>
                  </a:lnTo>
                  <a:lnTo>
                    <a:pt x="170" y="2358"/>
                  </a:lnTo>
                  <a:lnTo>
                    <a:pt x="186" y="2379"/>
                  </a:lnTo>
                  <a:lnTo>
                    <a:pt x="203" y="2397"/>
                  </a:lnTo>
                  <a:lnTo>
                    <a:pt x="220" y="2413"/>
                  </a:lnTo>
                  <a:lnTo>
                    <a:pt x="239" y="2430"/>
                  </a:lnTo>
                  <a:lnTo>
                    <a:pt x="258" y="2443"/>
                  </a:lnTo>
                  <a:lnTo>
                    <a:pt x="278" y="2456"/>
                  </a:lnTo>
                  <a:lnTo>
                    <a:pt x="298" y="2465"/>
                  </a:lnTo>
                  <a:lnTo>
                    <a:pt x="319" y="2474"/>
                  </a:lnTo>
                  <a:lnTo>
                    <a:pt x="340" y="2482"/>
                  </a:lnTo>
                  <a:lnTo>
                    <a:pt x="362" y="2486"/>
                  </a:lnTo>
                  <a:lnTo>
                    <a:pt x="385" y="2489"/>
                  </a:lnTo>
                  <a:lnTo>
                    <a:pt x="408" y="2490"/>
                  </a:lnTo>
                  <a:lnTo>
                    <a:pt x="429" y="2489"/>
                  </a:lnTo>
                  <a:lnTo>
                    <a:pt x="450" y="2486"/>
                  </a:lnTo>
                  <a:lnTo>
                    <a:pt x="471" y="2482"/>
                  </a:lnTo>
                  <a:lnTo>
                    <a:pt x="492" y="2474"/>
                  </a:lnTo>
                  <a:lnTo>
                    <a:pt x="511" y="2465"/>
                  </a:lnTo>
                  <a:lnTo>
                    <a:pt x="531" y="2455"/>
                  </a:lnTo>
                  <a:lnTo>
                    <a:pt x="550" y="2443"/>
                  </a:lnTo>
                  <a:lnTo>
                    <a:pt x="569" y="2429"/>
                  </a:lnTo>
                  <a:lnTo>
                    <a:pt x="587" y="2412"/>
                  </a:lnTo>
                  <a:lnTo>
                    <a:pt x="605" y="2395"/>
                  </a:lnTo>
                  <a:lnTo>
                    <a:pt x="622" y="2376"/>
                  </a:lnTo>
                  <a:lnTo>
                    <a:pt x="639" y="2355"/>
                  </a:lnTo>
                  <a:lnTo>
                    <a:pt x="654" y="2332"/>
                  </a:lnTo>
                  <a:lnTo>
                    <a:pt x="669" y="2309"/>
                  </a:lnTo>
                  <a:lnTo>
                    <a:pt x="684" y="2284"/>
                  </a:lnTo>
                  <a:lnTo>
                    <a:pt x="698" y="2257"/>
                  </a:lnTo>
                  <a:lnTo>
                    <a:pt x="698" y="2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Freeform 8"/>
            <p:cNvSpPr>
              <a:spLocks noChangeAspect="1" noEditPoints="1"/>
            </p:cNvSpPr>
            <p:nvPr/>
          </p:nvSpPr>
          <p:spPr bwMode="black">
            <a:xfrm>
              <a:off x="4029" y="1912"/>
              <a:ext cx="93" cy="164"/>
            </a:xfrm>
            <a:custGeom>
              <a:avLst/>
              <a:gdLst/>
              <a:ahLst/>
              <a:cxnLst>
                <a:cxn ang="0">
                  <a:pos x="458" y="225"/>
                </a:cxn>
                <a:cxn ang="0">
                  <a:pos x="519" y="249"/>
                </a:cxn>
                <a:cxn ang="0">
                  <a:pos x="572" y="290"/>
                </a:cxn>
                <a:cxn ang="0">
                  <a:pos x="615" y="346"/>
                </a:cxn>
                <a:cxn ang="0">
                  <a:pos x="650" y="417"/>
                </a:cxn>
                <a:cxn ang="0">
                  <a:pos x="676" y="498"/>
                </a:cxn>
                <a:cxn ang="0">
                  <a:pos x="692" y="590"/>
                </a:cxn>
                <a:cxn ang="0">
                  <a:pos x="699" y="688"/>
                </a:cxn>
                <a:cxn ang="0">
                  <a:pos x="696" y="794"/>
                </a:cxn>
                <a:cxn ang="0">
                  <a:pos x="684" y="897"/>
                </a:cxn>
                <a:cxn ang="0">
                  <a:pos x="664" y="991"/>
                </a:cxn>
                <a:cxn ang="0">
                  <a:pos x="635" y="1073"/>
                </a:cxn>
                <a:cxn ang="0">
                  <a:pos x="598" y="1144"/>
                </a:cxn>
                <a:cxn ang="0">
                  <a:pos x="552" y="1199"/>
                </a:cxn>
                <a:cxn ang="0">
                  <a:pos x="499" y="1235"/>
                </a:cxn>
                <a:cxn ang="0">
                  <a:pos x="439" y="1252"/>
                </a:cxn>
                <a:cxn ang="0">
                  <a:pos x="372" y="1246"/>
                </a:cxn>
                <a:cxn ang="0">
                  <a:pos x="312" y="1218"/>
                </a:cxn>
                <a:cxn ang="0">
                  <a:pos x="263" y="1169"/>
                </a:cxn>
                <a:cxn ang="0">
                  <a:pos x="221" y="1106"/>
                </a:cxn>
                <a:cxn ang="0">
                  <a:pos x="190" y="1028"/>
                </a:cxn>
                <a:cxn ang="0">
                  <a:pos x="167" y="938"/>
                </a:cxn>
                <a:cxn ang="0">
                  <a:pos x="152" y="842"/>
                </a:cxn>
                <a:cxn ang="0">
                  <a:pos x="146" y="689"/>
                </a:cxn>
                <a:cxn ang="0">
                  <a:pos x="153" y="594"/>
                </a:cxn>
                <a:cxn ang="0">
                  <a:pos x="170" y="504"/>
                </a:cxn>
                <a:cxn ang="0">
                  <a:pos x="193" y="423"/>
                </a:cxn>
                <a:cxn ang="0">
                  <a:pos x="226" y="352"/>
                </a:cxn>
                <a:cxn ang="0">
                  <a:pos x="265" y="293"/>
                </a:cxn>
                <a:cxn ang="0">
                  <a:pos x="311" y="250"/>
                </a:cxn>
                <a:cxn ang="0">
                  <a:pos x="364" y="225"/>
                </a:cxn>
                <a:cxn ang="0">
                  <a:pos x="830" y="29"/>
                </a:cxn>
                <a:cxn ang="0">
                  <a:pos x="656" y="182"/>
                </a:cxn>
                <a:cxn ang="0">
                  <a:pos x="591" y="96"/>
                </a:cxn>
                <a:cxn ang="0">
                  <a:pos x="518" y="36"/>
                </a:cxn>
                <a:cxn ang="0">
                  <a:pos x="437" y="5"/>
                </a:cxn>
                <a:cxn ang="0">
                  <a:pos x="348" y="5"/>
                </a:cxn>
                <a:cxn ang="0">
                  <a:pos x="265" y="34"/>
                </a:cxn>
                <a:cxn ang="0">
                  <a:pos x="192" y="90"/>
                </a:cxn>
                <a:cxn ang="0">
                  <a:pos x="131" y="170"/>
                </a:cxn>
                <a:cxn ang="0">
                  <a:pos x="80" y="270"/>
                </a:cxn>
                <a:cxn ang="0">
                  <a:pos x="42" y="385"/>
                </a:cxn>
                <a:cxn ang="0">
                  <a:pos x="15" y="515"/>
                </a:cxn>
                <a:cxn ang="0">
                  <a:pos x="2" y="656"/>
                </a:cxn>
                <a:cxn ang="0">
                  <a:pos x="2" y="802"/>
                </a:cxn>
                <a:cxn ang="0">
                  <a:pos x="15" y="943"/>
                </a:cxn>
                <a:cxn ang="0">
                  <a:pos x="42" y="1075"/>
                </a:cxn>
                <a:cxn ang="0">
                  <a:pos x="80" y="1194"/>
                </a:cxn>
                <a:cxn ang="0">
                  <a:pos x="131" y="1296"/>
                </a:cxn>
                <a:cxn ang="0">
                  <a:pos x="192" y="1378"/>
                </a:cxn>
                <a:cxn ang="0">
                  <a:pos x="265" y="1437"/>
                </a:cxn>
                <a:cxn ang="0">
                  <a:pos x="348" y="1467"/>
                </a:cxn>
                <a:cxn ang="0">
                  <a:pos x="437" y="1467"/>
                </a:cxn>
                <a:cxn ang="0">
                  <a:pos x="518" y="1436"/>
                </a:cxn>
                <a:cxn ang="0">
                  <a:pos x="591" y="1376"/>
                </a:cxn>
                <a:cxn ang="0">
                  <a:pos x="656" y="1290"/>
                </a:cxn>
                <a:cxn ang="0">
                  <a:pos x="830" y="1427"/>
                </a:cxn>
              </a:cxnLst>
              <a:rect l="0" t="0" r="r" b="b"/>
              <a:pathLst>
                <a:path w="830" h="1471">
                  <a:moveTo>
                    <a:pt x="408" y="219"/>
                  </a:moveTo>
                  <a:lnTo>
                    <a:pt x="426" y="220"/>
                  </a:lnTo>
                  <a:lnTo>
                    <a:pt x="442" y="222"/>
                  </a:lnTo>
                  <a:lnTo>
                    <a:pt x="458" y="225"/>
                  </a:lnTo>
                  <a:lnTo>
                    <a:pt x="475" y="229"/>
                  </a:lnTo>
                  <a:lnTo>
                    <a:pt x="490" y="235"/>
                  </a:lnTo>
                  <a:lnTo>
                    <a:pt x="505" y="241"/>
                  </a:lnTo>
                  <a:lnTo>
                    <a:pt x="519" y="249"/>
                  </a:lnTo>
                  <a:lnTo>
                    <a:pt x="533" y="258"/>
                  </a:lnTo>
                  <a:lnTo>
                    <a:pt x="547" y="267"/>
                  </a:lnTo>
                  <a:lnTo>
                    <a:pt x="559" y="278"/>
                  </a:lnTo>
                  <a:lnTo>
                    <a:pt x="572" y="290"/>
                  </a:lnTo>
                  <a:lnTo>
                    <a:pt x="583" y="303"/>
                  </a:lnTo>
                  <a:lnTo>
                    <a:pt x="595" y="316"/>
                  </a:lnTo>
                  <a:lnTo>
                    <a:pt x="604" y="331"/>
                  </a:lnTo>
                  <a:lnTo>
                    <a:pt x="615" y="346"/>
                  </a:lnTo>
                  <a:lnTo>
                    <a:pt x="625" y="363"/>
                  </a:lnTo>
                  <a:lnTo>
                    <a:pt x="634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6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6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9" y="566"/>
                  </a:lnTo>
                  <a:lnTo>
                    <a:pt x="692" y="590"/>
                  </a:lnTo>
                  <a:lnTo>
                    <a:pt x="694" y="613"/>
                  </a:lnTo>
                  <a:lnTo>
                    <a:pt x="696" y="638"/>
                  </a:lnTo>
                  <a:lnTo>
                    <a:pt x="697" y="663"/>
                  </a:lnTo>
                  <a:lnTo>
                    <a:pt x="699" y="688"/>
                  </a:lnTo>
                  <a:lnTo>
                    <a:pt x="700" y="714"/>
                  </a:lnTo>
                  <a:lnTo>
                    <a:pt x="699" y="741"/>
                  </a:lnTo>
                  <a:lnTo>
                    <a:pt x="697" y="768"/>
                  </a:lnTo>
                  <a:lnTo>
                    <a:pt x="696" y="794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4" y="897"/>
                  </a:lnTo>
                  <a:lnTo>
                    <a:pt x="680" y="921"/>
                  </a:lnTo>
                  <a:lnTo>
                    <a:pt x="676" y="944"/>
                  </a:lnTo>
                  <a:lnTo>
                    <a:pt x="670" y="968"/>
                  </a:lnTo>
                  <a:lnTo>
                    <a:pt x="664" y="991"/>
                  </a:lnTo>
                  <a:lnTo>
                    <a:pt x="657" y="1013"/>
                  </a:lnTo>
                  <a:lnTo>
                    <a:pt x="651" y="1033"/>
                  </a:lnTo>
                  <a:lnTo>
                    <a:pt x="643" y="1054"/>
                  </a:lnTo>
                  <a:lnTo>
                    <a:pt x="635" y="1073"/>
                  </a:lnTo>
                  <a:lnTo>
                    <a:pt x="626" y="1093"/>
                  </a:lnTo>
                  <a:lnTo>
                    <a:pt x="617" y="1111"/>
                  </a:lnTo>
                  <a:lnTo>
                    <a:pt x="608" y="1127"/>
                  </a:lnTo>
                  <a:lnTo>
                    <a:pt x="598" y="1144"/>
                  </a:lnTo>
                  <a:lnTo>
                    <a:pt x="587" y="1159"/>
                  </a:lnTo>
                  <a:lnTo>
                    <a:pt x="575" y="1174"/>
                  </a:lnTo>
                  <a:lnTo>
                    <a:pt x="564" y="1187"/>
                  </a:lnTo>
                  <a:lnTo>
                    <a:pt x="552" y="1199"/>
                  </a:lnTo>
                  <a:lnTo>
                    <a:pt x="539" y="1209"/>
                  </a:lnTo>
                  <a:lnTo>
                    <a:pt x="527" y="1219"/>
                  </a:lnTo>
                  <a:lnTo>
                    <a:pt x="512" y="1228"/>
                  </a:lnTo>
                  <a:lnTo>
                    <a:pt x="499" y="1235"/>
                  </a:lnTo>
                  <a:lnTo>
                    <a:pt x="484" y="1242"/>
                  </a:lnTo>
                  <a:lnTo>
                    <a:pt x="469" y="1246"/>
                  </a:lnTo>
                  <a:lnTo>
                    <a:pt x="454" y="1250"/>
                  </a:lnTo>
                  <a:lnTo>
                    <a:pt x="439" y="1252"/>
                  </a:lnTo>
                  <a:lnTo>
                    <a:pt x="423" y="1253"/>
                  </a:lnTo>
                  <a:lnTo>
                    <a:pt x="405" y="1252"/>
                  </a:lnTo>
                  <a:lnTo>
                    <a:pt x="388" y="1250"/>
                  </a:lnTo>
                  <a:lnTo>
                    <a:pt x="372" y="1246"/>
                  </a:lnTo>
                  <a:lnTo>
                    <a:pt x="357" y="1241"/>
                  </a:lnTo>
                  <a:lnTo>
                    <a:pt x="342" y="1234"/>
                  </a:lnTo>
                  <a:lnTo>
                    <a:pt x="326" y="1227"/>
                  </a:lnTo>
                  <a:lnTo>
                    <a:pt x="312" y="1218"/>
                  </a:lnTo>
                  <a:lnTo>
                    <a:pt x="299" y="1207"/>
                  </a:lnTo>
                  <a:lnTo>
                    <a:pt x="286" y="1197"/>
                  </a:lnTo>
                  <a:lnTo>
                    <a:pt x="274" y="1184"/>
                  </a:lnTo>
                  <a:lnTo>
                    <a:pt x="263" y="1169"/>
                  </a:lnTo>
                  <a:lnTo>
                    <a:pt x="252" y="1155"/>
                  </a:lnTo>
                  <a:lnTo>
                    <a:pt x="241" y="1139"/>
                  </a:lnTo>
                  <a:lnTo>
                    <a:pt x="231" y="1123"/>
                  </a:lnTo>
                  <a:lnTo>
                    <a:pt x="221" y="1106"/>
                  </a:lnTo>
                  <a:lnTo>
                    <a:pt x="213" y="1087"/>
                  </a:lnTo>
                  <a:lnTo>
                    <a:pt x="205" y="1068"/>
                  </a:lnTo>
                  <a:lnTo>
                    <a:pt x="198" y="1048"/>
                  </a:lnTo>
                  <a:lnTo>
                    <a:pt x="190" y="1028"/>
                  </a:lnTo>
                  <a:lnTo>
                    <a:pt x="184" y="1006"/>
                  </a:lnTo>
                  <a:lnTo>
                    <a:pt x="177" y="985"/>
                  </a:lnTo>
                  <a:lnTo>
                    <a:pt x="172" y="962"/>
                  </a:lnTo>
                  <a:lnTo>
                    <a:pt x="167" y="938"/>
                  </a:lnTo>
                  <a:lnTo>
                    <a:pt x="162" y="915"/>
                  </a:lnTo>
                  <a:lnTo>
                    <a:pt x="159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7" y="766"/>
                  </a:lnTo>
                  <a:lnTo>
                    <a:pt x="146" y="714"/>
                  </a:lnTo>
                  <a:lnTo>
                    <a:pt x="146" y="689"/>
                  </a:lnTo>
                  <a:lnTo>
                    <a:pt x="147" y="665"/>
                  </a:lnTo>
                  <a:lnTo>
                    <a:pt x="149" y="642"/>
                  </a:lnTo>
                  <a:lnTo>
                    <a:pt x="150" y="618"/>
                  </a:lnTo>
                  <a:lnTo>
                    <a:pt x="153" y="594"/>
                  </a:lnTo>
                  <a:lnTo>
                    <a:pt x="157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70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8" y="385"/>
                  </a:lnTo>
                  <a:lnTo>
                    <a:pt x="217" y="368"/>
                  </a:lnTo>
                  <a:lnTo>
                    <a:pt x="226" y="352"/>
                  </a:lnTo>
                  <a:lnTo>
                    <a:pt x="234" y="336"/>
                  </a:lnTo>
                  <a:lnTo>
                    <a:pt x="244" y="320"/>
                  </a:lnTo>
                  <a:lnTo>
                    <a:pt x="255" y="306"/>
                  </a:lnTo>
                  <a:lnTo>
                    <a:pt x="265" y="293"/>
                  </a:lnTo>
                  <a:lnTo>
                    <a:pt x="277" y="281"/>
                  </a:lnTo>
                  <a:lnTo>
                    <a:pt x="287" y="270"/>
                  </a:lnTo>
                  <a:lnTo>
                    <a:pt x="299" y="260"/>
                  </a:lnTo>
                  <a:lnTo>
                    <a:pt x="311" y="250"/>
                  </a:lnTo>
                  <a:lnTo>
                    <a:pt x="324" y="242"/>
                  </a:lnTo>
                  <a:lnTo>
                    <a:pt x="337" y="235"/>
                  </a:lnTo>
                  <a:lnTo>
                    <a:pt x="350" y="229"/>
                  </a:lnTo>
                  <a:lnTo>
                    <a:pt x="364" y="225"/>
                  </a:lnTo>
                  <a:lnTo>
                    <a:pt x="378" y="222"/>
                  </a:lnTo>
                  <a:lnTo>
                    <a:pt x="393" y="220"/>
                  </a:lnTo>
                  <a:lnTo>
                    <a:pt x="408" y="219"/>
                  </a:lnTo>
                  <a:close/>
                  <a:moveTo>
                    <a:pt x="830" y="29"/>
                  </a:moveTo>
                  <a:lnTo>
                    <a:pt x="684" y="29"/>
                  </a:lnTo>
                  <a:lnTo>
                    <a:pt x="684" y="234"/>
                  </a:lnTo>
                  <a:lnTo>
                    <a:pt x="670" y="207"/>
                  </a:lnTo>
                  <a:lnTo>
                    <a:pt x="656" y="182"/>
                  </a:lnTo>
                  <a:lnTo>
                    <a:pt x="641" y="158"/>
                  </a:lnTo>
                  <a:lnTo>
                    <a:pt x="625" y="135"/>
                  </a:lnTo>
                  <a:lnTo>
                    <a:pt x="609" y="115"/>
                  </a:lnTo>
                  <a:lnTo>
                    <a:pt x="591" y="96"/>
                  </a:lnTo>
                  <a:lnTo>
                    <a:pt x="573" y="78"/>
                  </a:lnTo>
                  <a:lnTo>
                    <a:pt x="556" y="63"/>
                  </a:lnTo>
                  <a:lnTo>
                    <a:pt x="536" y="49"/>
                  </a:lnTo>
                  <a:lnTo>
                    <a:pt x="518" y="36"/>
                  </a:lnTo>
                  <a:lnTo>
                    <a:pt x="498" y="25"/>
                  </a:lnTo>
                  <a:lnTo>
                    <a:pt x="478" y="16"/>
                  </a:lnTo>
                  <a:lnTo>
                    <a:pt x="457" y="10"/>
                  </a:lnTo>
                  <a:lnTo>
                    <a:pt x="437" y="5"/>
                  </a:lnTo>
                  <a:lnTo>
                    <a:pt x="415" y="1"/>
                  </a:lnTo>
                  <a:lnTo>
                    <a:pt x="393" y="0"/>
                  </a:lnTo>
                  <a:lnTo>
                    <a:pt x="371" y="1"/>
                  </a:lnTo>
                  <a:lnTo>
                    <a:pt x="348" y="5"/>
                  </a:lnTo>
                  <a:lnTo>
                    <a:pt x="326" y="9"/>
                  </a:lnTo>
                  <a:lnTo>
                    <a:pt x="306" y="15"/>
                  </a:lnTo>
                  <a:lnTo>
                    <a:pt x="285" y="24"/>
                  </a:lnTo>
                  <a:lnTo>
                    <a:pt x="265" y="34"/>
                  </a:lnTo>
                  <a:lnTo>
                    <a:pt x="246" y="46"/>
                  </a:lnTo>
                  <a:lnTo>
                    <a:pt x="228" y="60"/>
                  </a:lnTo>
                  <a:lnTo>
                    <a:pt x="210" y="74"/>
                  </a:lnTo>
                  <a:lnTo>
                    <a:pt x="192" y="90"/>
                  </a:lnTo>
                  <a:lnTo>
                    <a:pt x="176" y="108"/>
                  </a:lnTo>
                  <a:lnTo>
                    <a:pt x="160" y="128"/>
                  </a:lnTo>
                  <a:lnTo>
                    <a:pt x="145" y="148"/>
                  </a:lnTo>
                  <a:lnTo>
                    <a:pt x="131" y="170"/>
                  </a:lnTo>
                  <a:lnTo>
                    <a:pt x="117" y="193"/>
                  </a:lnTo>
                  <a:lnTo>
                    <a:pt x="104" y="218"/>
                  </a:lnTo>
                  <a:lnTo>
                    <a:pt x="92" y="242"/>
                  </a:lnTo>
                  <a:lnTo>
                    <a:pt x="80" y="270"/>
                  </a:lnTo>
                  <a:lnTo>
                    <a:pt x="69" y="297"/>
                  </a:lnTo>
                  <a:lnTo>
                    <a:pt x="59" y="326"/>
                  </a:lnTo>
                  <a:lnTo>
                    <a:pt x="51" y="355"/>
                  </a:lnTo>
                  <a:lnTo>
                    <a:pt x="42" y="385"/>
                  </a:lnTo>
                  <a:lnTo>
                    <a:pt x="34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1" y="550"/>
                  </a:lnTo>
                  <a:lnTo>
                    <a:pt x="7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1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2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1" y="909"/>
                  </a:lnTo>
                  <a:lnTo>
                    <a:pt x="15" y="943"/>
                  </a:lnTo>
                  <a:lnTo>
                    <a:pt x="20" y="977"/>
                  </a:lnTo>
                  <a:lnTo>
                    <a:pt x="27" y="1010"/>
                  </a:lnTo>
                  <a:lnTo>
                    <a:pt x="34" y="1043"/>
                  </a:lnTo>
                  <a:lnTo>
                    <a:pt x="42" y="1075"/>
                  </a:lnTo>
                  <a:lnTo>
                    <a:pt x="51" y="1106"/>
                  </a:lnTo>
                  <a:lnTo>
                    <a:pt x="59" y="1136"/>
                  </a:lnTo>
                  <a:lnTo>
                    <a:pt x="69" y="1165"/>
                  </a:lnTo>
                  <a:lnTo>
                    <a:pt x="80" y="1194"/>
                  </a:lnTo>
                  <a:lnTo>
                    <a:pt x="92" y="1221"/>
                  </a:lnTo>
                  <a:lnTo>
                    <a:pt x="104" y="1247"/>
                  </a:lnTo>
                  <a:lnTo>
                    <a:pt x="117" y="1272"/>
                  </a:lnTo>
                  <a:lnTo>
                    <a:pt x="131" y="1296"/>
                  </a:lnTo>
                  <a:lnTo>
                    <a:pt x="145" y="1319"/>
                  </a:lnTo>
                  <a:lnTo>
                    <a:pt x="160" y="1339"/>
                  </a:lnTo>
                  <a:lnTo>
                    <a:pt x="176" y="1360"/>
                  </a:lnTo>
                  <a:lnTo>
                    <a:pt x="192" y="1378"/>
                  </a:lnTo>
                  <a:lnTo>
                    <a:pt x="210" y="1394"/>
                  </a:lnTo>
                  <a:lnTo>
                    <a:pt x="228" y="1411"/>
                  </a:lnTo>
                  <a:lnTo>
                    <a:pt x="246" y="1424"/>
                  </a:lnTo>
                  <a:lnTo>
                    <a:pt x="265" y="1437"/>
                  </a:lnTo>
                  <a:lnTo>
                    <a:pt x="285" y="1446"/>
                  </a:lnTo>
                  <a:lnTo>
                    <a:pt x="306" y="1455"/>
                  </a:lnTo>
                  <a:lnTo>
                    <a:pt x="326" y="1463"/>
                  </a:lnTo>
                  <a:lnTo>
                    <a:pt x="348" y="1467"/>
                  </a:lnTo>
                  <a:lnTo>
                    <a:pt x="371" y="1470"/>
                  </a:lnTo>
                  <a:lnTo>
                    <a:pt x="393" y="1471"/>
                  </a:lnTo>
                  <a:lnTo>
                    <a:pt x="415" y="1470"/>
                  </a:lnTo>
                  <a:lnTo>
                    <a:pt x="437" y="1467"/>
                  </a:lnTo>
                  <a:lnTo>
                    <a:pt x="457" y="1463"/>
                  </a:lnTo>
                  <a:lnTo>
                    <a:pt x="478" y="1455"/>
                  </a:lnTo>
                  <a:lnTo>
                    <a:pt x="498" y="1446"/>
                  </a:lnTo>
                  <a:lnTo>
                    <a:pt x="518" y="1436"/>
                  </a:lnTo>
                  <a:lnTo>
                    <a:pt x="536" y="1424"/>
                  </a:lnTo>
                  <a:lnTo>
                    <a:pt x="556" y="1410"/>
                  </a:lnTo>
                  <a:lnTo>
                    <a:pt x="573" y="1393"/>
                  </a:lnTo>
                  <a:lnTo>
                    <a:pt x="591" y="1376"/>
                  </a:lnTo>
                  <a:lnTo>
                    <a:pt x="609" y="1357"/>
                  </a:lnTo>
                  <a:lnTo>
                    <a:pt x="625" y="1336"/>
                  </a:lnTo>
                  <a:lnTo>
                    <a:pt x="641" y="1313"/>
                  </a:lnTo>
                  <a:lnTo>
                    <a:pt x="656" y="1290"/>
                  </a:lnTo>
                  <a:lnTo>
                    <a:pt x="670" y="1265"/>
                  </a:lnTo>
                  <a:lnTo>
                    <a:pt x="684" y="1238"/>
                  </a:lnTo>
                  <a:lnTo>
                    <a:pt x="684" y="1427"/>
                  </a:lnTo>
                  <a:lnTo>
                    <a:pt x="830" y="1427"/>
                  </a:lnTo>
                  <a:lnTo>
                    <a:pt x="83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Freeform 9"/>
            <p:cNvSpPr>
              <a:spLocks noChangeAspect="1"/>
            </p:cNvSpPr>
            <p:nvPr/>
          </p:nvSpPr>
          <p:spPr bwMode="black">
            <a:xfrm>
              <a:off x="4151" y="1799"/>
              <a:ext cx="74" cy="272"/>
            </a:xfrm>
            <a:custGeom>
              <a:avLst/>
              <a:gdLst/>
              <a:ahLst/>
              <a:cxnLst>
                <a:cxn ang="0">
                  <a:pos x="146" y="1224"/>
                </a:cxn>
                <a:cxn ang="0">
                  <a:pos x="168" y="1177"/>
                </a:cxn>
                <a:cxn ang="0">
                  <a:pos x="193" y="1136"/>
                </a:cxn>
                <a:cxn ang="0">
                  <a:pos x="219" y="1101"/>
                </a:cxn>
                <a:cxn ang="0">
                  <a:pos x="246" y="1072"/>
                </a:cxn>
                <a:cxn ang="0">
                  <a:pos x="276" y="1049"/>
                </a:cxn>
                <a:cxn ang="0">
                  <a:pos x="307" y="1033"/>
                </a:cxn>
                <a:cxn ang="0">
                  <a:pos x="342" y="1024"/>
                </a:cxn>
                <a:cxn ang="0">
                  <a:pos x="379" y="1019"/>
                </a:cxn>
                <a:cxn ang="0">
                  <a:pos x="420" y="1022"/>
                </a:cxn>
                <a:cxn ang="0">
                  <a:pos x="458" y="1032"/>
                </a:cxn>
                <a:cxn ang="0">
                  <a:pos x="492" y="1047"/>
                </a:cxn>
                <a:cxn ang="0">
                  <a:pos x="523" y="1068"/>
                </a:cxn>
                <a:cxn ang="0">
                  <a:pos x="550" y="1094"/>
                </a:cxn>
                <a:cxn ang="0">
                  <a:pos x="574" y="1124"/>
                </a:cxn>
                <a:cxn ang="0">
                  <a:pos x="594" y="1159"/>
                </a:cxn>
                <a:cxn ang="0">
                  <a:pos x="611" y="1198"/>
                </a:cxn>
                <a:cxn ang="0">
                  <a:pos x="627" y="1241"/>
                </a:cxn>
                <a:cxn ang="0">
                  <a:pos x="640" y="1287"/>
                </a:cxn>
                <a:cxn ang="0">
                  <a:pos x="649" y="1336"/>
                </a:cxn>
                <a:cxn ang="0">
                  <a:pos x="657" y="1388"/>
                </a:cxn>
                <a:cxn ang="0">
                  <a:pos x="667" y="1499"/>
                </a:cxn>
                <a:cxn ang="0">
                  <a:pos x="670" y="1616"/>
                </a:cxn>
                <a:cxn ang="0">
                  <a:pos x="525" y="2446"/>
                </a:cxn>
                <a:cxn ang="0">
                  <a:pos x="524" y="1620"/>
                </a:cxn>
                <a:cxn ang="0">
                  <a:pos x="522" y="1541"/>
                </a:cxn>
                <a:cxn ang="0">
                  <a:pos x="516" y="1466"/>
                </a:cxn>
                <a:cxn ang="0">
                  <a:pos x="505" y="1398"/>
                </a:cxn>
                <a:cxn ang="0">
                  <a:pos x="492" y="1353"/>
                </a:cxn>
                <a:cxn ang="0">
                  <a:pos x="482" y="1326"/>
                </a:cxn>
                <a:cxn ang="0">
                  <a:pos x="469" y="1303"/>
                </a:cxn>
                <a:cxn ang="0">
                  <a:pos x="453" y="1282"/>
                </a:cxn>
                <a:cxn ang="0">
                  <a:pos x="435" y="1266"/>
                </a:cxn>
                <a:cxn ang="0">
                  <a:pos x="415" y="1252"/>
                </a:cxn>
                <a:cxn ang="0">
                  <a:pos x="391" y="1243"/>
                </a:cxn>
                <a:cxn ang="0">
                  <a:pos x="365" y="1239"/>
                </a:cxn>
                <a:cxn ang="0">
                  <a:pos x="332" y="1239"/>
                </a:cxn>
                <a:cxn ang="0">
                  <a:pos x="301" y="1245"/>
                </a:cxn>
                <a:cxn ang="0">
                  <a:pos x="273" y="1259"/>
                </a:cxn>
                <a:cxn ang="0">
                  <a:pos x="249" y="1278"/>
                </a:cxn>
                <a:cxn ang="0">
                  <a:pos x="227" y="1303"/>
                </a:cxn>
                <a:cxn ang="0">
                  <a:pos x="210" y="1332"/>
                </a:cxn>
                <a:cxn ang="0">
                  <a:pos x="195" y="1365"/>
                </a:cxn>
                <a:cxn ang="0">
                  <a:pos x="182" y="1402"/>
                </a:cxn>
                <a:cxn ang="0">
                  <a:pos x="172" y="1442"/>
                </a:cxn>
                <a:cxn ang="0">
                  <a:pos x="164" y="1485"/>
                </a:cxn>
                <a:cxn ang="0">
                  <a:pos x="155" y="1554"/>
                </a:cxn>
                <a:cxn ang="0">
                  <a:pos x="148" y="1649"/>
                </a:cxn>
                <a:cxn ang="0">
                  <a:pos x="146" y="1744"/>
                </a:cxn>
                <a:cxn ang="0">
                  <a:pos x="146" y="2446"/>
                </a:cxn>
                <a:cxn ang="0">
                  <a:pos x="0" y="0"/>
                </a:cxn>
              </a:cxnLst>
              <a:rect l="0" t="0" r="r" b="b"/>
              <a:pathLst>
                <a:path w="670" h="2446">
                  <a:moveTo>
                    <a:pt x="146" y="0"/>
                  </a:moveTo>
                  <a:lnTo>
                    <a:pt x="146" y="1224"/>
                  </a:lnTo>
                  <a:lnTo>
                    <a:pt x="157" y="1200"/>
                  </a:lnTo>
                  <a:lnTo>
                    <a:pt x="168" y="1177"/>
                  </a:lnTo>
                  <a:lnTo>
                    <a:pt x="180" y="1157"/>
                  </a:lnTo>
                  <a:lnTo>
                    <a:pt x="193" y="1136"/>
                  </a:lnTo>
                  <a:lnTo>
                    <a:pt x="205" y="1118"/>
                  </a:lnTo>
                  <a:lnTo>
                    <a:pt x="219" y="1101"/>
                  </a:lnTo>
                  <a:lnTo>
                    <a:pt x="232" y="1086"/>
                  </a:lnTo>
                  <a:lnTo>
                    <a:pt x="246" y="1072"/>
                  </a:lnTo>
                  <a:lnTo>
                    <a:pt x="261" y="1060"/>
                  </a:lnTo>
                  <a:lnTo>
                    <a:pt x="276" y="1049"/>
                  </a:lnTo>
                  <a:lnTo>
                    <a:pt x="291" y="1041"/>
                  </a:lnTo>
                  <a:lnTo>
                    <a:pt x="307" y="1033"/>
                  </a:lnTo>
                  <a:lnTo>
                    <a:pt x="325" y="1027"/>
                  </a:lnTo>
                  <a:lnTo>
                    <a:pt x="342" y="1024"/>
                  </a:lnTo>
                  <a:lnTo>
                    <a:pt x="360" y="1020"/>
                  </a:lnTo>
                  <a:lnTo>
                    <a:pt x="379" y="1019"/>
                  </a:lnTo>
                  <a:lnTo>
                    <a:pt x="400" y="1020"/>
                  </a:lnTo>
                  <a:lnTo>
                    <a:pt x="420" y="1022"/>
                  </a:lnTo>
                  <a:lnTo>
                    <a:pt x="439" y="1027"/>
                  </a:lnTo>
                  <a:lnTo>
                    <a:pt x="458" y="1032"/>
                  </a:lnTo>
                  <a:lnTo>
                    <a:pt x="475" y="1039"/>
                  </a:lnTo>
                  <a:lnTo>
                    <a:pt x="492" y="1047"/>
                  </a:lnTo>
                  <a:lnTo>
                    <a:pt x="508" y="1057"/>
                  </a:lnTo>
                  <a:lnTo>
                    <a:pt x="523" y="1068"/>
                  </a:lnTo>
                  <a:lnTo>
                    <a:pt x="537" y="1080"/>
                  </a:lnTo>
                  <a:lnTo>
                    <a:pt x="550" y="1094"/>
                  </a:lnTo>
                  <a:lnTo>
                    <a:pt x="562" y="1108"/>
                  </a:lnTo>
                  <a:lnTo>
                    <a:pt x="574" y="1124"/>
                  </a:lnTo>
                  <a:lnTo>
                    <a:pt x="584" y="1141"/>
                  </a:lnTo>
                  <a:lnTo>
                    <a:pt x="594" y="1159"/>
                  </a:lnTo>
                  <a:lnTo>
                    <a:pt x="603" y="1178"/>
                  </a:lnTo>
                  <a:lnTo>
                    <a:pt x="611" y="1198"/>
                  </a:lnTo>
                  <a:lnTo>
                    <a:pt x="620" y="1219"/>
                  </a:lnTo>
                  <a:lnTo>
                    <a:pt x="627" y="1241"/>
                  </a:lnTo>
                  <a:lnTo>
                    <a:pt x="633" y="1264"/>
                  </a:lnTo>
                  <a:lnTo>
                    <a:pt x="640" y="1287"/>
                  </a:lnTo>
                  <a:lnTo>
                    <a:pt x="645" y="1311"/>
                  </a:lnTo>
                  <a:lnTo>
                    <a:pt x="649" y="1336"/>
                  </a:lnTo>
                  <a:lnTo>
                    <a:pt x="654" y="1362"/>
                  </a:lnTo>
                  <a:lnTo>
                    <a:pt x="657" y="1388"/>
                  </a:lnTo>
                  <a:lnTo>
                    <a:pt x="663" y="1442"/>
                  </a:lnTo>
                  <a:lnTo>
                    <a:pt x="667" y="1499"/>
                  </a:lnTo>
                  <a:lnTo>
                    <a:pt x="669" y="1557"/>
                  </a:lnTo>
                  <a:lnTo>
                    <a:pt x="670" y="1616"/>
                  </a:lnTo>
                  <a:lnTo>
                    <a:pt x="670" y="2446"/>
                  </a:lnTo>
                  <a:lnTo>
                    <a:pt x="525" y="2446"/>
                  </a:lnTo>
                  <a:lnTo>
                    <a:pt x="525" y="1661"/>
                  </a:lnTo>
                  <a:lnTo>
                    <a:pt x="524" y="1620"/>
                  </a:lnTo>
                  <a:lnTo>
                    <a:pt x="524" y="1579"/>
                  </a:lnTo>
                  <a:lnTo>
                    <a:pt x="522" y="1541"/>
                  </a:lnTo>
                  <a:lnTo>
                    <a:pt x="519" y="1503"/>
                  </a:lnTo>
                  <a:lnTo>
                    <a:pt x="516" y="1466"/>
                  </a:lnTo>
                  <a:lnTo>
                    <a:pt x="511" y="1430"/>
                  </a:lnTo>
                  <a:lnTo>
                    <a:pt x="505" y="1398"/>
                  </a:lnTo>
                  <a:lnTo>
                    <a:pt x="497" y="1367"/>
                  </a:lnTo>
                  <a:lnTo>
                    <a:pt x="492" y="1353"/>
                  </a:lnTo>
                  <a:lnTo>
                    <a:pt x="487" y="1339"/>
                  </a:lnTo>
                  <a:lnTo>
                    <a:pt x="482" y="1326"/>
                  </a:lnTo>
                  <a:lnTo>
                    <a:pt x="475" y="1314"/>
                  </a:lnTo>
                  <a:lnTo>
                    <a:pt x="469" y="1303"/>
                  </a:lnTo>
                  <a:lnTo>
                    <a:pt x="461" y="1292"/>
                  </a:lnTo>
                  <a:lnTo>
                    <a:pt x="453" y="1282"/>
                  </a:lnTo>
                  <a:lnTo>
                    <a:pt x="445" y="1273"/>
                  </a:lnTo>
                  <a:lnTo>
                    <a:pt x="435" y="1266"/>
                  </a:lnTo>
                  <a:lnTo>
                    <a:pt x="425" y="1258"/>
                  </a:lnTo>
                  <a:lnTo>
                    <a:pt x="415" y="1252"/>
                  </a:lnTo>
                  <a:lnTo>
                    <a:pt x="403" y="1247"/>
                  </a:lnTo>
                  <a:lnTo>
                    <a:pt x="391" y="1243"/>
                  </a:lnTo>
                  <a:lnTo>
                    <a:pt x="378" y="1241"/>
                  </a:lnTo>
                  <a:lnTo>
                    <a:pt x="365" y="1239"/>
                  </a:lnTo>
                  <a:lnTo>
                    <a:pt x="350" y="1238"/>
                  </a:lnTo>
                  <a:lnTo>
                    <a:pt x="332" y="1239"/>
                  </a:lnTo>
                  <a:lnTo>
                    <a:pt x="316" y="1242"/>
                  </a:lnTo>
                  <a:lnTo>
                    <a:pt x="301" y="1245"/>
                  </a:lnTo>
                  <a:lnTo>
                    <a:pt x="287" y="1252"/>
                  </a:lnTo>
                  <a:lnTo>
                    <a:pt x="273" y="1259"/>
                  </a:lnTo>
                  <a:lnTo>
                    <a:pt x="261" y="1268"/>
                  </a:lnTo>
                  <a:lnTo>
                    <a:pt x="249" y="1278"/>
                  </a:lnTo>
                  <a:lnTo>
                    <a:pt x="238" y="1290"/>
                  </a:lnTo>
                  <a:lnTo>
                    <a:pt x="227" y="1303"/>
                  </a:lnTo>
                  <a:lnTo>
                    <a:pt x="219" y="1317"/>
                  </a:lnTo>
                  <a:lnTo>
                    <a:pt x="210" y="1332"/>
                  </a:lnTo>
                  <a:lnTo>
                    <a:pt x="201" y="1348"/>
                  </a:lnTo>
                  <a:lnTo>
                    <a:pt x="195" y="1365"/>
                  </a:lnTo>
                  <a:lnTo>
                    <a:pt x="188" y="1383"/>
                  </a:lnTo>
                  <a:lnTo>
                    <a:pt x="182" y="1402"/>
                  </a:lnTo>
                  <a:lnTo>
                    <a:pt x="177" y="1422"/>
                  </a:lnTo>
                  <a:lnTo>
                    <a:pt x="172" y="1442"/>
                  </a:lnTo>
                  <a:lnTo>
                    <a:pt x="168" y="1464"/>
                  </a:lnTo>
                  <a:lnTo>
                    <a:pt x="164" y="1485"/>
                  </a:lnTo>
                  <a:lnTo>
                    <a:pt x="160" y="1507"/>
                  </a:lnTo>
                  <a:lnTo>
                    <a:pt x="155" y="1554"/>
                  </a:lnTo>
                  <a:lnTo>
                    <a:pt x="151" y="1600"/>
                  </a:lnTo>
                  <a:lnTo>
                    <a:pt x="148" y="1649"/>
                  </a:lnTo>
                  <a:lnTo>
                    <a:pt x="146" y="1696"/>
                  </a:lnTo>
                  <a:lnTo>
                    <a:pt x="146" y="1744"/>
                  </a:lnTo>
                  <a:lnTo>
                    <a:pt x="146" y="1791"/>
                  </a:lnTo>
                  <a:lnTo>
                    <a:pt x="146" y="2446"/>
                  </a:lnTo>
                  <a:lnTo>
                    <a:pt x="0" y="2446"/>
                  </a:lnTo>
                  <a:lnTo>
                    <a:pt x="0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Freeform 10"/>
            <p:cNvSpPr>
              <a:spLocks noChangeAspect="1" noEditPoints="1"/>
            </p:cNvSpPr>
            <p:nvPr/>
          </p:nvSpPr>
          <p:spPr bwMode="black">
            <a:xfrm>
              <a:off x="4246" y="1912"/>
              <a:ext cx="99" cy="164"/>
            </a:xfrm>
            <a:custGeom>
              <a:avLst/>
              <a:gdLst/>
              <a:ahLst/>
              <a:cxnLst>
                <a:cxn ang="0">
                  <a:pos x="514" y="229"/>
                </a:cxn>
                <a:cxn ang="0">
                  <a:pos x="584" y="271"/>
                </a:cxn>
                <a:cxn ang="0">
                  <a:pos x="643" y="337"/>
                </a:cxn>
                <a:cxn ang="0">
                  <a:pos x="689" y="425"/>
                </a:cxn>
                <a:cxn ang="0">
                  <a:pos x="722" y="532"/>
                </a:cxn>
                <a:cxn ang="0">
                  <a:pos x="740" y="652"/>
                </a:cxn>
                <a:cxn ang="0">
                  <a:pos x="741" y="782"/>
                </a:cxn>
                <a:cxn ang="0">
                  <a:pos x="727" y="910"/>
                </a:cxn>
                <a:cxn ang="0">
                  <a:pos x="697" y="1022"/>
                </a:cxn>
                <a:cxn ang="0">
                  <a:pos x="652" y="1118"/>
                </a:cxn>
                <a:cxn ang="0">
                  <a:pos x="596" y="1190"/>
                </a:cxn>
                <a:cxn ang="0">
                  <a:pos x="529" y="1237"/>
                </a:cxn>
                <a:cxn ang="0">
                  <a:pos x="451" y="1253"/>
                </a:cxn>
                <a:cxn ang="0">
                  <a:pos x="368" y="1237"/>
                </a:cxn>
                <a:cxn ang="0">
                  <a:pos x="296" y="1190"/>
                </a:cxn>
                <a:cxn ang="0">
                  <a:pos x="238" y="1118"/>
                </a:cxn>
                <a:cxn ang="0">
                  <a:pos x="193" y="1022"/>
                </a:cxn>
                <a:cxn ang="0">
                  <a:pos x="162" y="910"/>
                </a:cxn>
                <a:cxn ang="0">
                  <a:pos x="147" y="782"/>
                </a:cxn>
                <a:cxn ang="0">
                  <a:pos x="148" y="652"/>
                </a:cxn>
                <a:cxn ang="0">
                  <a:pos x="167" y="532"/>
                </a:cxn>
                <a:cxn ang="0">
                  <a:pos x="200" y="425"/>
                </a:cxn>
                <a:cxn ang="0">
                  <a:pos x="249" y="337"/>
                </a:cxn>
                <a:cxn ang="0">
                  <a:pos x="311" y="271"/>
                </a:cxn>
                <a:cxn ang="0">
                  <a:pos x="384" y="229"/>
                </a:cxn>
                <a:cxn ang="0">
                  <a:pos x="451" y="1471"/>
                </a:cxn>
                <a:cxn ang="0">
                  <a:pos x="558" y="1449"/>
                </a:cxn>
                <a:cxn ang="0">
                  <a:pos x="656" y="1384"/>
                </a:cxn>
                <a:cxn ang="0">
                  <a:pos x="742" y="1282"/>
                </a:cxn>
                <a:cxn ang="0">
                  <a:pos x="811" y="1149"/>
                </a:cxn>
                <a:cxn ang="0">
                  <a:pos x="861" y="989"/>
                </a:cxn>
                <a:cxn ang="0">
                  <a:pos x="886" y="806"/>
                </a:cxn>
                <a:cxn ang="0">
                  <a:pos x="883" y="617"/>
                </a:cxn>
                <a:cxn ang="0">
                  <a:pos x="852" y="443"/>
                </a:cxn>
                <a:cxn ang="0">
                  <a:pos x="799" y="291"/>
                </a:cxn>
                <a:cxn ang="0">
                  <a:pos x="726" y="165"/>
                </a:cxn>
                <a:cxn ang="0">
                  <a:pos x="637" y="72"/>
                </a:cxn>
                <a:cxn ang="0">
                  <a:pos x="537" y="15"/>
                </a:cxn>
                <a:cxn ang="0">
                  <a:pos x="428" y="1"/>
                </a:cxn>
                <a:cxn ang="0">
                  <a:pos x="318" y="33"/>
                </a:cxn>
                <a:cxn ang="0">
                  <a:pos x="219" y="105"/>
                </a:cxn>
                <a:cxn ang="0">
                  <a:pos x="133" y="212"/>
                </a:cxn>
                <a:cxn ang="0">
                  <a:pos x="66" y="348"/>
                </a:cxn>
                <a:cxn ang="0">
                  <a:pos x="21" y="510"/>
                </a:cxn>
                <a:cxn ang="0">
                  <a:pos x="1" y="690"/>
                </a:cxn>
                <a:cxn ang="0">
                  <a:pos x="10" y="882"/>
                </a:cxn>
                <a:cxn ang="0">
                  <a:pos x="46" y="1056"/>
                </a:cxn>
                <a:cxn ang="0">
                  <a:pos x="104" y="1206"/>
                </a:cxn>
                <a:cxn ang="0">
                  <a:pos x="182" y="1327"/>
                </a:cxn>
                <a:cxn ang="0">
                  <a:pos x="277" y="1414"/>
                </a:cxn>
                <a:cxn ang="0">
                  <a:pos x="383" y="1463"/>
                </a:cxn>
              </a:cxnLst>
              <a:rect l="0" t="0" r="r" b="b"/>
              <a:pathLst>
                <a:path w="888" h="1471">
                  <a:moveTo>
                    <a:pt x="451" y="219"/>
                  </a:moveTo>
                  <a:lnTo>
                    <a:pt x="467" y="220"/>
                  </a:lnTo>
                  <a:lnTo>
                    <a:pt x="484" y="222"/>
                  </a:lnTo>
                  <a:lnTo>
                    <a:pt x="499" y="225"/>
                  </a:lnTo>
                  <a:lnTo>
                    <a:pt x="514" y="229"/>
                  </a:lnTo>
                  <a:lnTo>
                    <a:pt x="529" y="235"/>
                  </a:lnTo>
                  <a:lnTo>
                    <a:pt x="543" y="242"/>
                  </a:lnTo>
                  <a:lnTo>
                    <a:pt x="557" y="250"/>
                  </a:lnTo>
                  <a:lnTo>
                    <a:pt x="571" y="260"/>
                  </a:lnTo>
                  <a:lnTo>
                    <a:pt x="584" y="271"/>
                  </a:lnTo>
                  <a:lnTo>
                    <a:pt x="596" y="281"/>
                  </a:lnTo>
                  <a:lnTo>
                    <a:pt x="609" y="294"/>
                  </a:lnTo>
                  <a:lnTo>
                    <a:pt x="620" y="307"/>
                  </a:lnTo>
                  <a:lnTo>
                    <a:pt x="632" y="321"/>
                  </a:lnTo>
                  <a:lnTo>
                    <a:pt x="643" y="337"/>
                  </a:lnTo>
                  <a:lnTo>
                    <a:pt x="652" y="353"/>
                  </a:lnTo>
                  <a:lnTo>
                    <a:pt x="662" y="370"/>
                  </a:lnTo>
                  <a:lnTo>
                    <a:pt x="672" y="387"/>
                  </a:lnTo>
                  <a:lnTo>
                    <a:pt x="680" y="407"/>
                  </a:lnTo>
                  <a:lnTo>
                    <a:pt x="689" y="425"/>
                  </a:lnTo>
                  <a:lnTo>
                    <a:pt x="697" y="446"/>
                  </a:lnTo>
                  <a:lnTo>
                    <a:pt x="704" y="466"/>
                  </a:lnTo>
                  <a:lnTo>
                    <a:pt x="711" y="488"/>
                  </a:lnTo>
                  <a:lnTo>
                    <a:pt x="716" y="510"/>
                  </a:lnTo>
                  <a:lnTo>
                    <a:pt x="722" y="532"/>
                  </a:lnTo>
                  <a:lnTo>
                    <a:pt x="727" y="555"/>
                  </a:lnTo>
                  <a:lnTo>
                    <a:pt x="731" y="579"/>
                  </a:lnTo>
                  <a:lnTo>
                    <a:pt x="735" y="603"/>
                  </a:lnTo>
                  <a:lnTo>
                    <a:pt x="738" y="628"/>
                  </a:lnTo>
                  <a:lnTo>
                    <a:pt x="740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3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40" y="809"/>
                  </a:lnTo>
                  <a:lnTo>
                    <a:pt x="738" y="834"/>
                  </a:lnTo>
                  <a:lnTo>
                    <a:pt x="735" y="860"/>
                  </a:lnTo>
                  <a:lnTo>
                    <a:pt x="731" y="885"/>
                  </a:lnTo>
                  <a:lnTo>
                    <a:pt x="727" y="910"/>
                  </a:lnTo>
                  <a:lnTo>
                    <a:pt x="722" y="934"/>
                  </a:lnTo>
                  <a:lnTo>
                    <a:pt x="716" y="956"/>
                  </a:lnTo>
                  <a:lnTo>
                    <a:pt x="711" y="979"/>
                  </a:lnTo>
                  <a:lnTo>
                    <a:pt x="704" y="1001"/>
                  </a:lnTo>
                  <a:lnTo>
                    <a:pt x="697" y="1022"/>
                  </a:lnTo>
                  <a:lnTo>
                    <a:pt x="689" y="1043"/>
                  </a:lnTo>
                  <a:lnTo>
                    <a:pt x="680" y="1062"/>
                  </a:lnTo>
                  <a:lnTo>
                    <a:pt x="672" y="1082"/>
                  </a:lnTo>
                  <a:lnTo>
                    <a:pt x="662" y="1100"/>
                  </a:lnTo>
                  <a:lnTo>
                    <a:pt x="652" y="1118"/>
                  </a:lnTo>
                  <a:lnTo>
                    <a:pt x="643" y="1134"/>
                  </a:lnTo>
                  <a:lnTo>
                    <a:pt x="632" y="1149"/>
                  </a:lnTo>
                  <a:lnTo>
                    <a:pt x="620" y="1164"/>
                  </a:lnTo>
                  <a:lnTo>
                    <a:pt x="609" y="1177"/>
                  </a:lnTo>
                  <a:lnTo>
                    <a:pt x="596" y="1190"/>
                  </a:lnTo>
                  <a:lnTo>
                    <a:pt x="584" y="1201"/>
                  </a:lnTo>
                  <a:lnTo>
                    <a:pt x="571" y="1212"/>
                  </a:lnTo>
                  <a:lnTo>
                    <a:pt x="557" y="1221"/>
                  </a:lnTo>
                  <a:lnTo>
                    <a:pt x="543" y="1229"/>
                  </a:lnTo>
                  <a:lnTo>
                    <a:pt x="529" y="1237"/>
                  </a:lnTo>
                  <a:lnTo>
                    <a:pt x="514" y="1242"/>
                  </a:lnTo>
                  <a:lnTo>
                    <a:pt x="499" y="1246"/>
                  </a:lnTo>
                  <a:lnTo>
                    <a:pt x="484" y="1250"/>
                  </a:lnTo>
                  <a:lnTo>
                    <a:pt x="467" y="1252"/>
                  </a:lnTo>
                  <a:lnTo>
                    <a:pt x="451" y="1253"/>
                  </a:lnTo>
                  <a:lnTo>
                    <a:pt x="434" y="1252"/>
                  </a:lnTo>
                  <a:lnTo>
                    <a:pt x="417" y="1250"/>
                  </a:lnTo>
                  <a:lnTo>
                    <a:pt x="400" y="1246"/>
                  </a:lnTo>
                  <a:lnTo>
                    <a:pt x="384" y="1242"/>
                  </a:lnTo>
                  <a:lnTo>
                    <a:pt x="368" y="1237"/>
                  </a:lnTo>
                  <a:lnTo>
                    <a:pt x="353" y="1229"/>
                  </a:lnTo>
                  <a:lnTo>
                    <a:pt x="339" y="1221"/>
                  </a:lnTo>
                  <a:lnTo>
                    <a:pt x="324" y="1212"/>
                  </a:lnTo>
                  <a:lnTo>
                    <a:pt x="311" y="1201"/>
                  </a:lnTo>
                  <a:lnTo>
                    <a:pt x="296" y="1190"/>
                  </a:lnTo>
                  <a:lnTo>
                    <a:pt x="283" y="1177"/>
                  </a:lnTo>
                  <a:lnTo>
                    <a:pt x="272" y="1164"/>
                  </a:lnTo>
                  <a:lnTo>
                    <a:pt x="260" y="1149"/>
                  </a:lnTo>
                  <a:lnTo>
                    <a:pt x="249" y="1134"/>
                  </a:lnTo>
                  <a:lnTo>
                    <a:pt x="238" y="1118"/>
                  </a:lnTo>
                  <a:lnTo>
                    <a:pt x="227" y="1100"/>
                  </a:lnTo>
                  <a:lnTo>
                    <a:pt x="218" y="1082"/>
                  </a:lnTo>
                  <a:lnTo>
                    <a:pt x="209" y="1062"/>
                  </a:lnTo>
                  <a:lnTo>
                    <a:pt x="200" y="1043"/>
                  </a:lnTo>
                  <a:lnTo>
                    <a:pt x="193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2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8" y="809"/>
                  </a:lnTo>
                  <a:lnTo>
                    <a:pt x="147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7" y="677"/>
                  </a:lnTo>
                  <a:lnTo>
                    <a:pt x="148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2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3" y="446"/>
                  </a:lnTo>
                  <a:lnTo>
                    <a:pt x="200" y="425"/>
                  </a:lnTo>
                  <a:lnTo>
                    <a:pt x="209" y="407"/>
                  </a:lnTo>
                  <a:lnTo>
                    <a:pt x="218" y="387"/>
                  </a:lnTo>
                  <a:lnTo>
                    <a:pt x="227" y="370"/>
                  </a:lnTo>
                  <a:lnTo>
                    <a:pt x="238" y="353"/>
                  </a:lnTo>
                  <a:lnTo>
                    <a:pt x="249" y="337"/>
                  </a:lnTo>
                  <a:lnTo>
                    <a:pt x="260" y="321"/>
                  </a:lnTo>
                  <a:lnTo>
                    <a:pt x="272" y="307"/>
                  </a:lnTo>
                  <a:lnTo>
                    <a:pt x="283" y="294"/>
                  </a:lnTo>
                  <a:lnTo>
                    <a:pt x="296" y="281"/>
                  </a:lnTo>
                  <a:lnTo>
                    <a:pt x="311" y="271"/>
                  </a:lnTo>
                  <a:lnTo>
                    <a:pt x="324" y="260"/>
                  </a:lnTo>
                  <a:lnTo>
                    <a:pt x="339" y="250"/>
                  </a:lnTo>
                  <a:lnTo>
                    <a:pt x="353" y="242"/>
                  </a:lnTo>
                  <a:lnTo>
                    <a:pt x="368" y="235"/>
                  </a:lnTo>
                  <a:lnTo>
                    <a:pt x="384" y="229"/>
                  </a:lnTo>
                  <a:lnTo>
                    <a:pt x="400" y="225"/>
                  </a:lnTo>
                  <a:lnTo>
                    <a:pt x="417" y="222"/>
                  </a:lnTo>
                  <a:lnTo>
                    <a:pt x="434" y="220"/>
                  </a:lnTo>
                  <a:lnTo>
                    <a:pt x="451" y="219"/>
                  </a:lnTo>
                  <a:close/>
                  <a:moveTo>
                    <a:pt x="451" y="1471"/>
                  </a:moveTo>
                  <a:lnTo>
                    <a:pt x="473" y="1470"/>
                  </a:lnTo>
                  <a:lnTo>
                    <a:pt x="494" y="1467"/>
                  </a:lnTo>
                  <a:lnTo>
                    <a:pt x="516" y="1463"/>
                  </a:lnTo>
                  <a:lnTo>
                    <a:pt x="537" y="1456"/>
                  </a:lnTo>
                  <a:lnTo>
                    <a:pt x="558" y="1449"/>
                  </a:lnTo>
                  <a:lnTo>
                    <a:pt x="579" y="1439"/>
                  </a:lnTo>
                  <a:lnTo>
                    <a:pt x="598" y="1427"/>
                  </a:lnTo>
                  <a:lnTo>
                    <a:pt x="618" y="1414"/>
                  </a:lnTo>
                  <a:lnTo>
                    <a:pt x="637" y="1400"/>
                  </a:lnTo>
                  <a:lnTo>
                    <a:pt x="656" y="1384"/>
                  </a:lnTo>
                  <a:lnTo>
                    <a:pt x="674" y="1366"/>
                  </a:lnTo>
                  <a:lnTo>
                    <a:pt x="692" y="1348"/>
                  </a:lnTo>
                  <a:lnTo>
                    <a:pt x="710" y="1327"/>
                  </a:lnTo>
                  <a:lnTo>
                    <a:pt x="726" y="1306"/>
                  </a:lnTo>
                  <a:lnTo>
                    <a:pt x="742" y="1282"/>
                  </a:lnTo>
                  <a:lnTo>
                    <a:pt x="757" y="1258"/>
                  </a:lnTo>
                  <a:lnTo>
                    <a:pt x="772" y="1232"/>
                  </a:lnTo>
                  <a:lnTo>
                    <a:pt x="785" y="1206"/>
                  </a:lnTo>
                  <a:lnTo>
                    <a:pt x="799" y="1178"/>
                  </a:lnTo>
                  <a:lnTo>
                    <a:pt x="811" y="1149"/>
                  </a:lnTo>
                  <a:lnTo>
                    <a:pt x="823" y="1119"/>
                  </a:lnTo>
                  <a:lnTo>
                    <a:pt x="834" y="1088"/>
                  </a:lnTo>
                  <a:lnTo>
                    <a:pt x="844" y="1056"/>
                  </a:lnTo>
                  <a:lnTo>
                    <a:pt x="852" y="1022"/>
                  </a:lnTo>
                  <a:lnTo>
                    <a:pt x="861" y="989"/>
                  </a:lnTo>
                  <a:lnTo>
                    <a:pt x="868" y="954"/>
                  </a:lnTo>
                  <a:lnTo>
                    <a:pt x="874" y="919"/>
                  </a:lnTo>
                  <a:lnTo>
                    <a:pt x="880" y="882"/>
                  </a:lnTo>
                  <a:lnTo>
                    <a:pt x="883" y="845"/>
                  </a:lnTo>
                  <a:lnTo>
                    <a:pt x="886" y="806"/>
                  </a:lnTo>
                  <a:lnTo>
                    <a:pt x="888" y="768"/>
                  </a:lnTo>
                  <a:lnTo>
                    <a:pt x="888" y="728"/>
                  </a:lnTo>
                  <a:lnTo>
                    <a:pt x="888" y="690"/>
                  </a:lnTo>
                  <a:lnTo>
                    <a:pt x="886" y="654"/>
                  </a:lnTo>
                  <a:lnTo>
                    <a:pt x="883" y="617"/>
                  </a:lnTo>
                  <a:lnTo>
                    <a:pt x="880" y="580"/>
                  </a:lnTo>
                  <a:lnTo>
                    <a:pt x="874" y="544"/>
                  </a:lnTo>
                  <a:lnTo>
                    <a:pt x="868" y="510"/>
                  </a:lnTo>
                  <a:lnTo>
                    <a:pt x="861" y="476"/>
                  </a:lnTo>
                  <a:lnTo>
                    <a:pt x="852" y="443"/>
                  </a:lnTo>
                  <a:lnTo>
                    <a:pt x="844" y="410"/>
                  </a:lnTo>
                  <a:lnTo>
                    <a:pt x="834" y="379"/>
                  </a:lnTo>
                  <a:lnTo>
                    <a:pt x="823" y="348"/>
                  </a:lnTo>
                  <a:lnTo>
                    <a:pt x="811" y="319"/>
                  </a:lnTo>
                  <a:lnTo>
                    <a:pt x="799" y="291"/>
                  </a:lnTo>
                  <a:lnTo>
                    <a:pt x="785" y="263"/>
                  </a:lnTo>
                  <a:lnTo>
                    <a:pt x="772" y="237"/>
                  </a:lnTo>
                  <a:lnTo>
                    <a:pt x="757" y="212"/>
                  </a:lnTo>
                  <a:lnTo>
                    <a:pt x="742" y="187"/>
                  </a:lnTo>
                  <a:lnTo>
                    <a:pt x="726" y="165"/>
                  </a:lnTo>
                  <a:lnTo>
                    <a:pt x="710" y="144"/>
                  </a:lnTo>
                  <a:lnTo>
                    <a:pt x="692" y="123"/>
                  </a:lnTo>
                  <a:lnTo>
                    <a:pt x="674" y="105"/>
                  </a:lnTo>
                  <a:lnTo>
                    <a:pt x="656" y="88"/>
                  </a:lnTo>
                  <a:lnTo>
                    <a:pt x="637" y="72"/>
                  </a:lnTo>
                  <a:lnTo>
                    <a:pt x="618" y="58"/>
                  </a:lnTo>
                  <a:lnTo>
                    <a:pt x="598" y="45"/>
                  </a:lnTo>
                  <a:lnTo>
                    <a:pt x="579" y="33"/>
                  </a:lnTo>
                  <a:lnTo>
                    <a:pt x="558" y="23"/>
                  </a:lnTo>
                  <a:lnTo>
                    <a:pt x="537" y="15"/>
                  </a:lnTo>
                  <a:lnTo>
                    <a:pt x="516" y="9"/>
                  </a:lnTo>
                  <a:lnTo>
                    <a:pt x="494" y="5"/>
                  </a:lnTo>
                  <a:lnTo>
                    <a:pt x="473" y="1"/>
                  </a:lnTo>
                  <a:lnTo>
                    <a:pt x="451" y="0"/>
                  </a:lnTo>
                  <a:lnTo>
                    <a:pt x="428" y="1"/>
                  </a:lnTo>
                  <a:lnTo>
                    <a:pt x="406" y="5"/>
                  </a:lnTo>
                  <a:lnTo>
                    <a:pt x="383" y="9"/>
                  </a:lnTo>
                  <a:lnTo>
                    <a:pt x="361" y="15"/>
                  </a:lnTo>
                  <a:lnTo>
                    <a:pt x="340" y="23"/>
                  </a:lnTo>
                  <a:lnTo>
                    <a:pt x="318" y="33"/>
                  </a:lnTo>
                  <a:lnTo>
                    <a:pt x="298" y="45"/>
                  </a:lnTo>
                  <a:lnTo>
                    <a:pt x="277" y="58"/>
                  </a:lnTo>
                  <a:lnTo>
                    <a:pt x="256" y="72"/>
                  </a:lnTo>
                  <a:lnTo>
                    <a:pt x="237" y="88"/>
                  </a:lnTo>
                  <a:lnTo>
                    <a:pt x="219" y="105"/>
                  </a:lnTo>
                  <a:lnTo>
                    <a:pt x="200" y="123"/>
                  </a:lnTo>
                  <a:lnTo>
                    <a:pt x="182" y="144"/>
                  </a:lnTo>
                  <a:lnTo>
                    <a:pt x="166" y="165"/>
                  </a:lnTo>
                  <a:lnTo>
                    <a:pt x="148" y="187"/>
                  </a:lnTo>
                  <a:lnTo>
                    <a:pt x="133" y="212"/>
                  </a:lnTo>
                  <a:lnTo>
                    <a:pt x="118" y="237"/>
                  </a:lnTo>
                  <a:lnTo>
                    <a:pt x="104" y="263"/>
                  </a:lnTo>
                  <a:lnTo>
                    <a:pt x="90" y="291"/>
                  </a:lnTo>
                  <a:lnTo>
                    <a:pt x="78" y="319"/>
                  </a:lnTo>
                  <a:lnTo>
                    <a:pt x="66" y="348"/>
                  </a:lnTo>
                  <a:lnTo>
                    <a:pt x="55" y="379"/>
                  </a:lnTo>
                  <a:lnTo>
                    <a:pt x="46" y="410"/>
                  </a:lnTo>
                  <a:lnTo>
                    <a:pt x="36" y="443"/>
                  </a:lnTo>
                  <a:lnTo>
                    <a:pt x="28" y="476"/>
                  </a:lnTo>
                  <a:lnTo>
                    <a:pt x="21" y="510"/>
                  </a:lnTo>
                  <a:lnTo>
                    <a:pt x="14" y="544"/>
                  </a:lnTo>
                  <a:lnTo>
                    <a:pt x="10" y="580"/>
                  </a:lnTo>
                  <a:lnTo>
                    <a:pt x="6" y="617"/>
                  </a:lnTo>
                  <a:lnTo>
                    <a:pt x="2" y="654"/>
                  </a:lnTo>
                  <a:lnTo>
                    <a:pt x="1" y="690"/>
                  </a:lnTo>
                  <a:lnTo>
                    <a:pt x="0" y="728"/>
                  </a:lnTo>
                  <a:lnTo>
                    <a:pt x="1" y="768"/>
                  </a:lnTo>
                  <a:lnTo>
                    <a:pt x="2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8" y="989"/>
                  </a:lnTo>
                  <a:lnTo>
                    <a:pt x="36" y="1022"/>
                  </a:lnTo>
                  <a:lnTo>
                    <a:pt x="46" y="1056"/>
                  </a:lnTo>
                  <a:lnTo>
                    <a:pt x="55" y="1088"/>
                  </a:lnTo>
                  <a:lnTo>
                    <a:pt x="66" y="1119"/>
                  </a:lnTo>
                  <a:lnTo>
                    <a:pt x="78" y="1149"/>
                  </a:lnTo>
                  <a:lnTo>
                    <a:pt x="90" y="1178"/>
                  </a:lnTo>
                  <a:lnTo>
                    <a:pt x="104" y="1206"/>
                  </a:lnTo>
                  <a:lnTo>
                    <a:pt x="118" y="1232"/>
                  </a:lnTo>
                  <a:lnTo>
                    <a:pt x="133" y="1258"/>
                  </a:lnTo>
                  <a:lnTo>
                    <a:pt x="148" y="1282"/>
                  </a:lnTo>
                  <a:lnTo>
                    <a:pt x="166" y="1306"/>
                  </a:lnTo>
                  <a:lnTo>
                    <a:pt x="182" y="1327"/>
                  </a:lnTo>
                  <a:lnTo>
                    <a:pt x="200" y="1348"/>
                  </a:lnTo>
                  <a:lnTo>
                    <a:pt x="219" y="1366"/>
                  </a:lnTo>
                  <a:lnTo>
                    <a:pt x="237" y="1384"/>
                  </a:lnTo>
                  <a:lnTo>
                    <a:pt x="256" y="1400"/>
                  </a:lnTo>
                  <a:lnTo>
                    <a:pt x="277" y="1414"/>
                  </a:lnTo>
                  <a:lnTo>
                    <a:pt x="298" y="1427"/>
                  </a:lnTo>
                  <a:lnTo>
                    <a:pt x="318" y="1439"/>
                  </a:lnTo>
                  <a:lnTo>
                    <a:pt x="340" y="1449"/>
                  </a:lnTo>
                  <a:lnTo>
                    <a:pt x="361" y="1456"/>
                  </a:lnTo>
                  <a:lnTo>
                    <a:pt x="383" y="1463"/>
                  </a:lnTo>
                  <a:lnTo>
                    <a:pt x="406" y="1467"/>
                  </a:lnTo>
                  <a:lnTo>
                    <a:pt x="428" y="1470"/>
                  </a:lnTo>
                  <a:lnTo>
                    <a:pt x="451" y="14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Freeform 11"/>
            <p:cNvSpPr>
              <a:spLocks noChangeAspect="1"/>
            </p:cNvSpPr>
            <p:nvPr/>
          </p:nvSpPr>
          <p:spPr bwMode="black">
            <a:xfrm>
              <a:off x="4427" y="1812"/>
              <a:ext cx="133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8" y="1819"/>
                </a:cxn>
                <a:cxn ang="0">
                  <a:pos x="1048" y="102"/>
                </a:cxn>
                <a:cxn ang="0">
                  <a:pos x="1193" y="102"/>
                </a:cxn>
                <a:cxn ang="0">
                  <a:pos x="1193" y="2432"/>
                </a:cxn>
                <a:cxn ang="0">
                  <a:pos x="160" y="611"/>
                </a:cxn>
                <a:cxn ang="0">
                  <a:pos x="160" y="2329"/>
                </a:cxn>
                <a:cxn ang="0">
                  <a:pos x="0" y="2329"/>
                </a:cxn>
                <a:cxn ang="0">
                  <a:pos x="0" y="0"/>
                </a:cxn>
              </a:cxnLst>
              <a:rect l="0" t="0" r="r" b="b"/>
              <a:pathLst>
                <a:path w="1193" h="2432">
                  <a:moveTo>
                    <a:pt x="0" y="0"/>
                  </a:moveTo>
                  <a:lnTo>
                    <a:pt x="1048" y="1819"/>
                  </a:lnTo>
                  <a:lnTo>
                    <a:pt x="1048" y="102"/>
                  </a:lnTo>
                  <a:lnTo>
                    <a:pt x="1193" y="102"/>
                  </a:lnTo>
                  <a:lnTo>
                    <a:pt x="1193" y="2432"/>
                  </a:lnTo>
                  <a:lnTo>
                    <a:pt x="160" y="611"/>
                  </a:lnTo>
                  <a:lnTo>
                    <a:pt x="160" y="2329"/>
                  </a:lnTo>
                  <a:lnTo>
                    <a:pt x="0" y="2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Freeform 12"/>
            <p:cNvSpPr>
              <a:spLocks noChangeAspect="1" noEditPoints="1"/>
            </p:cNvSpPr>
            <p:nvPr/>
          </p:nvSpPr>
          <p:spPr bwMode="black">
            <a:xfrm>
              <a:off x="4580" y="1912"/>
              <a:ext cx="92" cy="164"/>
            </a:xfrm>
            <a:custGeom>
              <a:avLst/>
              <a:gdLst/>
              <a:ahLst/>
              <a:cxnLst>
                <a:cxn ang="0">
                  <a:pos x="469" y="225"/>
                </a:cxn>
                <a:cxn ang="0">
                  <a:pos x="525" y="249"/>
                </a:cxn>
                <a:cxn ang="0">
                  <a:pos x="575" y="290"/>
                </a:cxn>
                <a:cxn ang="0">
                  <a:pos x="616" y="346"/>
                </a:cxn>
                <a:cxn ang="0">
                  <a:pos x="650" y="417"/>
                </a:cxn>
                <a:cxn ang="0">
                  <a:pos x="675" y="498"/>
                </a:cxn>
                <a:cxn ang="0">
                  <a:pos x="691" y="590"/>
                </a:cxn>
                <a:cxn ang="0">
                  <a:pos x="698" y="688"/>
                </a:cxn>
                <a:cxn ang="0">
                  <a:pos x="692" y="846"/>
                </a:cxn>
                <a:cxn ang="0">
                  <a:pos x="677" y="944"/>
                </a:cxn>
                <a:cxn ang="0">
                  <a:pos x="654" y="1033"/>
                </a:cxn>
                <a:cxn ang="0">
                  <a:pos x="622" y="1111"/>
                </a:cxn>
                <a:cxn ang="0">
                  <a:pos x="582" y="1174"/>
                </a:cxn>
                <a:cxn ang="0">
                  <a:pos x="532" y="1219"/>
                </a:cxn>
                <a:cxn ang="0">
                  <a:pos x="472" y="1246"/>
                </a:cxn>
                <a:cxn ang="0">
                  <a:pos x="405" y="1252"/>
                </a:cxn>
                <a:cxn ang="0">
                  <a:pos x="345" y="1234"/>
                </a:cxn>
                <a:cxn ang="0">
                  <a:pos x="292" y="1197"/>
                </a:cxn>
                <a:cxn ang="0">
                  <a:pos x="246" y="1139"/>
                </a:cxn>
                <a:cxn ang="0">
                  <a:pos x="209" y="1068"/>
                </a:cxn>
                <a:cxn ang="0">
                  <a:pos x="180" y="985"/>
                </a:cxn>
                <a:cxn ang="0">
                  <a:pos x="160" y="890"/>
                </a:cxn>
                <a:cxn ang="0">
                  <a:pos x="148" y="791"/>
                </a:cxn>
                <a:cxn ang="0">
                  <a:pos x="146" y="689"/>
                </a:cxn>
                <a:cxn ang="0">
                  <a:pos x="152" y="594"/>
                </a:cxn>
                <a:cxn ang="0">
                  <a:pos x="168" y="504"/>
                </a:cxn>
                <a:cxn ang="0">
                  <a:pos x="193" y="423"/>
                </a:cxn>
                <a:cxn ang="0">
                  <a:pos x="227" y="352"/>
                </a:cxn>
                <a:cxn ang="0">
                  <a:pos x="269" y="293"/>
                </a:cxn>
                <a:cxn ang="0">
                  <a:pos x="318" y="250"/>
                </a:cxn>
                <a:cxn ang="0">
                  <a:pos x="374" y="225"/>
                </a:cxn>
                <a:cxn ang="0">
                  <a:pos x="829" y="29"/>
                </a:cxn>
                <a:cxn ang="0">
                  <a:pos x="672" y="207"/>
                </a:cxn>
                <a:cxn ang="0">
                  <a:pos x="617" y="115"/>
                </a:cxn>
                <a:cxn ang="0">
                  <a:pos x="549" y="49"/>
                </a:cxn>
                <a:cxn ang="0">
                  <a:pos x="471" y="10"/>
                </a:cxn>
                <a:cxn ang="0">
                  <a:pos x="383" y="1"/>
                </a:cxn>
                <a:cxn ang="0">
                  <a:pos x="293" y="24"/>
                </a:cxn>
                <a:cxn ang="0">
                  <a:pos x="214" y="74"/>
                </a:cxn>
                <a:cxn ang="0">
                  <a:pos x="147" y="148"/>
                </a:cxn>
                <a:cxn ang="0">
                  <a:pos x="93" y="242"/>
                </a:cxn>
                <a:cxn ang="0">
                  <a:pos x="49" y="355"/>
                </a:cxn>
                <a:cxn ang="0">
                  <a:pos x="20" y="482"/>
                </a:cxn>
                <a:cxn ang="0">
                  <a:pos x="3" y="620"/>
                </a:cxn>
                <a:cxn ang="0">
                  <a:pos x="0" y="765"/>
                </a:cxn>
                <a:cxn ang="0">
                  <a:pos x="10" y="909"/>
                </a:cxn>
                <a:cxn ang="0">
                  <a:pos x="35" y="1043"/>
                </a:cxn>
                <a:cxn ang="0">
                  <a:pos x="74" y="1165"/>
                </a:cxn>
                <a:cxn ang="0">
                  <a:pos x="124" y="1272"/>
                </a:cxn>
                <a:cxn ang="0">
                  <a:pos x="186" y="1360"/>
                </a:cxn>
                <a:cxn ang="0">
                  <a:pos x="258" y="1424"/>
                </a:cxn>
                <a:cxn ang="0">
                  <a:pos x="339" y="1463"/>
                </a:cxn>
                <a:cxn ang="0">
                  <a:pos x="429" y="1470"/>
                </a:cxn>
                <a:cxn ang="0">
                  <a:pos x="508" y="1446"/>
                </a:cxn>
                <a:cxn ang="0">
                  <a:pos x="578" y="1393"/>
                </a:cxn>
                <a:cxn ang="0">
                  <a:pos x="641" y="1313"/>
                </a:cxn>
                <a:cxn ang="0">
                  <a:pos x="698" y="1238"/>
                </a:cxn>
              </a:cxnLst>
              <a:rect l="0" t="0" r="r" b="b"/>
              <a:pathLst>
                <a:path w="829" h="1471">
                  <a:moveTo>
                    <a:pt x="421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69" y="225"/>
                  </a:lnTo>
                  <a:lnTo>
                    <a:pt x="483" y="229"/>
                  </a:lnTo>
                  <a:lnTo>
                    <a:pt x="498" y="235"/>
                  </a:lnTo>
                  <a:lnTo>
                    <a:pt x="512" y="241"/>
                  </a:lnTo>
                  <a:lnTo>
                    <a:pt x="525" y="249"/>
                  </a:lnTo>
                  <a:lnTo>
                    <a:pt x="538" y="258"/>
                  </a:lnTo>
                  <a:lnTo>
                    <a:pt x="551" y="267"/>
                  </a:lnTo>
                  <a:lnTo>
                    <a:pt x="563" y="278"/>
                  </a:lnTo>
                  <a:lnTo>
                    <a:pt x="575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6" y="331"/>
                  </a:lnTo>
                  <a:lnTo>
                    <a:pt x="616" y="346"/>
                  </a:lnTo>
                  <a:lnTo>
                    <a:pt x="626" y="363"/>
                  </a:lnTo>
                  <a:lnTo>
                    <a:pt x="633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7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5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3" y="613"/>
                  </a:lnTo>
                  <a:lnTo>
                    <a:pt x="695" y="638"/>
                  </a:lnTo>
                  <a:lnTo>
                    <a:pt x="697" y="663"/>
                  </a:lnTo>
                  <a:lnTo>
                    <a:pt x="698" y="688"/>
                  </a:lnTo>
                  <a:lnTo>
                    <a:pt x="698" y="714"/>
                  </a:lnTo>
                  <a:lnTo>
                    <a:pt x="697" y="768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5" y="897"/>
                  </a:lnTo>
                  <a:lnTo>
                    <a:pt x="681" y="921"/>
                  </a:lnTo>
                  <a:lnTo>
                    <a:pt x="677" y="944"/>
                  </a:lnTo>
                  <a:lnTo>
                    <a:pt x="672" y="968"/>
                  </a:lnTo>
                  <a:lnTo>
                    <a:pt x="667" y="991"/>
                  </a:lnTo>
                  <a:lnTo>
                    <a:pt x="661" y="1013"/>
                  </a:lnTo>
                  <a:lnTo>
                    <a:pt x="654" y="1033"/>
                  </a:lnTo>
                  <a:lnTo>
                    <a:pt x="646" y="1054"/>
                  </a:lnTo>
                  <a:lnTo>
                    <a:pt x="639" y="1073"/>
                  </a:lnTo>
                  <a:lnTo>
                    <a:pt x="631" y="1093"/>
                  </a:lnTo>
                  <a:lnTo>
                    <a:pt x="622" y="1111"/>
                  </a:lnTo>
                  <a:lnTo>
                    <a:pt x="613" y="1127"/>
                  </a:lnTo>
                  <a:lnTo>
                    <a:pt x="603" y="1144"/>
                  </a:lnTo>
                  <a:lnTo>
                    <a:pt x="592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7" y="1242"/>
                  </a:lnTo>
                  <a:lnTo>
                    <a:pt x="472" y="1246"/>
                  </a:lnTo>
                  <a:lnTo>
                    <a:pt x="456" y="1250"/>
                  </a:lnTo>
                  <a:lnTo>
                    <a:pt x="439" y="1252"/>
                  </a:lnTo>
                  <a:lnTo>
                    <a:pt x="421" y="1253"/>
                  </a:lnTo>
                  <a:lnTo>
                    <a:pt x="405" y="1252"/>
                  </a:lnTo>
                  <a:lnTo>
                    <a:pt x="390" y="1250"/>
                  </a:lnTo>
                  <a:lnTo>
                    <a:pt x="374" y="1246"/>
                  </a:lnTo>
                  <a:lnTo>
                    <a:pt x="360" y="1241"/>
                  </a:lnTo>
                  <a:lnTo>
                    <a:pt x="345" y="1234"/>
                  </a:lnTo>
                  <a:lnTo>
                    <a:pt x="332" y="1227"/>
                  </a:lnTo>
                  <a:lnTo>
                    <a:pt x="318" y="1218"/>
                  </a:lnTo>
                  <a:lnTo>
                    <a:pt x="305" y="1207"/>
                  </a:lnTo>
                  <a:lnTo>
                    <a:pt x="292" y="1197"/>
                  </a:lnTo>
                  <a:lnTo>
                    <a:pt x="280" y="1184"/>
                  </a:lnTo>
                  <a:lnTo>
                    <a:pt x="269" y="1169"/>
                  </a:lnTo>
                  <a:lnTo>
                    <a:pt x="257" y="1155"/>
                  </a:lnTo>
                  <a:lnTo>
                    <a:pt x="246" y="1139"/>
                  </a:lnTo>
                  <a:lnTo>
                    <a:pt x="237" y="1123"/>
                  </a:lnTo>
                  <a:lnTo>
                    <a:pt x="227" y="1106"/>
                  </a:lnTo>
                  <a:lnTo>
                    <a:pt x="218" y="1087"/>
                  </a:lnTo>
                  <a:lnTo>
                    <a:pt x="209" y="1068"/>
                  </a:lnTo>
                  <a:lnTo>
                    <a:pt x="201" y="1048"/>
                  </a:lnTo>
                  <a:lnTo>
                    <a:pt x="193" y="1028"/>
                  </a:lnTo>
                  <a:lnTo>
                    <a:pt x="187" y="1006"/>
                  </a:lnTo>
                  <a:lnTo>
                    <a:pt x="180" y="985"/>
                  </a:lnTo>
                  <a:lnTo>
                    <a:pt x="174" y="962"/>
                  </a:lnTo>
                  <a:lnTo>
                    <a:pt x="168" y="938"/>
                  </a:lnTo>
                  <a:lnTo>
                    <a:pt x="164" y="915"/>
                  </a:lnTo>
                  <a:lnTo>
                    <a:pt x="160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8" y="791"/>
                  </a:lnTo>
                  <a:lnTo>
                    <a:pt x="146" y="766"/>
                  </a:lnTo>
                  <a:lnTo>
                    <a:pt x="146" y="740"/>
                  </a:lnTo>
                  <a:lnTo>
                    <a:pt x="145" y="714"/>
                  </a:lnTo>
                  <a:lnTo>
                    <a:pt x="146" y="689"/>
                  </a:lnTo>
                  <a:lnTo>
                    <a:pt x="146" y="665"/>
                  </a:lnTo>
                  <a:lnTo>
                    <a:pt x="148" y="642"/>
                  </a:lnTo>
                  <a:lnTo>
                    <a:pt x="150" y="618"/>
                  </a:lnTo>
                  <a:lnTo>
                    <a:pt x="152" y="594"/>
                  </a:lnTo>
                  <a:lnTo>
                    <a:pt x="155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68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9" y="385"/>
                  </a:lnTo>
                  <a:lnTo>
                    <a:pt x="218" y="368"/>
                  </a:lnTo>
                  <a:lnTo>
                    <a:pt x="227" y="352"/>
                  </a:lnTo>
                  <a:lnTo>
                    <a:pt x="237" y="336"/>
                  </a:lnTo>
                  <a:lnTo>
                    <a:pt x="246" y="320"/>
                  </a:lnTo>
                  <a:lnTo>
                    <a:pt x="257" y="306"/>
                  </a:lnTo>
                  <a:lnTo>
                    <a:pt x="269" y="293"/>
                  </a:lnTo>
                  <a:lnTo>
                    <a:pt x="280" y="281"/>
                  </a:lnTo>
                  <a:lnTo>
                    <a:pt x="292" y="270"/>
                  </a:lnTo>
                  <a:lnTo>
                    <a:pt x="305" y="260"/>
                  </a:lnTo>
                  <a:lnTo>
                    <a:pt x="318" y="250"/>
                  </a:lnTo>
                  <a:lnTo>
                    <a:pt x="332" y="242"/>
                  </a:lnTo>
                  <a:lnTo>
                    <a:pt x="345" y="235"/>
                  </a:lnTo>
                  <a:lnTo>
                    <a:pt x="360" y="229"/>
                  </a:lnTo>
                  <a:lnTo>
                    <a:pt x="374" y="225"/>
                  </a:lnTo>
                  <a:lnTo>
                    <a:pt x="390" y="222"/>
                  </a:lnTo>
                  <a:lnTo>
                    <a:pt x="405" y="220"/>
                  </a:lnTo>
                  <a:lnTo>
                    <a:pt x="421" y="219"/>
                  </a:lnTo>
                  <a:close/>
                  <a:moveTo>
                    <a:pt x="829" y="29"/>
                  </a:moveTo>
                  <a:lnTo>
                    <a:pt x="698" y="29"/>
                  </a:lnTo>
                  <a:lnTo>
                    <a:pt x="698" y="234"/>
                  </a:lnTo>
                  <a:lnTo>
                    <a:pt x="683" y="234"/>
                  </a:lnTo>
                  <a:lnTo>
                    <a:pt x="672" y="207"/>
                  </a:lnTo>
                  <a:lnTo>
                    <a:pt x="659" y="182"/>
                  </a:lnTo>
                  <a:lnTo>
                    <a:pt x="646" y="158"/>
                  </a:lnTo>
                  <a:lnTo>
                    <a:pt x="632" y="135"/>
                  </a:lnTo>
                  <a:lnTo>
                    <a:pt x="617" y="115"/>
                  </a:lnTo>
                  <a:lnTo>
                    <a:pt x="601" y="96"/>
                  </a:lnTo>
                  <a:lnTo>
                    <a:pt x="585" y="78"/>
                  </a:lnTo>
                  <a:lnTo>
                    <a:pt x="568" y="63"/>
                  </a:lnTo>
                  <a:lnTo>
                    <a:pt x="549" y="49"/>
                  </a:lnTo>
                  <a:lnTo>
                    <a:pt x="531" y="36"/>
                  </a:lnTo>
                  <a:lnTo>
                    <a:pt x="511" y="25"/>
                  </a:lnTo>
                  <a:lnTo>
                    <a:pt x="491" y="16"/>
                  </a:lnTo>
                  <a:lnTo>
                    <a:pt x="471" y="10"/>
                  </a:lnTo>
                  <a:lnTo>
                    <a:pt x="450" y="5"/>
                  </a:lnTo>
                  <a:lnTo>
                    <a:pt x="429" y="1"/>
                  </a:lnTo>
                  <a:lnTo>
                    <a:pt x="407" y="0"/>
                  </a:lnTo>
                  <a:lnTo>
                    <a:pt x="383" y="1"/>
                  </a:lnTo>
                  <a:lnTo>
                    <a:pt x="359" y="5"/>
                  </a:lnTo>
                  <a:lnTo>
                    <a:pt x="336" y="9"/>
                  </a:lnTo>
                  <a:lnTo>
                    <a:pt x="314" y="15"/>
                  </a:lnTo>
                  <a:lnTo>
                    <a:pt x="293" y="24"/>
                  </a:lnTo>
                  <a:lnTo>
                    <a:pt x="272" y="34"/>
                  </a:lnTo>
                  <a:lnTo>
                    <a:pt x="252" y="46"/>
                  </a:lnTo>
                  <a:lnTo>
                    <a:pt x="233" y="60"/>
                  </a:lnTo>
                  <a:lnTo>
                    <a:pt x="214" y="74"/>
                  </a:lnTo>
                  <a:lnTo>
                    <a:pt x="196" y="90"/>
                  </a:lnTo>
                  <a:lnTo>
                    <a:pt x="179" y="108"/>
                  </a:lnTo>
                  <a:lnTo>
                    <a:pt x="163" y="128"/>
                  </a:lnTo>
                  <a:lnTo>
                    <a:pt x="147" y="148"/>
                  </a:lnTo>
                  <a:lnTo>
                    <a:pt x="133" y="170"/>
                  </a:lnTo>
                  <a:lnTo>
                    <a:pt x="119" y="193"/>
                  </a:lnTo>
                  <a:lnTo>
                    <a:pt x="105" y="218"/>
                  </a:lnTo>
                  <a:lnTo>
                    <a:pt x="93" y="242"/>
                  </a:lnTo>
                  <a:lnTo>
                    <a:pt x="81" y="270"/>
                  </a:lnTo>
                  <a:lnTo>
                    <a:pt x="70" y="297"/>
                  </a:lnTo>
                  <a:lnTo>
                    <a:pt x="59" y="326"/>
                  </a:lnTo>
                  <a:lnTo>
                    <a:pt x="49" y="355"/>
                  </a:lnTo>
                  <a:lnTo>
                    <a:pt x="41" y="385"/>
                  </a:lnTo>
                  <a:lnTo>
                    <a:pt x="33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0" y="550"/>
                  </a:lnTo>
                  <a:lnTo>
                    <a:pt x="6" y="584"/>
                  </a:lnTo>
                  <a:lnTo>
                    <a:pt x="3" y="620"/>
                  </a:lnTo>
                  <a:lnTo>
                    <a:pt x="1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0" y="765"/>
                  </a:lnTo>
                  <a:lnTo>
                    <a:pt x="1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0" y="909"/>
                  </a:lnTo>
                  <a:lnTo>
                    <a:pt x="16" y="943"/>
                  </a:lnTo>
                  <a:lnTo>
                    <a:pt x="21" y="977"/>
                  </a:lnTo>
                  <a:lnTo>
                    <a:pt x="28" y="1010"/>
                  </a:lnTo>
                  <a:lnTo>
                    <a:pt x="35" y="1043"/>
                  </a:lnTo>
                  <a:lnTo>
                    <a:pt x="44" y="1075"/>
                  </a:lnTo>
                  <a:lnTo>
                    <a:pt x="54" y="1106"/>
                  </a:lnTo>
                  <a:lnTo>
                    <a:pt x="63" y="1136"/>
                  </a:lnTo>
                  <a:lnTo>
                    <a:pt x="74" y="1165"/>
                  </a:lnTo>
                  <a:lnTo>
                    <a:pt x="85" y="1194"/>
                  </a:lnTo>
                  <a:lnTo>
                    <a:pt x="97" y="1221"/>
                  </a:lnTo>
                  <a:lnTo>
                    <a:pt x="110" y="1247"/>
                  </a:lnTo>
                  <a:lnTo>
                    <a:pt x="124" y="1272"/>
                  </a:lnTo>
                  <a:lnTo>
                    <a:pt x="138" y="1296"/>
                  </a:lnTo>
                  <a:lnTo>
                    <a:pt x="153" y="1319"/>
                  </a:lnTo>
                  <a:lnTo>
                    <a:pt x="169" y="1339"/>
                  </a:lnTo>
                  <a:lnTo>
                    <a:pt x="186" y="1360"/>
                  </a:lnTo>
                  <a:lnTo>
                    <a:pt x="203" y="1378"/>
                  </a:lnTo>
                  <a:lnTo>
                    <a:pt x="220" y="1394"/>
                  </a:lnTo>
                  <a:lnTo>
                    <a:pt x="239" y="1411"/>
                  </a:lnTo>
                  <a:lnTo>
                    <a:pt x="258" y="1424"/>
                  </a:lnTo>
                  <a:lnTo>
                    <a:pt x="278" y="1437"/>
                  </a:lnTo>
                  <a:lnTo>
                    <a:pt x="298" y="1446"/>
                  </a:lnTo>
                  <a:lnTo>
                    <a:pt x="319" y="1455"/>
                  </a:lnTo>
                  <a:lnTo>
                    <a:pt x="339" y="1463"/>
                  </a:lnTo>
                  <a:lnTo>
                    <a:pt x="362" y="1467"/>
                  </a:lnTo>
                  <a:lnTo>
                    <a:pt x="384" y="1470"/>
                  </a:lnTo>
                  <a:lnTo>
                    <a:pt x="407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69" y="1463"/>
                  </a:lnTo>
                  <a:lnTo>
                    <a:pt x="490" y="1455"/>
                  </a:lnTo>
                  <a:lnTo>
                    <a:pt x="508" y="1446"/>
                  </a:lnTo>
                  <a:lnTo>
                    <a:pt x="526" y="1436"/>
                  </a:lnTo>
                  <a:lnTo>
                    <a:pt x="545" y="1424"/>
                  </a:lnTo>
                  <a:lnTo>
                    <a:pt x="562" y="1410"/>
                  </a:lnTo>
                  <a:lnTo>
                    <a:pt x="578" y="1393"/>
                  </a:lnTo>
                  <a:lnTo>
                    <a:pt x="595" y="1376"/>
                  </a:lnTo>
                  <a:lnTo>
                    <a:pt x="611" y="1357"/>
                  </a:lnTo>
                  <a:lnTo>
                    <a:pt x="626" y="1336"/>
                  </a:lnTo>
                  <a:lnTo>
                    <a:pt x="641" y="1313"/>
                  </a:lnTo>
                  <a:lnTo>
                    <a:pt x="655" y="1290"/>
                  </a:lnTo>
                  <a:lnTo>
                    <a:pt x="670" y="1265"/>
                  </a:lnTo>
                  <a:lnTo>
                    <a:pt x="683" y="1238"/>
                  </a:lnTo>
                  <a:lnTo>
                    <a:pt x="698" y="1238"/>
                  </a:lnTo>
                  <a:lnTo>
                    <a:pt x="698" y="1427"/>
                  </a:lnTo>
                  <a:lnTo>
                    <a:pt x="829" y="1427"/>
                  </a:lnTo>
                  <a:lnTo>
                    <a:pt x="82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Freeform 13"/>
            <p:cNvSpPr>
              <a:spLocks noChangeAspect="1"/>
            </p:cNvSpPr>
            <p:nvPr/>
          </p:nvSpPr>
          <p:spPr bwMode="black">
            <a:xfrm>
              <a:off x="4693" y="1860"/>
              <a:ext cx="42" cy="211"/>
            </a:xfrm>
            <a:custGeom>
              <a:avLst/>
              <a:gdLst/>
              <a:ahLst/>
              <a:cxnLst>
                <a:cxn ang="0">
                  <a:pos x="232" y="1892"/>
                </a:cxn>
                <a:cxn ang="0">
                  <a:pos x="87" y="1892"/>
                </a:cxn>
                <a:cxn ang="0">
                  <a:pos x="87" y="728"/>
                </a:cxn>
                <a:cxn ang="0">
                  <a:pos x="0" y="728"/>
                </a:cxn>
                <a:cxn ang="0">
                  <a:pos x="0" y="494"/>
                </a:cxn>
                <a:cxn ang="0">
                  <a:pos x="87" y="494"/>
                </a:cxn>
                <a:cxn ang="0">
                  <a:pos x="87" y="0"/>
                </a:cxn>
                <a:cxn ang="0">
                  <a:pos x="232" y="0"/>
                </a:cxn>
                <a:cxn ang="0">
                  <a:pos x="232" y="494"/>
                </a:cxn>
                <a:cxn ang="0">
                  <a:pos x="378" y="494"/>
                </a:cxn>
                <a:cxn ang="0">
                  <a:pos x="378" y="728"/>
                </a:cxn>
                <a:cxn ang="0">
                  <a:pos x="232" y="728"/>
                </a:cxn>
                <a:cxn ang="0">
                  <a:pos x="232" y="1892"/>
                </a:cxn>
              </a:cxnLst>
              <a:rect l="0" t="0" r="r" b="b"/>
              <a:pathLst>
                <a:path w="378" h="1892">
                  <a:moveTo>
                    <a:pt x="232" y="1892"/>
                  </a:moveTo>
                  <a:lnTo>
                    <a:pt x="87" y="1892"/>
                  </a:lnTo>
                  <a:lnTo>
                    <a:pt x="87" y="728"/>
                  </a:lnTo>
                  <a:lnTo>
                    <a:pt x="0" y="728"/>
                  </a:lnTo>
                  <a:lnTo>
                    <a:pt x="0" y="494"/>
                  </a:lnTo>
                  <a:lnTo>
                    <a:pt x="87" y="494"/>
                  </a:lnTo>
                  <a:lnTo>
                    <a:pt x="87" y="0"/>
                  </a:lnTo>
                  <a:lnTo>
                    <a:pt x="232" y="0"/>
                  </a:lnTo>
                  <a:lnTo>
                    <a:pt x="232" y="494"/>
                  </a:lnTo>
                  <a:lnTo>
                    <a:pt x="378" y="494"/>
                  </a:lnTo>
                  <a:lnTo>
                    <a:pt x="378" y="728"/>
                  </a:lnTo>
                  <a:lnTo>
                    <a:pt x="232" y="728"/>
                  </a:lnTo>
                  <a:lnTo>
                    <a:pt x="232" y="18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Freeform 14"/>
            <p:cNvSpPr>
              <a:spLocks noChangeAspect="1" noEditPoints="1"/>
            </p:cNvSpPr>
            <p:nvPr/>
          </p:nvSpPr>
          <p:spPr bwMode="black">
            <a:xfrm>
              <a:off x="4748" y="1839"/>
              <a:ext cx="22" cy="232"/>
            </a:xfrm>
            <a:custGeom>
              <a:avLst/>
              <a:gdLst/>
              <a:ahLst/>
              <a:cxnLst>
                <a:cxn ang="0">
                  <a:pos x="43" y="2081"/>
                </a:cxn>
                <a:cxn ang="0">
                  <a:pos x="174" y="683"/>
                </a:cxn>
                <a:cxn ang="0">
                  <a:pos x="203" y="160"/>
                </a:cxn>
                <a:cxn ang="0">
                  <a:pos x="201" y="197"/>
                </a:cxn>
                <a:cxn ang="0">
                  <a:pos x="196" y="230"/>
                </a:cxn>
                <a:cxn ang="0">
                  <a:pos x="186" y="259"/>
                </a:cxn>
                <a:cxn ang="0">
                  <a:pos x="174" y="285"/>
                </a:cxn>
                <a:cxn ang="0">
                  <a:pos x="159" y="306"/>
                </a:cxn>
                <a:cxn ang="0">
                  <a:pos x="142" y="321"/>
                </a:cxn>
                <a:cxn ang="0">
                  <a:pos x="122" y="331"/>
                </a:cxn>
                <a:cxn ang="0">
                  <a:pos x="102" y="334"/>
                </a:cxn>
                <a:cxn ang="0">
                  <a:pos x="84" y="331"/>
                </a:cxn>
                <a:cxn ang="0">
                  <a:pos x="67" y="321"/>
                </a:cxn>
                <a:cxn ang="0">
                  <a:pos x="50" y="306"/>
                </a:cxn>
                <a:cxn ang="0">
                  <a:pos x="35" y="285"/>
                </a:cxn>
                <a:cxn ang="0">
                  <a:pos x="21" y="259"/>
                </a:cxn>
                <a:cxn ang="0">
                  <a:pos x="10" y="230"/>
                </a:cxn>
                <a:cxn ang="0">
                  <a:pos x="2" y="197"/>
                </a:cxn>
                <a:cxn ang="0">
                  <a:pos x="0" y="160"/>
                </a:cxn>
                <a:cxn ang="0">
                  <a:pos x="2" y="127"/>
                </a:cxn>
                <a:cxn ang="0">
                  <a:pos x="10" y="98"/>
                </a:cxn>
                <a:cxn ang="0">
                  <a:pos x="21" y="70"/>
                </a:cxn>
                <a:cxn ang="0">
                  <a:pos x="35" y="47"/>
                </a:cxn>
                <a:cxn ang="0">
                  <a:pos x="50" y="27"/>
                </a:cxn>
                <a:cxn ang="0">
                  <a:pos x="67" y="13"/>
                </a:cxn>
                <a:cxn ang="0">
                  <a:pos x="84" y="3"/>
                </a:cxn>
                <a:cxn ang="0">
                  <a:pos x="102" y="0"/>
                </a:cxn>
                <a:cxn ang="0">
                  <a:pos x="122" y="3"/>
                </a:cxn>
                <a:cxn ang="0">
                  <a:pos x="142" y="13"/>
                </a:cxn>
                <a:cxn ang="0">
                  <a:pos x="159" y="27"/>
                </a:cxn>
                <a:cxn ang="0">
                  <a:pos x="174" y="47"/>
                </a:cxn>
                <a:cxn ang="0">
                  <a:pos x="186" y="70"/>
                </a:cxn>
                <a:cxn ang="0">
                  <a:pos x="196" y="98"/>
                </a:cxn>
                <a:cxn ang="0">
                  <a:pos x="201" y="127"/>
                </a:cxn>
                <a:cxn ang="0">
                  <a:pos x="203" y="160"/>
                </a:cxn>
              </a:cxnLst>
              <a:rect l="0" t="0" r="r" b="b"/>
              <a:pathLst>
                <a:path w="203" h="2081">
                  <a:moveTo>
                    <a:pt x="174" y="2081"/>
                  </a:moveTo>
                  <a:lnTo>
                    <a:pt x="43" y="2081"/>
                  </a:lnTo>
                  <a:lnTo>
                    <a:pt x="43" y="683"/>
                  </a:lnTo>
                  <a:lnTo>
                    <a:pt x="174" y="683"/>
                  </a:lnTo>
                  <a:lnTo>
                    <a:pt x="174" y="2081"/>
                  </a:lnTo>
                  <a:close/>
                  <a:moveTo>
                    <a:pt x="203" y="160"/>
                  </a:moveTo>
                  <a:lnTo>
                    <a:pt x="203" y="178"/>
                  </a:lnTo>
                  <a:lnTo>
                    <a:pt x="201" y="197"/>
                  </a:lnTo>
                  <a:lnTo>
                    <a:pt x="199" y="214"/>
                  </a:lnTo>
                  <a:lnTo>
                    <a:pt x="196" y="230"/>
                  </a:lnTo>
                  <a:lnTo>
                    <a:pt x="191" y="245"/>
                  </a:lnTo>
                  <a:lnTo>
                    <a:pt x="186" y="259"/>
                  </a:lnTo>
                  <a:lnTo>
                    <a:pt x="181" y="273"/>
                  </a:lnTo>
                  <a:lnTo>
                    <a:pt x="174" y="285"/>
                  </a:lnTo>
                  <a:lnTo>
                    <a:pt x="167" y="296"/>
                  </a:lnTo>
                  <a:lnTo>
                    <a:pt x="159" y="306"/>
                  </a:lnTo>
                  <a:lnTo>
                    <a:pt x="151" y="315"/>
                  </a:lnTo>
                  <a:lnTo>
                    <a:pt x="142" y="321"/>
                  </a:lnTo>
                  <a:lnTo>
                    <a:pt x="132" y="328"/>
                  </a:lnTo>
                  <a:lnTo>
                    <a:pt x="122" y="331"/>
                  </a:lnTo>
                  <a:lnTo>
                    <a:pt x="112" y="334"/>
                  </a:lnTo>
                  <a:lnTo>
                    <a:pt x="102" y="334"/>
                  </a:lnTo>
                  <a:lnTo>
                    <a:pt x="93" y="334"/>
                  </a:lnTo>
                  <a:lnTo>
                    <a:pt x="84" y="331"/>
                  </a:lnTo>
                  <a:lnTo>
                    <a:pt x="76" y="328"/>
                  </a:lnTo>
                  <a:lnTo>
                    <a:pt x="67" y="321"/>
                  </a:lnTo>
                  <a:lnTo>
                    <a:pt x="58" y="315"/>
                  </a:lnTo>
                  <a:lnTo>
                    <a:pt x="50" y="306"/>
                  </a:lnTo>
                  <a:lnTo>
                    <a:pt x="42" y="296"/>
                  </a:lnTo>
                  <a:lnTo>
                    <a:pt x="35" y="285"/>
                  </a:lnTo>
                  <a:lnTo>
                    <a:pt x="27" y="273"/>
                  </a:lnTo>
                  <a:lnTo>
                    <a:pt x="21" y="259"/>
                  </a:lnTo>
                  <a:lnTo>
                    <a:pt x="14" y="245"/>
                  </a:lnTo>
                  <a:lnTo>
                    <a:pt x="10" y="230"/>
                  </a:lnTo>
                  <a:lnTo>
                    <a:pt x="5" y="214"/>
                  </a:lnTo>
                  <a:lnTo>
                    <a:pt x="2" y="197"/>
                  </a:lnTo>
                  <a:lnTo>
                    <a:pt x="0" y="178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7"/>
                  </a:lnTo>
                  <a:lnTo>
                    <a:pt x="5" y="112"/>
                  </a:lnTo>
                  <a:lnTo>
                    <a:pt x="10" y="98"/>
                  </a:lnTo>
                  <a:lnTo>
                    <a:pt x="14" y="84"/>
                  </a:lnTo>
                  <a:lnTo>
                    <a:pt x="21" y="70"/>
                  </a:lnTo>
                  <a:lnTo>
                    <a:pt x="27" y="58"/>
                  </a:lnTo>
                  <a:lnTo>
                    <a:pt x="35" y="47"/>
                  </a:lnTo>
                  <a:lnTo>
                    <a:pt x="42" y="37"/>
                  </a:lnTo>
                  <a:lnTo>
                    <a:pt x="50" y="27"/>
                  </a:lnTo>
                  <a:lnTo>
                    <a:pt x="58" y="19"/>
                  </a:lnTo>
                  <a:lnTo>
                    <a:pt x="67" y="13"/>
                  </a:lnTo>
                  <a:lnTo>
                    <a:pt x="76" y="7"/>
                  </a:lnTo>
                  <a:lnTo>
                    <a:pt x="84" y="3"/>
                  </a:lnTo>
                  <a:lnTo>
                    <a:pt x="93" y="1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2" y="3"/>
                  </a:lnTo>
                  <a:lnTo>
                    <a:pt x="132" y="7"/>
                  </a:lnTo>
                  <a:lnTo>
                    <a:pt x="142" y="13"/>
                  </a:lnTo>
                  <a:lnTo>
                    <a:pt x="151" y="19"/>
                  </a:lnTo>
                  <a:lnTo>
                    <a:pt x="159" y="27"/>
                  </a:lnTo>
                  <a:lnTo>
                    <a:pt x="167" y="37"/>
                  </a:lnTo>
                  <a:lnTo>
                    <a:pt x="174" y="47"/>
                  </a:lnTo>
                  <a:lnTo>
                    <a:pt x="181" y="58"/>
                  </a:lnTo>
                  <a:lnTo>
                    <a:pt x="186" y="70"/>
                  </a:lnTo>
                  <a:lnTo>
                    <a:pt x="191" y="84"/>
                  </a:lnTo>
                  <a:lnTo>
                    <a:pt x="196" y="98"/>
                  </a:lnTo>
                  <a:lnTo>
                    <a:pt x="199" y="112"/>
                  </a:lnTo>
                  <a:lnTo>
                    <a:pt x="201" y="127"/>
                  </a:lnTo>
                  <a:lnTo>
                    <a:pt x="203" y="144"/>
                  </a:lnTo>
                  <a:lnTo>
                    <a:pt x="203" y="1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Freeform 15"/>
            <p:cNvSpPr>
              <a:spLocks noChangeAspect="1" noEditPoints="1"/>
            </p:cNvSpPr>
            <p:nvPr/>
          </p:nvSpPr>
          <p:spPr bwMode="black">
            <a:xfrm>
              <a:off x="4788" y="1912"/>
              <a:ext cx="97" cy="164"/>
            </a:xfrm>
            <a:custGeom>
              <a:avLst/>
              <a:gdLst/>
              <a:ahLst/>
              <a:cxnLst>
                <a:cxn ang="0">
                  <a:pos x="500" y="229"/>
                </a:cxn>
                <a:cxn ang="0">
                  <a:pos x="573" y="271"/>
                </a:cxn>
                <a:cxn ang="0">
                  <a:pos x="634" y="337"/>
                </a:cxn>
                <a:cxn ang="0">
                  <a:pos x="684" y="425"/>
                </a:cxn>
                <a:cxn ang="0">
                  <a:pos x="720" y="532"/>
                </a:cxn>
                <a:cxn ang="0">
                  <a:pos x="739" y="652"/>
                </a:cxn>
                <a:cxn ang="0">
                  <a:pos x="741" y="782"/>
                </a:cxn>
                <a:cxn ang="0">
                  <a:pos x="725" y="910"/>
                </a:cxn>
                <a:cxn ang="0">
                  <a:pos x="693" y="1022"/>
                </a:cxn>
                <a:cxn ang="0">
                  <a:pos x="645" y="1118"/>
                </a:cxn>
                <a:cxn ang="0">
                  <a:pos x="586" y="1190"/>
                </a:cxn>
                <a:cxn ang="0">
                  <a:pos x="515" y="1237"/>
                </a:cxn>
                <a:cxn ang="0">
                  <a:pos x="437" y="1253"/>
                </a:cxn>
                <a:cxn ang="0">
                  <a:pos x="360" y="1237"/>
                </a:cxn>
                <a:cxn ang="0">
                  <a:pos x="292" y="1190"/>
                </a:cxn>
                <a:cxn ang="0">
                  <a:pos x="236" y="1118"/>
                </a:cxn>
                <a:cxn ang="0">
                  <a:pos x="192" y="1022"/>
                </a:cxn>
                <a:cxn ang="0">
                  <a:pos x="163" y="910"/>
                </a:cxn>
                <a:cxn ang="0">
                  <a:pos x="148" y="782"/>
                </a:cxn>
                <a:cxn ang="0">
                  <a:pos x="149" y="652"/>
                </a:cxn>
                <a:cxn ang="0">
                  <a:pos x="167" y="532"/>
                </a:cxn>
                <a:cxn ang="0">
                  <a:pos x="199" y="425"/>
                </a:cxn>
                <a:cxn ang="0">
                  <a:pos x="246" y="337"/>
                </a:cxn>
                <a:cxn ang="0">
                  <a:pos x="305" y="271"/>
                </a:cxn>
                <a:cxn ang="0">
                  <a:pos x="375" y="229"/>
                </a:cxn>
                <a:cxn ang="0">
                  <a:pos x="437" y="1471"/>
                </a:cxn>
                <a:cxn ang="0">
                  <a:pos x="549" y="1449"/>
                </a:cxn>
                <a:cxn ang="0">
                  <a:pos x="648" y="1384"/>
                </a:cxn>
                <a:cxn ang="0">
                  <a:pos x="734" y="1282"/>
                </a:cxn>
                <a:cxn ang="0">
                  <a:pos x="801" y="1149"/>
                </a:cxn>
                <a:cxn ang="0">
                  <a:pos x="848" y="989"/>
                </a:cxn>
                <a:cxn ang="0">
                  <a:pos x="872" y="806"/>
                </a:cxn>
                <a:cxn ang="0">
                  <a:pos x="869" y="617"/>
                </a:cxn>
                <a:cxn ang="0">
                  <a:pos x="841" y="443"/>
                </a:cxn>
                <a:cxn ang="0">
                  <a:pos x="789" y="291"/>
                </a:cxn>
                <a:cxn ang="0">
                  <a:pos x="718" y="165"/>
                </a:cxn>
                <a:cxn ang="0">
                  <a:pos x="629" y="72"/>
                </a:cxn>
                <a:cxn ang="0">
                  <a:pos x="527" y="15"/>
                </a:cxn>
                <a:cxn ang="0">
                  <a:pos x="415" y="1"/>
                </a:cxn>
                <a:cxn ang="0">
                  <a:pos x="305" y="33"/>
                </a:cxn>
                <a:cxn ang="0">
                  <a:pos x="208" y="105"/>
                </a:cxn>
                <a:cxn ang="0">
                  <a:pos x="126" y="212"/>
                </a:cxn>
                <a:cxn ang="0">
                  <a:pos x="62" y="348"/>
                </a:cxn>
                <a:cxn ang="0">
                  <a:pos x="20" y="510"/>
                </a:cxn>
                <a:cxn ang="0">
                  <a:pos x="2" y="690"/>
                </a:cxn>
                <a:cxn ang="0">
                  <a:pos x="10" y="882"/>
                </a:cxn>
                <a:cxn ang="0">
                  <a:pos x="45" y="1056"/>
                </a:cxn>
                <a:cxn ang="0">
                  <a:pos x="103" y="1206"/>
                </a:cxn>
                <a:cxn ang="0">
                  <a:pos x="180" y="1327"/>
                </a:cxn>
                <a:cxn ang="0">
                  <a:pos x="271" y="1414"/>
                </a:cxn>
                <a:cxn ang="0">
                  <a:pos x="373" y="1463"/>
                </a:cxn>
              </a:cxnLst>
              <a:rect l="0" t="0" r="r" b="b"/>
              <a:pathLst>
                <a:path w="874" h="1471">
                  <a:moveTo>
                    <a:pt x="437" y="219"/>
                  </a:moveTo>
                  <a:lnTo>
                    <a:pt x="454" y="220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5"/>
                  </a:lnTo>
                  <a:lnTo>
                    <a:pt x="530" y="242"/>
                  </a:lnTo>
                  <a:lnTo>
                    <a:pt x="545" y="250"/>
                  </a:lnTo>
                  <a:lnTo>
                    <a:pt x="559" y="260"/>
                  </a:lnTo>
                  <a:lnTo>
                    <a:pt x="573" y="271"/>
                  </a:lnTo>
                  <a:lnTo>
                    <a:pt x="586" y="281"/>
                  </a:lnTo>
                  <a:lnTo>
                    <a:pt x="599" y="294"/>
                  </a:lnTo>
                  <a:lnTo>
                    <a:pt x="610" y="307"/>
                  </a:lnTo>
                  <a:lnTo>
                    <a:pt x="622" y="321"/>
                  </a:lnTo>
                  <a:lnTo>
                    <a:pt x="634" y="337"/>
                  </a:lnTo>
                  <a:lnTo>
                    <a:pt x="645" y="353"/>
                  </a:lnTo>
                  <a:lnTo>
                    <a:pt x="656" y="370"/>
                  </a:lnTo>
                  <a:lnTo>
                    <a:pt x="666" y="387"/>
                  </a:lnTo>
                  <a:lnTo>
                    <a:pt x="675" y="407"/>
                  </a:lnTo>
                  <a:lnTo>
                    <a:pt x="684" y="425"/>
                  </a:lnTo>
                  <a:lnTo>
                    <a:pt x="693" y="446"/>
                  </a:lnTo>
                  <a:lnTo>
                    <a:pt x="700" y="466"/>
                  </a:lnTo>
                  <a:lnTo>
                    <a:pt x="707" y="488"/>
                  </a:lnTo>
                  <a:lnTo>
                    <a:pt x="714" y="510"/>
                  </a:lnTo>
                  <a:lnTo>
                    <a:pt x="720" y="532"/>
                  </a:lnTo>
                  <a:lnTo>
                    <a:pt x="725" y="555"/>
                  </a:lnTo>
                  <a:lnTo>
                    <a:pt x="729" y="579"/>
                  </a:lnTo>
                  <a:lnTo>
                    <a:pt x="734" y="603"/>
                  </a:lnTo>
                  <a:lnTo>
                    <a:pt x="737" y="628"/>
                  </a:lnTo>
                  <a:lnTo>
                    <a:pt x="739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2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39" y="809"/>
                  </a:lnTo>
                  <a:lnTo>
                    <a:pt x="737" y="834"/>
                  </a:lnTo>
                  <a:lnTo>
                    <a:pt x="734" y="860"/>
                  </a:lnTo>
                  <a:lnTo>
                    <a:pt x="729" y="885"/>
                  </a:lnTo>
                  <a:lnTo>
                    <a:pt x="725" y="910"/>
                  </a:lnTo>
                  <a:lnTo>
                    <a:pt x="720" y="934"/>
                  </a:lnTo>
                  <a:lnTo>
                    <a:pt x="714" y="956"/>
                  </a:lnTo>
                  <a:lnTo>
                    <a:pt x="707" y="979"/>
                  </a:lnTo>
                  <a:lnTo>
                    <a:pt x="700" y="1001"/>
                  </a:lnTo>
                  <a:lnTo>
                    <a:pt x="693" y="1022"/>
                  </a:lnTo>
                  <a:lnTo>
                    <a:pt x="684" y="1043"/>
                  </a:lnTo>
                  <a:lnTo>
                    <a:pt x="675" y="1062"/>
                  </a:lnTo>
                  <a:lnTo>
                    <a:pt x="666" y="1082"/>
                  </a:lnTo>
                  <a:lnTo>
                    <a:pt x="656" y="1100"/>
                  </a:lnTo>
                  <a:lnTo>
                    <a:pt x="645" y="1118"/>
                  </a:lnTo>
                  <a:lnTo>
                    <a:pt x="634" y="1134"/>
                  </a:lnTo>
                  <a:lnTo>
                    <a:pt x="622" y="1149"/>
                  </a:lnTo>
                  <a:lnTo>
                    <a:pt x="610" y="1164"/>
                  </a:lnTo>
                  <a:lnTo>
                    <a:pt x="599" y="1177"/>
                  </a:lnTo>
                  <a:lnTo>
                    <a:pt x="586" y="1190"/>
                  </a:lnTo>
                  <a:lnTo>
                    <a:pt x="573" y="1201"/>
                  </a:lnTo>
                  <a:lnTo>
                    <a:pt x="559" y="1212"/>
                  </a:lnTo>
                  <a:lnTo>
                    <a:pt x="545" y="1221"/>
                  </a:lnTo>
                  <a:lnTo>
                    <a:pt x="530" y="1229"/>
                  </a:lnTo>
                  <a:lnTo>
                    <a:pt x="515" y="1237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50"/>
                  </a:lnTo>
                  <a:lnTo>
                    <a:pt x="454" y="1252"/>
                  </a:lnTo>
                  <a:lnTo>
                    <a:pt x="437" y="1253"/>
                  </a:lnTo>
                  <a:lnTo>
                    <a:pt x="421" y="1252"/>
                  </a:lnTo>
                  <a:lnTo>
                    <a:pt x="405" y="1250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0" y="1237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2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7" y="1149"/>
                  </a:lnTo>
                  <a:lnTo>
                    <a:pt x="246" y="1134"/>
                  </a:lnTo>
                  <a:lnTo>
                    <a:pt x="236" y="1118"/>
                  </a:lnTo>
                  <a:lnTo>
                    <a:pt x="226" y="1100"/>
                  </a:lnTo>
                  <a:lnTo>
                    <a:pt x="217" y="1082"/>
                  </a:lnTo>
                  <a:lnTo>
                    <a:pt x="208" y="1062"/>
                  </a:lnTo>
                  <a:lnTo>
                    <a:pt x="199" y="1043"/>
                  </a:lnTo>
                  <a:lnTo>
                    <a:pt x="192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3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9" y="809"/>
                  </a:lnTo>
                  <a:lnTo>
                    <a:pt x="148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8" y="677"/>
                  </a:lnTo>
                  <a:lnTo>
                    <a:pt x="149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3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2" y="446"/>
                  </a:lnTo>
                  <a:lnTo>
                    <a:pt x="199" y="425"/>
                  </a:lnTo>
                  <a:lnTo>
                    <a:pt x="208" y="407"/>
                  </a:lnTo>
                  <a:lnTo>
                    <a:pt x="217" y="387"/>
                  </a:lnTo>
                  <a:lnTo>
                    <a:pt x="226" y="370"/>
                  </a:lnTo>
                  <a:lnTo>
                    <a:pt x="236" y="353"/>
                  </a:lnTo>
                  <a:lnTo>
                    <a:pt x="246" y="337"/>
                  </a:lnTo>
                  <a:lnTo>
                    <a:pt x="257" y="321"/>
                  </a:lnTo>
                  <a:lnTo>
                    <a:pt x="269" y="307"/>
                  </a:lnTo>
                  <a:lnTo>
                    <a:pt x="281" y="294"/>
                  </a:lnTo>
                  <a:lnTo>
                    <a:pt x="292" y="281"/>
                  </a:lnTo>
                  <a:lnTo>
                    <a:pt x="305" y="271"/>
                  </a:lnTo>
                  <a:lnTo>
                    <a:pt x="318" y="260"/>
                  </a:lnTo>
                  <a:lnTo>
                    <a:pt x="331" y="250"/>
                  </a:lnTo>
                  <a:lnTo>
                    <a:pt x="345" y="242"/>
                  </a:lnTo>
                  <a:lnTo>
                    <a:pt x="360" y="235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5" y="222"/>
                  </a:lnTo>
                  <a:lnTo>
                    <a:pt x="421" y="220"/>
                  </a:lnTo>
                  <a:lnTo>
                    <a:pt x="437" y="219"/>
                  </a:lnTo>
                  <a:close/>
                  <a:moveTo>
                    <a:pt x="437" y="1471"/>
                  </a:moveTo>
                  <a:lnTo>
                    <a:pt x="460" y="1470"/>
                  </a:lnTo>
                  <a:lnTo>
                    <a:pt x="483" y="1467"/>
                  </a:lnTo>
                  <a:lnTo>
                    <a:pt x="506" y="1463"/>
                  </a:lnTo>
                  <a:lnTo>
                    <a:pt x="527" y="1456"/>
                  </a:lnTo>
                  <a:lnTo>
                    <a:pt x="549" y="1449"/>
                  </a:lnTo>
                  <a:lnTo>
                    <a:pt x="569" y="1439"/>
                  </a:lnTo>
                  <a:lnTo>
                    <a:pt x="590" y="1427"/>
                  </a:lnTo>
                  <a:lnTo>
                    <a:pt x="609" y="1414"/>
                  </a:lnTo>
                  <a:lnTo>
                    <a:pt x="629" y="1400"/>
                  </a:lnTo>
                  <a:lnTo>
                    <a:pt x="648" y="1384"/>
                  </a:lnTo>
                  <a:lnTo>
                    <a:pt x="667" y="1366"/>
                  </a:lnTo>
                  <a:lnTo>
                    <a:pt x="684" y="1348"/>
                  </a:lnTo>
                  <a:lnTo>
                    <a:pt x="701" y="1327"/>
                  </a:lnTo>
                  <a:lnTo>
                    <a:pt x="718" y="1306"/>
                  </a:lnTo>
                  <a:lnTo>
                    <a:pt x="734" y="1282"/>
                  </a:lnTo>
                  <a:lnTo>
                    <a:pt x="749" y="1258"/>
                  </a:lnTo>
                  <a:lnTo>
                    <a:pt x="763" y="1232"/>
                  </a:lnTo>
                  <a:lnTo>
                    <a:pt x="776" y="1206"/>
                  </a:lnTo>
                  <a:lnTo>
                    <a:pt x="789" y="1178"/>
                  </a:lnTo>
                  <a:lnTo>
                    <a:pt x="801" y="1149"/>
                  </a:lnTo>
                  <a:lnTo>
                    <a:pt x="813" y="1119"/>
                  </a:lnTo>
                  <a:lnTo>
                    <a:pt x="823" y="1088"/>
                  </a:lnTo>
                  <a:lnTo>
                    <a:pt x="832" y="1056"/>
                  </a:lnTo>
                  <a:lnTo>
                    <a:pt x="841" y="1022"/>
                  </a:lnTo>
                  <a:lnTo>
                    <a:pt x="848" y="989"/>
                  </a:lnTo>
                  <a:lnTo>
                    <a:pt x="855" y="954"/>
                  </a:lnTo>
                  <a:lnTo>
                    <a:pt x="860" y="919"/>
                  </a:lnTo>
                  <a:lnTo>
                    <a:pt x="866" y="882"/>
                  </a:lnTo>
                  <a:lnTo>
                    <a:pt x="869" y="845"/>
                  </a:lnTo>
                  <a:lnTo>
                    <a:pt x="872" y="806"/>
                  </a:lnTo>
                  <a:lnTo>
                    <a:pt x="873" y="768"/>
                  </a:lnTo>
                  <a:lnTo>
                    <a:pt x="874" y="728"/>
                  </a:lnTo>
                  <a:lnTo>
                    <a:pt x="873" y="690"/>
                  </a:lnTo>
                  <a:lnTo>
                    <a:pt x="872" y="654"/>
                  </a:lnTo>
                  <a:lnTo>
                    <a:pt x="869" y="617"/>
                  </a:lnTo>
                  <a:lnTo>
                    <a:pt x="866" y="580"/>
                  </a:lnTo>
                  <a:lnTo>
                    <a:pt x="860" y="544"/>
                  </a:lnTo>
                  <a:lnTo>
                    <a:pt x="855" y="510"/>
                  </a:lnTo>
                  <a:lnTo>
                    <a:pt x="848" y="476"/>
                  </a:lnTo>
                  <a:lnTo>
                    <a:pt x="841" y="443"/>
                  </a:lnTo>
                  <a:lnTo>
                    <a:pt x="832" y="410"/>
                  </a:lnTo>
                  <a:lnTo>
                    <a:pt x="823" y="379"/>
                  </a:lnTo>
                  <a:lnTo>
                    <a:pt x="813" y="348"/>
                  </a:lnTo>
                  <a:lnTo>
                    <a:pt x="801" y="319"/>
                  </a:lnTo>
                  <a:lnTo>
                    <a:pt x="789" y="291"/>
                  </a:lnTo>
                  <a:lnTo>
                    <a:pt x="776" y="263"/>
                  </a:lnTo>
                  <a:lnTo>
                    <a:pt x="763" y="237"/>
                  </a:lnTo>
                  <a:lnTo>
                    <a:pt x="749" y="212"/>
                  </a:lnTo>
                  <a:lnTo>
                    <a:pt x="734" y="187"/>
                  </a:lnTo>
                  <a:lnTo>
                    <a:pt x="718" y="165"/>
                  </a:lnTo>
                  <a:lnTo>
                    <a:pt x="701" y="144"/>
                  </a:lnTo>
                  <a:lnTo>
                    <a:pt x="684" y="123"/>
                  </a:lnTo>
                  <a:lnTo>
                    <a:pt x="667" y="105"/>
                  </a:lnTo>
                  <a:lnTo>
                    <a:pt x="648" y="88"/>
                  </a:lnTo>
                  <a:lnTo>
                    <a:pt x="629" y="72"/>
                  </a:lnTo>
                  <a:lnTo>
                    <a:pt x="609" y="58"/>
                  </a:lnTo>
                  <a:lnTo>
                    <a:pt x="590" y="45"/>
                  </a:lnTo>
                  <a:lnTo>
                    <a:pt x="569" y="33"/>
                  </a:lnTo>
                  <a:lnTo>
                    <a:pt x="549" y="23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3" y="5"/>
                  </a:lnTo>
                  <a:lnTo>
                    <a:pt x="460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5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3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4" y="58"/>
                  </a:lnTo>
                  <a:lnTo>
                    <a:pt x="245" y="72"/>
                  </a:lnTo>
                  <a:lnTo>
                    <a:pt x="226" y="88"/>
                  </a:lnTo>
                  <a:lnTo>
                    <a:pt x="208" y="105"/>
                  </a:lnTo>
                  <a:lnTo>
                    <a:pt x="191" y="123"/>
                  </a:lnTo>
                  <a:lnTo>
                    <a:pt x="173" y="144"/>
                  </a:lnTo>
                  <a:lnTo>
                    <a:pt x="157" y="165"/>
                  </a:lnTo>
                  <a:lnTo>
                    <a:pt x="141" y="187"/>
                  </a:lnTo>
                  <a:lnTo>
                    <a:pt x="126" y="212"/>
                  </a:lnTo>
                  <a:lnTo>
                    <a:pt x="112" y="237"/>
                  </a:lnTo>
                  <a:lnTo>
                    <a:pt x="98" y="263"/>
                  </a:lnTo>
                  <a:lnTo>
                    <a:pt x="86" y="291"/>
                  </a:lnTo>
                  <a:lnTo>
                    <a:pt x="73" y="319"/>
                  </a:lnTo>
                  <a:lnTo>
                    <a:pt x="62" y="348"/>
                  </a:lnTo>
                  <a:lnTo>
                    <a:pt x="52" y="379"/>
                  </a:lnTo>
                  <a:lnTo>
                    <a:pt x="43" y="410"/>
                  </a:lnTo>
                  <a:lnTo>
                    <a:pt x="34" y="443"/>
                  </a:lnTo>
                  <a:lnTo>
                    <a:pt x="26" y="476"/>
                  </a:lnTo>
                  <a:lnTo>
                    <a:pt x="20" y="510"/>
                  </a:lnTo>
                  <a:lnTo>
                    <a:pt x="13" y="544"/>
                  </a:lnTo>
                  <a:lnTo>
                    <a:pt x="9" y="580"/>
                  </a:lnTo>
                  <a:lnTo>
                    <a:pt x="6" y="617"/>
                  </a:lnTo>
                  <a:lnTo>
                    <a:pt x="3" y="654"/>
                  </a:lnTo>
                  <a:lnTo>
                    <a:pt x="2" y="690"/>
                  </a:lnTo>
                  <a:lnTo>
                    <a:pt x="0" y="728"/>
                  </a:lnTo>
                  <a:lnTo>
                    <a:pt x="2" y="768"/>
                  </a:lnTo>
                  <a:lnTo>
                    <a:pt x="3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7" y="989"/>
                  </a:lnTo>
                  <a:lnTo>
                    <a:pt x="36" y="1022"/>
                  </a:lnTo>
                  <a:lnTo>
                    <a:pt x="45" y="1056"/>
                  </a:lnTo>
                  <a:lnTo>
                    <a:pt x="55" y="1088"/>
                  </a:lnTo>
                  <a:lnTo>
                    <a:pt x="65" y="1119"/>
                  </a:lnTo>
                  <a:lnTo>
                    <a:pt x="77" y="1149"/>
                  </a:lnTo>
                  <a:lnTo>
                    <a:pt x="90" y="1178"/>
                  </a:lnTo>
                  <a:lnTo>
                    <a:pt x="103" y="1206"/>
                  </a:lnTo>
                  <a:lnTo>
                    <a:pt x="117" y="1232"/>
                  </a:lnTo>
                  <a:lnTo>
                    <a:pt x="131" y="1258"/>
                  </a:lnTo>
                  <a:lnTo>
                    <a:pt x="146" y="1282"/>
                  </a:lnTo>
                  <a:lnTo>
                    <a:pt x="163" y="1306"/>
                  </a:lnTo>
                  <a:lnTo>
                    <a:pt x="180" y="1327"/>
                  </a:lnTo>
                  <a:lnTo>
                    <a:pt x="196" y="1348"/>
                  </a:lnTo>
                  <a:lnTo>
                    <a:pt x="215" y="1366"/>
                  </a:lnTo>
                  <a:lnTo>
                    <a:pt x="233" y="1384"/>
                  </a:lnTo>
                  <a:lnTo>
                    <a:pt x="251" y="1400"/>
                  </a:lnTo>
                  <a:lnTo>
                    <a:pt x="271" y="1414"/>
                  </a:lnTo>
                  <a:lnTo>
                    <a:pt x="290" y="1427"/>
                  </a:lnTo>
                  <a:lnTo>
                    <a:pt x="311" y="1439"/>
                  </a:lnTo>
                  <a:lnTo>
                    <a:pt x="330" y="1449"/>
                  </a:lnTo>
                  <a:lnTo>
                    <a:pt x="352" y="1456"/>
                  </a:lnTo>
                  <a:lnTo>
                    <a:pt x="373" y="1463"/>
                  </a:lnTo>
                  <a:lnTo>
                    <a:pt x="394" y="1467"/>
                  </a:lnTo>
                  <a:lnTo>
                    <a:pt x="416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Freeform 16"/>
            <p:cNvSpPr>
              <a:spLocks noChangeAspect="1"/>
            </p:cNvSpPr>
            <p:nvPr/>
          </p:nvSpPr>
          <p:spPr bwMode="black">
            <a:xfrm>
              <a:off x="4903" y="1912"/>
              <a:ext cx="74" cy="159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80" y="138"/>
                </a:cxn>
                <a:cxn ang="0">
                  <a:pos x="207" y="99"/>
                </a:cxn>
                <a:cxn ang="0">
                  <a:pos x="236" y="67"/>
                </a:cxn>
                <a:cxn ang="0">
                  <a:pos x="268" y="41"/>
                </a:cxn>
                <a:cxn ang="0">
                  <a:pos x="301" y="22"/>
                </a:cxn>
                <a:cxn ang="0">
                  <a:pos x="337" y="8"/>
                </a:cxn>
                <a:cxn ang="0">
                  <a:pos x="374" y="1"/>
                </a:cxn>
                <a:cxn ang="0">
                  <a:pos x="414" y="1"/>
                </a:cxn>
                <a:cxn ang="0">
                  <a:pos x="453" y="8"/>
                </a:cxn>
                <a:cxn ang="0">
                  <a:pos x="488" y="20"/>
                </a:cxn>
                <a:cxn ang="0">
                  <a:pos x="520" y="38"/>
                </a:cxn>
                <a:cxn ang="0">
                  <a:pos x="547" y="61"/>
                </a:cxn>
                <a:cxn ang="0">
                  <a:pos x="572" y="89"/>
                </a:cxn>
                <a:cxn ang="0">
                  <a:pos x="592" y="122"/>
                </a:cxn>
                <a:cxn ang="0">
                  <a:pos x="610" y="159"/>
                </a:cxn>
                <a:cxn ang="0">
                  <a:pos x="625" y="200"/>
                </a:cxn>
                <a:cxn ang="0">
                  <a:pos x="638" y="245"/>
                </a:cxn>
                <a:cxn ang="0">
                  <a:pos x="647" y="292"/>
                </a:cxn>
                <a:cxn ang="0">
                  <a:pos x="655" y="343"/>
                </a:cxn>
                <a:cxn ang="0">
                  <a:pos x="664" y="423"/>
                </a:cxn>
                <a:cxn ang="0">
                  <a:pos x="668" y="538"/>
                </a:cxn>
                <a:cxn ang="0">
                  <a:pos x="669" y="1427"/>
                </a:cxn>
                <a:cxn ang="0">
                  <a:pos x="538" y="642"/>
                </a:cxn>
                <a:cxn ang="0">
                  <a:pos x="537" y="560"/>
                </a:cxn>
                <a:cxn ang="0">
                  <a:pos x="533" y="484"/>
                </a:cxn>
                <a:cxn ang="0">
                  <a:pos x="524" y="411"/>
                </a:cxn>
                <a:cxn ang="0">
                  <a:pos x="518" y="379"/>
                </a:cxn>
                <a:cxn ang="0">
                  <a:pos x="509" y="348"/>
                </a:cxn>
                <a:cxn ang="0">
                  <a:pos x="498" y="320"/>
                </a:cxn>
                <a:cxn ang="0">
                  <a:pos x="485" y="295"/>
                </a:cxn>
                <a:cxn ang="0">
                  <a:pos x="470" y="273"/>
                </a:cxn>
                <a:cxn ang="0">
                  <a:pos x="452" y="254"/>
                </a:cxn>
                <a:cxn ang="0">
                  <a:pos x="431" y="239"/>
                </a:cxn>
                <a:cxn ang="0">
                  <a:pos x="407" y="228"/>
                </a:cxn>
                <a:cxn ang="0">
                  <a:pos x="379" y="222"/>
                </a:cxn>
                <a:cxn ang="0">
                  <a:pos x="349" y="219"/>
                </a:cxn>
                <a:cxn ang="0">
                  <a:pos x="315" y="223"/>
                </a:cxn>
                <a:cxn ang="0">
                  <a:pos x="285" y="233"/>
                </a:cxn>
                <a:cxn ang="0">
                  <a:pos x="259" y="249"/>
                </a:cxn>
                <a:cxn ang="0">
                  <a:pos x="236" y="271"/>
                </a:cxn>
                <a:cxn ang="0">
                  <a:pos x="217" y="298"/>
                </a:cxn>
                <a:cxn ang="0">
                  <a:pos x="201" y="329"/>
                </a:cxn>
                <a:cxn ang="0">
                  <a:pos x="187" y="364"/>
                </a:cxn>
                <a:cxn ang="0">
                  <a:pos x="176" y="403"/>
                </a:cxn>
                <a:cxn ang="0">
                  <a:pos x="166" y="445"/>
                </a:cxn>
                <a:cxn ang="0">
                  <a:pos x="160" y="488"/>
                </a:cxn>
                <a:cxn ang="0">
                  <a:pos x="150" y="581"/>
                </a:cxn>
                <a:cxn ang="0">
                  <a:pos x="146" y="677"/>
                </a:cxn>
                <a:cxn ang="0">
                  <a:pos x="144" y="772"/>
                </a:cxn>
                <a:cxn ang="0">
                  <a:pos x="0" y="1427"/>
                </a:cxn>
                <a:cxn ang="0">
                  <a:pos x="144" y="29"/>
                </a:cxn>
              </a:cxnLst>
              <a:rect l="0" t="0" r="r" b="b"/>
              <a:pathLst>
                <a:path w="669" h="1427">
                  <a:moveTo>
                    <a:pt x="144" y="205"/>
                  </a:moveTo>
                  <a:lnTo>
                    <a:pt x="156" y="181"/>
                  </a:lnTo>
                  <a:lnTo>
                    <a:pt x="168" y="158"/>
                  </a:lnTo>
                  <a:lnTo>
                    <a:pt x="180" y="138"/>
                  </a:lnTo>
                  <a:lnTo>
                    <a:pt x="193" y="117"/>
                  </a:lnTo>
                  <a:lnTo>
                    <a:pt x="207" y="99"/>
                  </a:lnTo>
                  <a:lnTo>
                    <a:pt x="222" y="82"/>
                  </a:lnTo>
                  <a:lnTo>
                    <a:pt x="236" y="67"/>
                  </a:lnTo>
                  <a:lnTo>
                    <a:pt x="253" y="53"/>
                  </a:lnTo>
                  <a:lnTo>
                    <a:pt x="268" y="41"/>
                  </a:lnTo>
                  <a:lnTo>
                    <a:pt x="284" y="30"/>
                  </a:lnTo>
                  <a:lnTo>
                    <a:pt x="301" y="22"/>
                  </a:lnTo>
                  <a:lnTo>
                    <a:pt x="319" y="14"/>
                  </a:lnTo>
                  <a:lnTo>
                    <a:pt x="337" y="8"/>
                  </a:lnTo>
                  <a:lnTo>
                    <a:pt x="354" y="5"/>
                  </a:lnTo>
                  <a:lnTo>
                    <a:pt x="374" y="1"/>
                  </a:lnTo>
                  <a:lnTo>
                    <a:pt x="392" y="0"/>
                  </a:lnTo>
                  <a:lnTo>
                    <a:pt x="414" y="1"/>
                  </a:lnTo>
                  <a:lnTo>
                    <a:pt x="433" y="3"/>
                  </a:lnTo>
                  <a:lnTo>
                    <a:pt x="453" y="8"/>
                  </a:lnTo>
                  <a:lnTo>
                    <a:pt x="471" y="13"/>
                  </a:lnTo>
                  <a:lnTo>
                    <a:pt x="488" y="20"/>
                  </a:lnTo>
                  <a:lnTo>
                    <a:pt x="505" y="28"/>
                  </a:lnTo>
                  <a:lnTo>
                    <a:pt x="520" y="38"/>
                  </a:lnTo>
                  <a:lnTo>
                    <a:pt x="534" y="49"/>
                  </a:lnTo>
                  <a:lnTo>
                    <a:pt x="547" y="61"/>
                  </a:lnTo>
                  <a:lnTo>
                    <a:pt x="560" y="75"/>
                  </a:lnTo>
                  <a:lnTo>
                    <a:pt x="572" y="89"/>
                  </a:lnTo>
                  <a:lnTo>
                    <a:pt x="583" y="105"/>
                  </a:lnTo>
                  <a:lnTo>
                    <a:pt x="592" y="122"/>
                  </a:lnTo>
                  <a:lnTo>
                    <a:pt x="602" y="140"/>
                  </a:lnTo>
                  <a:lnTo>
                    <a:pt x="610" y="159"/>
                  </a:lnTo>
                  <a:lnTo>
                    <a:pt x="618" y="179"/>
                  </a:lnTo>
                  <a:lnTo>
                    <a:pt x="625" y="200"/>
                  </a:lnTo>
                  <a:lnTo>
                    <a:pt x="631" y="222"/>
                  </a:lnTo>
                  <a:lnTo>
                    <a:pt x="638" y="245"/>
                  </a:lnTo>
                  <a:lnTo>
                    <a:pt x="643" y="268"/>
                  </a:lnTo>
                  <a:lnTo>
                    <a:pt x="647" y="292"/>
                  </a:lnTo>
                  <a:lnTo>
                    <a:pt x="652" y="317"/>
                  </a:lnTo>
                  <a:lnTo>
                    <a:pt x="655" y="343"/>
                  </a:lnTo>
                  <a:lnTo>
                    <a:pt x="658" y="369"/>
                  </a:lnTo>
                  <a:lnTo>
                    <a:pt x="664" y="423"/>
                  </a:lnTo>
                  <a:lnTo>
                    <a:pt x="667" y="480"/>
                  </a:lnTo>
                  <a:lnTo>
                    <a:pt x="668" y="538"/>
                  </a:lnTo>
                  <a:lnTo>
                    <a:pt x="669" y="597"/>
                  </a:lnTo>
                  <a:lnTo>
                    <a:pt x="669" y="1427"/>
                  </a:lnTo>
                  <a:lnTo>
                    <a:pt x="538" y="1427"/>
                  </a:lnTo>
                  <a:lnTo>
                    <a:pt x="538" y="642"/>
                  </a:lnTo>
                  <a:lnTo>
                    <a:pt x="537" y="601"/>
                  </a:lnTo>
                  <a:lnTo>
                    <a:pt x="537" y="560"/>
                  </a:lnTo>
                  <a:lnTo>
                    <a:pt x="535" y="522"/>
                  </a:lnTo>
                  <a:lnTo>
                    <a:pt x="533" y="484"/>
                  </a:lnTo>
                  <a:lnTo>
                    <a:pt x="530" y="447"/>
                  </a:lnTo>
                  <a:lnTo>
                    <a:pt x="524" y="411"/>
                  </a:lnTo>
                  <a:lnTo>
                    <a:pt x="521" y="395"/>
                  </a:lnTo>
                  <a:lnTo>
                    <a:pt x="518" y="379"/>
                  </a:lnTo>
                  <a:lnTo>
                    <a:pt x="513" y="364"/>
                  </a:lnTo>
                  <a:lnTo>
                    <a:pt x="509" y="348"/>
                  </a:lnTo>
                  <a:lnTo>
                    <a:pt x="504" y="334"/>
                  </a:lnTo>
                  <a:lnTo>
                    <a:pt x="498" y="320"/>
                  </a:lnTo>
                  <a:lnTo>
                    <a:pt x="492" y="307"/>
                  </a:lnTo>
                  <a:lnTo>
                    <a:pt x="485" y="295"/>
                  </a:lnTo>
                  <a:lnTo>
                    <a:pt x="478" y="284"/>
                  </a:lnTo>
                  <a:lnTo>
                    <a:pt x="470" y="273"/>
                  </a:lnTo>
                  <a:lnTo>
                    <a:pt x="461" y="263"/>
                  </a:lnTo>
                  <a:lnTo>
                    <a:pt x="452" y="254"/>
                  </a:lnTo>
                  <a:lnTo>
                    <a:pt x="442" y="247"/>
                  </a:lnTo>
                  <a:lnTo>
                    <a:pt x="431" y="239"/>
                  </a:lnTo>
                  <a:lnTo>
                    <a:pt x="419" y="233"/>
                  </a:lnTo>
                  <a:lnTo>
                    <a:pt x="407" y="228"/>
                  </a:lnTo>
                  <a:lnTo>
                    <a:pt x="393" y="224"/>
                  </a:lnTo>
                  <a:lnTo>
                    <a:pt x="379" y="222"/>
                  </a:lnTo>
                  <a:lnTo>
                    <a:pt x="364" y="220"/>
                  </a:lnTo>
                  <a:lnTo>
                    <a:pt x="349" y="219"/>
                  </a:lnTo>
                  <a:lnTo>
                    <a:pt x="332" y="220"/>
                  </a:lnTo>
                  <a:lnTo>
                    <a:pt x="315" y="223"/>
                  </a:lnTo>
                  <a:lnTo>
                    <a:pt x="300" y="226"/>
                  </a:lnTo>
                  <a:lnTo>
                    <a:pt x="285" y="233"/>
                  </a:lnTo>
                  <a:lnTo>
                    <a:pt x="272" y="240"/>
                  </a:lnTo>
                  <a:lnTo>
                    <a:pt x="259" y="249"/>
                  </a:lnTo>
                  <a:lnTo>
                    <a:pt x="248" y="259"/>
                  </a:lnTo>
                  <a:lnTo>
                    <a:pt x="236" y="271"/>
                  </a:lnTo>
                  <a:lnTo>
                    <a:pt x="227" y="284"/>
                  </a:lnTo>
                  <a:lnTo>
                    <a:pt x="217" y="298"/>
                  </a:lnTo>
                  <a:lnTo>
                    <a:pt x="209" y="313"/>
                  </a:lnTo>
                  <a:lnTo>
                    <a:pt x="201" y="329"/>
                  </a:lnTo>
                  <a:lnTo>
                    <a:pt x="193" y="346"/>
                  </a:lnTo>
                  <a:lnTo>
                    <a:pt x="187" y="364"/>
                  </a:lnTo>
                  <a:lnTo>
                    <a:pt x="181" y="383"/>
                  </a:lnTo>
                  <a:lnTo>
                    <a:pt x="176" y="403"/>
                  </a:lnTo>
                  <a:lnTo>
                    <a:pt x="170" y="423"/>
                  </a:lnTo>
                  <a:lnTo>
                    <a:pt x="166" y="445"/>
                  </a:lnTo>
                  <a:lnTo>
                    <a:pt x="163" y="466"/>
                  </a:lnTo>
                  <a:lnTo>
                    <a:pt x="160" y="488"/>
                  </a:lnTo>
                  <a:lnTo>
                    <a:pt x="154" y="535"/>
                  </a:lnTo>
                  <a:lnTo>
                    <a:pt x="150" y="581"/>
                  </a:lnTo>
                  <a:lnTo>
                    <a:pt x="148" y="630"/>
                  </a:lnTo>
                  <a:lnTo>
                    <a:pt x="146" y="677"/>
                  </a:lnTo>
                  <a:lnTo>
                    <a:pt x="144" y="725"/>
                  </a:lnTo>
                  <a:lnTo>
                    <a:pt x="144" y="772"/>
                  </a:lnTo>
                  <a:lnTo>
                    <a:pt x="144" y="1427"/>
                  </a:lnTo>
                  <a:lnTo>
                    <a:pt x="0" y="1427"/>
                  </a:lnTo>
                  <a:lnTo>
                    <a:pt x="0" y="29"/>
                  </a:lnTo>
                  <a:lnTo>
                    <a:pt x="144" y="29"/>
                  </a:lnTo>
                  <a:lnTo>
                    <a:pt x="14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Freeform 17"/>
            <p:cNvSpPr>
              <a:spLocks noChangeAspect="1" noEditPoints="1"/>
            </p:cNvSpPr>
            <p:nvPr/>
          </p:nvSpPr>
          <p:spPr bwMode="black">
            <a:xfrm>
              <a:off x="4995" y="1912"/>
              <a:ext cx="94" cy="164"/>
            </a:xfrm>
            <a:custGeom>
              <a:avLst/>
              <a:gdLst/>
              <a:ahLst/>
              <a:cxnLst>
                <a:cxn ang="0">
                  <a:pos x="470" y="225"/>
                </a:cxn>
                <a:cxn ang="0">
                  <a:pos x="526" y="249"/>
                </a:cxn>
                <a:cxn ang="0">
                  <a:pos x="576" y="290"/>
                </a:cxn>
                <a:cxn ang="0">
                  <a:pos x="617" y="346"/>
                </a:cxn>
                <a:cxn ang="0">
                  <a:pos x="650" y="417"/>
                </a:cxn>
                <a:cxn ang="0">
                  <a:pos x="675" y="498"/>
                </a:cxn>
                <a:cxn ang="0">
                  <a:pos x="691" y="590"/>
                </a:cxn>
                <a:cxn ang="0">
                  <a:pos x="699" y="688"/>
                </a:cxn>
                <a:cxn ang="0">
                  <a:pos x="692" y="846"/>
                </a:cxn>
                <a:cxn ang="0">
                  <a:pos x="678" y="944"/>
                </a:cxn>
                <a:cxn ang="0">
                  <a:pos x="655" y="1033"/>
                </a:cxn>
                <a:cxn ang="0">
                  <a:pos x="623" y="1111"/>
                </a:cxn>
                <a:cxn ang="0">
                  <a:pos x="582" y="1174"/>
                </a:cxn>
                <a:cxn ang="0">
                  <a:pos x="532" y="1219"/>
                </a:cxn>
                <a:cxn ang="0">
                  <a:pos x="473" y="1246"/>
                </a:cxn>
                <a:cxn ang="0">
                  <a:pos x="406" y="1252"/>
                </a:cxn>
                <a:cxn ang="0">
                  <a:pos x="346" y="1234"/>
                </a:cxn>
                <a:cxn ang="0">
                  <a:pos x="295" y="1197"/>
                </a:cxn>
                <a:cxn ang="0">
                  <a:pos x="252" y="1139"/>
                </a:cxn>
                <a:cxn ang="0">
                  <a:pos x="218" y="1068"/>
                </a:cxn>
                <a:cxn ang="0">
                  <a:pos x="192" y="985"/>
                </a:cxn>
                <a:cxn ang="0">
                  <a:pos x="173" y="890"/>
                </a:cxn>
                <a:cxn ang="0">
                  <a:pos x="161" y="766"/>
                </a:cxn>
                <a:cxn ang="0">
                  <a:pos x="162" y="642"/>
                </a:cxn>
                <a:cxn ang="0">
                  <a:pos x="174" y="549"/>
                </a:cxn>
                <a:cxn ang="0">
                  <a:pos x="195" y="462"/>
                </a:cxn>
                <a:cxn ang="0">
                  <a:pos x="223" y="385"/>
                </a:cxn>
                <a:cxn ang="0">
                  <a:pos x="259" y="320"/>
                </a:cxn>
                <a:cxn ang="0">
                  <a:pos x="302" y="270"/>
                </a:cxn>
                <a:cxn ang="0">
                  <a:pos x="352" y="235"/>
                </a:cxn>
                <a:cxn ang="0">
                  <a:pos x="407" y="220"/>
                </a:cxn>
                <a:cxn ang="0">
                  <a:pos x="699" y="234"/>
                </a:cxn>
                <a:cxn ang="0">
                  <a:pos x="639" y="135"/>
                </a:cxn>
                <a:cxn ang="0">
                  <a:pos x="570" y="63"/>
                </a:cxn>
                <a:cxn ang="0">
                  <a:pos x="492" y="16"/>
                </a:cxn>
                <a:cxn ang="0">
                  <a:pos x="408" y="0"/>
                </a:cxn>
                <a:cxn ang="0">
                  <a:pos x="319" y="15"/>
                </a:cxn>
                <a:cxn ang="0">
                  <a:pos x="239" y="60"/>
                </a:cxn>
                <a:cxn ang="0">
                  <a:pos x="170" y="128"/>
                </a:cxn>
                <a:cxn ang="0">
                  <a:pos x="112" y="218"/>
                </a:cxn>
                <a:cxn ang="0">
                  <a:pos x="64" y="326"/>
                </a:cxn>
                <a:cxn ang="0">
                  <a:pos x="29" y="449"/>
                </a:cxn>
                <a:cxn ang="0">
                  <a:pos x="8" y="584"/>
                </a:cxn>
                <a:cxn ang="0">
                  <a:pos x="0" y="728"/>
                </a:cxn>
                <a:cxn ang="0">
                  <a:pos x="12" y="873"/>
                </a:cxn>
                <a:cxn ang="0">
                  <a:pos x="35" y="1010"/>
                </a:cxn>
                <a:cxn ang="0">
                  <a:pos x="70" y="1136"/>
                </a:cxn>
                <a:cxn ang="0">
                  <a:pos x="117" y="1247"/>
                </a:cxn>
                <a:cxn ang="0">
                  <a:pos x="174" y="1339"/>
                </a:cxn>
                <a:cxn ang="0">
                  <a:pos x="241" y="1411"/>
                </a:cxn>
                <a:cxn ang="0">
                  <a:pos x="319" y="1455"/>
                </a:cxn>
                <a:cxn ang="0">
                  <a:pos x="408" y="1471"/>
                </a:cxn>
                <a:cxn ang="0">
                  <a:pos x="492" y="1455"/>
                </a:cxn>
                <a:cxn ang="0">
                  <a:pos x="570" y="1410"/>
                </a:cxn>
                <a:cxn ang="0">
                  <a:pos x="639" y="1336"/>
                </a:cxn>
                <a:cxn ang="0">
                  <a:pos x="699" y="1238"/>
                </a:cxn>
              </a:cxnLst>
              <a:rect l="0" t="0" r="r" b="b"/>
              <a:pathLst>
                <a:path w="845" h="1471">
                  <a:moveTo>
                    <a:pt x="422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5" y="229"/>
                  </a:lnTo>
                  <a:lnTo>
                    <a:pt x="499" y="235"/>
                  </a:lnTo>
                  <a:lnTo>
                    <a:pt x="513" y="241"/>
                  </a:lnTo>
                  <a:lnTo>
                    <a:pt x="526" y="249"/>
                  </a:lnTo>
                  <a:lnTo>
                    <a:pt x="539" y="258"/>
                  </a:lnTo>
                  <a:lnTo>
                    <a:pt x="552" y="267"/>
                  </a:lnTo>
                  <a:lnTo>
                    <a:pt x="564" y="278"/>
                  </a:lnTo>
                  <a:lnTo>
                    <a:pt x="576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7" y="331"/>
                  </a:lnTo>
                  <a:lnTo>
                    <a:pt x="617" y="346"/>
                  </a:lnTo>
                  <a:lnTo>
                    <a:pt x="626" y="363"/>
                  </a:lnTo>
                  <a:lnTo>
                    <a:pt x="635" y="380"/>
                  </a:lnTo>
                  <a:lnTo>
                    <a:pt x="643" y="398"/>
                  </a:lnTo>
                  <a:lnTo>
                    <a:pt x="650" y="417"/>
                  </a:lnTo>
                  <a:lnTo>
                    <a:pt x="658" y="436"/>
                  </a:lnTo>
                  <a:lnTo>
                    <a:pt x="664" y="456"/>
                  </a:lnTo>
                  <a:lnTo>
                    <a:pt x="670" y="477"/>
                  </a:lnTo>
                  <a:lnTo>
                    <a:pt x="675" y="498"/>
                  </a:lnTo>
                  <a:lnTo>
                    <a:pt x="681" y="520"/>
                  </a:lnTo>
                  <a:lnTo>
                    <a:pt x="685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5" y="613"/>
                  </a:lnTo>
                  <a:lnTo>
                    <a:pt x="697" y="638"/>
                  </a:lnTo>
                  <a:lnTo>
                    <a:pt x="698" y="663"/>
                  </a:lnTo>
                  <a:lnTo>
                    <a:pt x="699" y="688"/>
                  </a:lnTo>
                  <a:lnTo>
                    <a:pt x="699" y="714"/>
                  </a:lnTo>
                  <a:lnTo>
                    <a:pt x="698" y="768"/>
                  </a:lnTo>
                  <a:lnTo>
                    <a:pt x="695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6" y="897"/>
                  </a:lnTo>
                  <a:lnTo>
                    <a:pt x="683" y="921"/>
                  </a:lnTo>
                  <a:lnTo>
                    <a:pt x="678" y="944"/>
                  </a:lnTo>
                  <a:lnTo>
                    <a:pt x="673" y="968"/>
                  </a:lnTo>
                  <a:lnTo>
                    <a:pt x="668" y="991"/>
                  </a:lnTo>
                  <a:lnTo>
                    <a:pt x="661" y="1013"/>
                  </a:lnTo>
                  <a:lnTo>
                    <a:pt x="655" y="1033"/>
                  </a:lnTo>
                  <a:lnTo>
                    <a:pt x="647" y="1054"/>
                  </a:lnTo>
                  <a:lnTo>
                    <a:pt x="639" y="1073"/>
                  </a:lnTo>
                  <a:lnTo>
                    <a:pt x="632" y="1093"/>
                  </a:lnTo>
                  <a:lnTo>
                    <a:pt x="623" y="1111"/>
                  </a:lnTo>
                  <a:lnTo>
                    <a:pt x="613" y="1127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8" y="1242"/>
                  </a:lnTo>
                  <a:lnTo>
                    <a:pt x="473" y="1246"/>
                  </a:lnTo>
                  <a:lnTo>
                    <a:pt x="457" y="1250"/>
                  </a:lnTo>
                  <a:lnTo>
                    <a:pt x="439" y="1252"/>
                  </a:lnTo>
                  <a:lnTo>
                    <a:pt x="422" y="1253"/>
                  </a:lnTo>
                  <a:lnTo>
                    <a:pt x="406" y="1252"/>
                  </a:lnTo>
                  <a:lnTo>
                    <a:pt x="391" y="1250"/>
                  </a:lnTo>
                  <a:lnTo>
                    <a:pt x="376" y="1246"/>
                  </a:lnTo>
                  <a:lnTo>
                    <a:pt x="360" y="1241"/>
                  </a:lnTo>
                  <a:lnTo>
                    <a:pt x="346" y="1234"/>
                  </a:lnTo>
                  <a:lnTo>
                    <a:pt x="333" y="1227"/>
                  </a:lnTo>
                  <a:lnTo>
                    <a:pt x="320" y="1218"/>
                  </a:lnTo>
                  <a:lnTo>
                    <a:pt x="307" y="1207"/>
                  </a:lnTo>
                  <a:lnTo>
                    <a:pt x="295" y="1197"/>
                  </a:lnTo>
                  <a:lnTo>
                    <a:pt x="284" y="1184"/>
                  </a:lnTo>
                  <a:lnTo>
                    <a:pt x="273" y="1169"/>
                  </a:lnTo>
                  <a:lnTo>
                    <a:pt x="263" y="1155"/>
                  </a:lnTo>
                  <a:lnTo>
                    <a:pt x="252" y="1139"/>
                  </a:lnTo>
                  <a:lnTo>
                    <a:pt x="244" y="1123"/>
                  </a:lnTo>
                  <a:lnTo>
                    <a:pt x="234" y="1106"/>
                  </a:lnTo>
                  <a:lnTo>
                    <a:pt x="226" y="1087"/>
                  </a:lnTo>
                  <a:lnTo>
                    <a:pt x="218" y="1068"/>
                  </a:lnTo>
                  <a:lnTo>
                    <a:pt x="210" y="1048"/>
                  </a:lnTo>
                  <a:lnTo>
                    <a:pt x="204" y="1028"/>
                  </a:lnTo>
                  <a:lnTo>
                    <a:pt x="197" y="1006"/>
                  </a:lnTo>
                  <a:lnTo>
                    <a:pt x="192" y="985"/>
                  </a:lnTo>
                  <a:lnTo>
                    <a:pt x="186" y="962"/>
                  </a:lnTo>
                  <a:lnTo>
                    <a:pt x="181" y="938"/>
                  </a:lnTo>
                  <a:lnTo>
                    <a:pt x="176" y="915"/>
                  </a:lnTo>
                  <a:lnTo>
                    <a:pt x="173" y="890"/>
                  </a:lnTo>
                  <a:lnTo>
                    <a:pt x="169" y="867"/>
                  </a:lnTo>
                  <a:lnTo>
                    <a:pt x="167" y="842"/>
                  </a:lnTo>
                  <a:lnTo>
                    <a:pt x="165" y="817"/>
                  </a:lnTo>
                  <a:lnTo>
                    <a:pt x="161" y="766"/>
                  </a:lnTo>
                  <a:lnTo>
                    <a:pt x="160" y="714"/>
                  </a:lnTo>
                  <a:lnTo>
                    <a:pt x="160" y="689"/>
                  </a:lnTo>
                  <a:lnTo>
                    <a:pt x="161" y="665"/>
                  </a:lnTo>
                  <a:lnTo>
                    <a:pt x="162" y="642"/>
                  </a:lnTo>
                  <a:lnTo>
                    <a:pt x="165" y="618"/>
                  </a:lnTo>
                  <a:lnTo>
                    <a:pt x="168" y="594"/>
                  </a:lnTo>
                  <a:lnTo>
                    <a:pt x="171" y="571"/>
                  </a:lnTo>
                  <a:lnTo>
                    <a:pt x="174" y="549"/>
                  </a:lnTo>
                  <a:lnTo>
                    <a:pt x="179" y="526"/>
                  </a:lnTo>
                  <a:lnTo>
                    <a:pt x="183" y="504"/>
                  </a:lnTo>
                  <a:lnTo>
                    <a:pt x="188" y="483"/>
                  </a:lnTo>
                  <a:lnTo>
                    <a:pt x="195" y="462"/>
                  </a:lnTo>
                  <a:lnTo>
                    <a:pt x="201" y="443"/>
                  </a:lnTo>
                  <a:lnTo>
                    <a:pt x="208" y="423"/>
                  </a:lnTo>
                  <a:lnTo>
                    <a:pt x="215" y="404"/>
                  </a:lnTo>
                  <a:lnTo>
                    <a:pt x="223" y="385"/>
                  </a:lnTo>
                  <a:lnTo>
                    <a:pt x="232" y="368"/>
                  </a:lnTo>
                  <a:lnTo>
                    <a:pt x="240" y="352"/>
                  </a:lnTo>
                  <a:lnTo>
                    <a:pt x="249" y="336"/>
                  </a:lnTo>
                  <a:lnTo>
                    <a:pt x="259" y="320"/>
                  </a:lnTo>
                  <a:lnTo>
                    <a:pt x="270" y="306"/>
                  </a:lnTo>
                  <a:lnTo>
                    <a:pt x="279" y="293"/>
                  </a:lnTo>
                  <a:lnTo>
                    <a:pt x="290" y="281"/>
                  </a:lnTo>
                  <a:lnTo>
                    <a:pt x="302" y="270"/>
                  </a:lnTo>
                  <a:lnTo>
                    <a:pt x="314" y="260"/>
                  </a:lnTo>
                  <a:lnTo>
                    <a:pt x="326" y="250"/>
                  </a:lnTo>
                  <a:lnTo>
                    <a:pt x="339" y="242"/>
                  </a:lnTo>
                  <a:lnTo>
                    <a:pt x="352" y="235"/>
                  </a:lnTo>
                  <a:lnTo>
                    <a:pt x="365" y="229"/>
                  </a:lnTo>
                  <a:lnTo>
                    <a:pt x="379" y="225"/>
                  </a:lnTo>
                  <a:lnTo>
                    <a:pt x="393" y="222"/>
                  </a:lnTo>
                  <a:lnTo>
                    <a:pt x="407" y="220"/>
                  </a:lnTo>
                  <a:lnTo>
                    <a:pt x="422" y="219"/>
                  </a:lnTo>
                  <a:close/>
                  <a:moveTo>
                    <a:pt x="845" y="29"/>
                  </a:moveTo>
                  <a:lnTo>
                    <a:pt x="699" y="29"/>
                  </a:lnTo>
                  <a:lnTo>
                    <a:pt x="699" y="234"/>
                  </a:lnTo>
                  <a:lnTo>
                    <a:pt x="685" y="207"/>
                  </a:lnTo>
                  <a:lnTo>
                    <a:pt x="670" y="182"/>
                  </a:lnTo>
                  <a:lnTo>
                    <a:pt x="655" y="158"/>
                  </a:lnTo>
                  <a:lnTo>
                    <a:pt x="639" y="135"/>
                  </a:lnTo>
                  <a:lnTo>
                    <a:pt x="622" y="115"/>
                  </a:lnTo>
                  <a:lnTo>
                    <a:pt x="606" y="96"/>
                  </a:lnTo>
                  <a:lnTo>
                    <a:pt x="588" y="78"/>
                  </a:lnTo>
                  <a:lnTo>
                    <a:pt x="570" y="63"/>
                  </a:lnTo>
                  <a:lnTo>
                    <a:pt x="551" y="49"/>
                  </a:lnTo>
                  <a:lnTo>
                    <a:pt x="531" y="36"/>
                  </a:lnTo>
                  <a:lnTo>
                    <a:pt x="512" y="25"/>
                  </a:lnTo>
                  <a:lnTo>
                    <a:pt x="492" y="16"/>
                  </a:lnTo>
                  <a:lnTo>
                    <a:pt x="472" y="10"/>
                  </a:lnTo>
                  <a:lnTo>
                    <a:pt x="451" y="5"/>
                  </a:lnTo>
                  <a:lnTo>
                    <a:pt x="430" y="1"/>
                  </a:lnTo>
                  <a:lnTo>
                    <a:pt x="408" y="0"/>
                  </a:lnTo>
                  <a:lnTo>
                    <a:pt x="385" y="1"/>
                  </a:lnTo>
                  <a:lnTo>
                    <a:pt x="363" y="5"/>
                  </a:lnTo>
                  <a:lnTo>
                    <a:pt x="341" y="9"/>
                  </a:lnTo>
                  <a:lnTo>
                    <a:pt x="319" y="15"/>
                  </a:lnTo>
                  <a:lnTo>
                    <a:pt x="299" y="24"/>
                  </a:lnTo>
                  <a:lnTo>
                    <a:pt x="278" y="34"/>
                  </a:lnTo>
                  <a:lnTo>
                    <a:pt x="259" y="46"/>
                  </a:lnTo>
                  <a:lnTo>
                    <a:pt x="239" y="60"/>
                  </a:lnTo>
                  <a:lnTo>
                    <a:pt x="221" y="74"/>
                  </a:lnTo>
                  <a:lnTo>
                    <a:pt x="204" y="90"/>
                  </a:lnTo>
                  <a:lnTo>
                    <a:pt x="186" y="108"/>
                  </a:lnTo>
                  <a:lnTo>
                    <a:pt x="170" y="128"/>
                  </a:lnTo>
                  <a:lnTo>
                    <a:pt x="154" y="148"/>
                  </a:lnTo>
                  <a:lnTo>
                    <a:pt x="139" y="170"/>
                  </a:lnTo>
                  <a:lnTo>
                    <a:pt x="125" y="193"/>
                  </a:lnTo>
                  <a:lnTo>
                    <a:pt x="112" y="218"/>
                  </a:lnTo>
                  <a:lnTo>
                    <a:pt x="99" y="242"/>
                  </a:lnTo>
                  <a:lnTo>
                    <a:pt x="86" y="270"/>
                  </a:lnTo>
                  <a:lnTo>
                    <a:pt x="75" y="297"/>
                  </a:lnTo>
                  <a:lnTo>
                    <a:pt x="64" y="326"/>
                  </a:lnTo>
                  <a:lnTo>
                    <a:pt x="54" y="355"/>
                  </a:lnTo>
                  <a:lnTo>
                    <a:pt x="45" y="385"/>
                  </a:lnTo>
                  <a:lnTo>
                    <a:pt x="37" y="417"/>
                  </a:lnTo>
                  <a:lnTo>
                    <a:pt x="29" y="449"/>
                  </a:lnTo>
                  <a:lnTo>
                    <a:pt x="22" y="482"/>
                  </a:lnTo>
                  <a:lnTo>
                    <a:pt x="16" y="515"/>
                  </a:lnTo>
                  <a:lnTo>
                    <a:pt x="11" y="550"/>
                  </a:lnTo>
                  <a:lnTo>
                    <a:pt x="8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4" y="802"/>
                  </a:lnTo>
                  <a:lnTo>
                    <a:pt x="8" y="837"/>
                  </a:lnTo>
                  <a:lnTo>
                    <a:pt x="12" y="873"/>
                  </a:lnTo>
                  <a:lnTo>
                    <a:pt x="16" y="909"/>
                  </a:lnTo>
                  <a:lnTo>
                    <a:pt x="22" y="943"/>
                  </a:lnTo>
                  <a:lnTo>
                    <a:pt x="28" y="977"/>
                  </a:lnTo>
                  <a:lnTo>
                    <a:pt x="35" y="1010"/>
                  </a:lnTo>
                  <a:lnTo>
                    <a:pt x="42" y="1043"/>
                  </a:lnTo>
                  <a:lnTo>
                    <a:pt x="51" y="1075"/>
                  </a:lnTo>
                  <a:lnTo>
                    <a:pt x="61" y="1106"/>
                  </a:lnTo>
                  <a:lnTo>
                    <a:pt x="70" y="1136"/>
                  </a:lnTo>
                  <a:lnTo>
                    <a:pt x="80" y="1165"/>
                  </a:lnTo>
                  <a:lnTo>
                    <a:pt x="92" y="1194"/>
                  </a:lnTo>
                  <a:lnTo>
                    <a:pt x="104" y="1221"/>
                  </a:lnTo>
                  <a:lnTo>
                    <a:pt x="117" y="1247"/>
                  </a:lnTo>
                  <a:lnTo>
                    <a:pt x="130" y="1272"/>
                  </a:lnTo>
                  <a:lnTo>
                    <a:pt x="144" y="1296"/>
                  </a:lnTo>
                  <a:lnTo>
                    <a:pt x="158" y="1319"/>
                  </a:lnTo>
                  <a:lnTo>
                    <a:pt x="174" y="1339"/>
                  </a:lnTo>
                  <a:lnTo>
                    <a:pt x="189" y="1360"/>
                  </a:lnTo>
                  <a:lnTo>
                    <a:pt x="207" y="1378"/>
                  </a:lnTo>
                  <a:lnTo>
                    <a:pt x="224" y="1394"/>
                  </a:lnTo>
                  <a:lnTo>
                    <a:pt x="241" y="1411"/>
                  </a:lnTo>
                  <a:lnTo>
                    <a:pt x="260" y="1424"/>
                  </a:lnTo>
                  <a:lnTo>
                    <a:pt x="279" y="1437"/>
                  </a:lnTo>
                  <a:lnTo>
                    <a:pt x="300" y="1446"/>
                  </a:lnTo>
                  <a:lnTo>
                    <a:pt x="319" y="1455"/>
                  </a:lnTo>
                  <a:lnTo>
                    <a:pt x="341" y="1463"/>
                  </a:lnTo>
                  <a:lnTo>
                    <a:pt x="363" y="1467"/>
                  </a:lnTo>
                  <a:lnTo>
                    <a:pt x="385" y="1470"/>
                  </a:lnTo>
                  <a:lnTo>
                    <a:pt x="408" y="1471"/>
                  </a:lnTo>
                  <a:lnTo>
                    <a:pt x="430" y="1470"/>
                  </a:lnTo>
                  <a:lnTo>
                    <a:pt x="451" y="1467"/>
                  </a:lnTo>
                  <a:lnTo>
                    <a:pt x="472" y="1463"/>
                  </a:lnTo>
                  <a:lnTo>
                    <a:pt x="492" y="1455"/>
                  </a:lnTo>
                  <a:lnTo>
                    <a:pt x="512" y="1446"/>
                  </a:lnTo>
                  <a:lnTo>
                    <a:pt x="531" y="1436"/>
                  </a:lnTo>
                  <a:lnTo>
                    <a:pt x="551" y="1424"/>
                  </a:lnTo>
                  <a:lnTo>
                    <a:pt x="570" y="1410"/>
                  </a:lnTo>
                  <a:lnTo>
                    <a:pt x="588" y="1393"/>
                  </a:lnTo>
                  <a:lnTo>
                    <a:pt x="606" y="1376"/>
                  </a:lnTo>
                  <a:lnTo>
                    <a:pt x="622" y="1357"/>
                  </a:lnTo>
                  <a:lnTo>
                    <a:pt x="639" y="1336"/>
                  </a:lnTo>
                  <a:lnTo>
                    <a:pt x="655" y="1313"/>
                  </a:lnTo>
                  <a:lnTo>
                    <a:pt x="670" y="1290"/>
                  </a:lnTo>
                  <a:lnTo>
                    <a:pt x="685" y="1265"/>
                  </a:lnTo>
                  <a:lnTo>
                    <a:pt x="699" y="1238"/>
                  </a:lnTo>
                  <a:lnTo>
                    <a:pt x="699" y="1427"/>
                  </a:lnTo>
                  <a:lnTo>
                    <a:pt x="845" y="1427"/>
                  </a:lnTo>
                  <a:lnTo>
                    <a:pt x="845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Rectangle 18"/>
            <p:cNvSpPr>
              <a:spLocks noChangeAspect="1" noChangeArrowheads="1"/>
            </p:cNvSpPr>
            <p:nvPr/>
          </p:nvSpPr>
          <p:spPr bwMode="black">
            <a:xfrm>
              <a:off x="5118" y="1799"/>
              <a:ext cx="15" cy="2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19"/>
            <p:cNvSpPr>
              <a:spLocks noChangeAspect="1"/>
            </p:cNvSpPr>
            <p:nvPr/>
          </p:nvSpPr>
          <p:spPr bwMode="black">
            <a:xfrm>
              <a:off x="3876" y="2111"/>
              <a:ext cx="58" cy="249"/>
            </a:xfrm>
            <a:custGeom>
              <a:avLst/>
              <a:gdLst/>
              <a:ahLst/>
              <a:cxnLst>
                <a:cxn ang="0">
                  <a:pos x="160" y="2009"/>
                </a:cxn>
                <a:cxn ang="0">
                  <a:pos x="524" y="2009"/>
                </a:cxn>
                <a:cxn ang="0">
                  <a:pos x="524" y="2243"/>
                </a:cxn>
                <a:cxn ang="0">
                  <a:pos x="0" y="2243"/>
                </a:cxn>
                <a:cxn ang="0">
                  <a:pos x="0" y="0"/>
                </a:cxn>
                <a:cxn ang="0">
                  <a:pos x="160" y="0"/>
                </a:cxn>
                <a:cxn ang="0">
                  <a:pos x="160" y="2009"/>
                </a:cxn>
              </a:cxnLst>
              <a:rect l="0" t="0" r="r" b="b"/>
              <a:pathLst>
                <a:path w="524" h="2243">
                  <a:moveTo>
                    <a:pt x="160" y="2009"/>
                  </a:moveTo>
                  <a:lnTo>
                    <a:pt x="524" y="2009"/>
                  </a:lnTo>
                  <a:lnTo>
                    <a:pt x="524" y="2243"/>
                  </a:lnTo>
                  <a:lnTo>
                    <a:pt x="0" y="2243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20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Freeform 20"/>
            <p:cNvSpPr>
              <a:spLocks noChangeAspect="1" noEditPoints="1"/>
            </p:cNvSpPr>
            <p:nvPr/>
          </p:nvSpPr>
          <p:spPr bwMode="black">
            <a:xfrm>
              <a:off x="3942" y="2200"/>
              <a:ext cx="92" cy="164"/>
            </a:xfrm>
            <a:custGeom>
              <a:avLst/>
              <a:gdLst/>
              <a:ahLst/>
              <a:cxnLst>
                <a:cxn ang="0">
                  <a:pos x="470" y="225"/>
                </a:cxn>
                <a:cxn ang="0">
                  <a:pos x="526" y="250"/>
                </a:cxn>
                <a:cxn ang="0">
                  <a:pos x="576" y="293"/>
                </a:cxn>
                <a:cxn ang="0">
                  <a:pos x="617" y="353"/>
                </a:cxn>
                <a:cxn ang="0">
                  <a:pos x="651" y="425"/>
                </a:cxn>
                <a:cxn ang="0">
                  <a:pos x="675" y="509"/>
                </a:cxn>
                <a:cxn ang="0">
                  <a:pos x="692" y="602"/>
                </a:cxn>
                <a:cxn ang="0">
                  <a:pos x="698" y="702"/>
                </a:cxn>
                <a:cxn ang="0">
                  <a:pos x="693" y="854"/>
                </a:cxn>
                <a:cxn ang="0">
                  <a:pos x="678" y="950"/>
                </a:cxn>
                <a:cxn ang="0">
                  <a:pos x="655" y="1036"/>
                </a:cxn>
                <a:cxn ang="0">
                  <a:pos x="622" y="1112"/>
                </a:cxn>
                <a:cxn ang="0">
                  <a:pos x="582" y="1174"/>
                </a:cxn>
                <a:cxn ang="0">
                  <a:pos x="532" y="1219"/>
                </a:cxn>
                <a:cxn ang="0">
                  <a:pos x="473" y="1246"/>
                </a:cxn>
                <a:cxn ang="0">
                  <a:pos x="406" y="1251"/>
                </a:cxn>
                <a:cxn ang="0">
                  <a:pos x="345" y="1235"/>
                </a:cxn>
                <a:cxn ang="0">
                  <a:pos x="292" y="1198"/>
                </a:cxn>
                <a:cxn ang="0">
                  <a:pos x="247" y="1144"/>
                </a:cxn>
                <a:cxn ang="0">
                  <a:pos x="210" y="1075"/>
                </a:cxn>
                <a:cxn ang="0">
                  <a:pos x="181" y="994"/>
                </a:cxn>
                <a:cxn ang="0">
                  <a:pos x="161" y="903"/>
                </a:cxn>
                <a:cxn ang="0">
                  <a:pos x="149" y="805"/>
                </a:cxn>
                <a:cxn ang="0">
                  <a:pos x="146" y="703"/>
                </a:cxn>
                <a:cxn ang="0">
                  <a:pos x="154" y="607"/>
                </a:cxn>
                <a:cxn ang="0">
                  <a:pos x="171" y="516"/>
                </a:cxn>
                <a:cxn ang="0">
                  <a:pos x="198" y="431"/>
                </a:cxn>
                <a:cxn ang="0">
                  <a:pos x="233" y="358"/>
                </a:cxn>
                <a:cxn ang="0">
                  <a:pos x="275" y="296"/>
                </a:cxn>
                <a:cxn ang="0">
                  <a:pos x="324" y="252"/>
                </a:cxn>
                <a:cxn ang="0">
                  <a:pos x="378" y="225"/>
                </a:cxn>
                <a:cxn ang="0">
                  <a:pos x="830" y="44"/>
                </a:cxn>
                <a:cxn ang="0">
                  <a:pos x="673" y="221"/>
                </a:cxn>
                <a:cxn ang="0">
                  <a:pos x="618" y="125"/>
                </a:cxn>
                <a:cxn ang="0">
                  <a:pos x="550" y="54"/>
                </a:cxn>
                <a:cxn ang="0">
                  <a:pos x="472" y="11"/>
                </a:cxn>
                <a:cxn ang="0">
                  <a:pos x="419" y="0"/>
                </a:cxn>
                <a:cxn ang="0">
                  <a:pos x="340" y="9"/>
                </a:cxn>
                <a:cxn ang="0">
                  <a:pos x="259" y="47"/>
                </a:cxn>
                <a:cxn ang="0">
                  <a:pos x="186" y="111"/>
                </a:cxn>
                <a:cxn ang="0">
                  <a:pos x="125" y="199"/>
                </a:cxn>
                <a:cxn ang="0">
                  <a:pos x="74" y="306"/>
                </a:cxn>
                <a:cxn ang="0">
                  <a:pos x="36" y="428"/>
                </a:cxn>
                <a:cxn ang="0">
                  <a:pos x="11" y="562"/>
                </a:cxn>
                <a:cxn ang="0">
                  <a:pos x="0" y="706"/>
                </a:cxn>
                <a:cxn ang="0">
                  <a:pos x="5" y="848"/>
                </a:cxn>
                <a:cxn ang="0">
                  <a:pos x="22" y="983"/>
                </a:cxn>
                <a:cxn ang="0">
                  <a:pos x="53" y="1110"/>
                </a:cxn>
                <a:cxn ang="0">
                  <a:pos x="98" y="1222"/>
                </a:cxn>
                <a:cxn ang="0">
                  <a:pos x="154" y="1318"/>
                </a:cxn>
                <a:cxn ang="0">
                  <a:pos x="221" y="1395"/>
                </a:cxn>
                <a:cxn ang="0">
                  <a:pos x="298" y="1446"/>
                </a:cxn>
                <a:cxn ang="0">
                  <a:pos x="384" y="1470"/>
                </a:cxn>
                <a:cxn ang="0">
                  <a:pos x="470" y="1462"/>
                </a:cxn>
                <a:cxn ang="0">
                  <a:pos x="546" y="1428"/>
                </a:cxn>
                <a:cxn ang="0">
                  <a:pos x="612" y="1363"/>
                </a:cxn>
                <a:cxn ang="0">
                  <a:pos x="671" y="1267"/>
                </a:cxn>
                <a:cxn ang="0">
                  <a:pos x="830" y="1442"/>
                </a:cxn>
              </a:cxnLst>
              <a:rect l="0" t="0" r="r" b="b"/>
              <a:pathLst>
                <a:path w="830" h="1471">
                  <a:moveTo>
                    <a:pt x="422" y="218"/>
                  </a:moveTo>
                  <a:lnTo>
                    <a:pt x="439" y="219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4" y="229"/>
                  </a:lnTo>
                  <a:lnTo>
                    <a:pt x="499" y="235"/>
                  </a:lnTo>
                  <a:lnTo>
                    <a:pt x="513" y="242"/>
                  </a:lnTo>
                  <a:lnTo>
                    <a:pt x="526" y="250"/>
                  </a:lnTo>
                  <a:lnTo>
                    <a:pt x="539" y="259"/>
                  </a:lnTo>
                  <a:lnTo>
                    <a:pt x="552" y="269"/>
                  </a:lnTo>
                  <a:lnTo>
                    <a:pt x="564" y="281"/>
                  </a:lnTo>
                  <a:lnTo>
                    <a:pt x="576" y="293"/>
                  </a:lnTo>
                  <a:lnTo>
                    <a:pt x="587" y="307"/>
                  </a:lnTo>
                  <a:lnTo>
                    <a:pt x="598" y="321"/>
                  </a:lnTo>
                  <a:lnTo>
                    <a:pt x="607" y="336"/>
                  </a:lnTo>
                  <a:lnTo>
                    <a:pt x="617" y="353"/>
                  </a:lnTo>
                  <a:lnTo>
                    <a:pt x="626" y="370"/>
                  </a:lnTo>
                  <a:lnTo>
                    <a:pt x="634" y="387"/>
                  </a:lnTo>
                  <a:lnTo>
                    <a:pt x="643" y="406"/>
                  </a:lnTo>
                  <a:lnTo>
                    <a:pt x="651" y="425"/>
                  </a:lnTo>
                  <a:lnTo>
                    <a:pt x="657" y="446"/>
                  </a:lnTo>
                  <a:lnTo>
                    <a:pt x="664" y="466"/>
                  </a:lnTo>
                  <a:lnTo>
                    <a:pt x="670" y="488"/>
                  </a:lnTo>
                  <a:lnTo>
                    <a:pt x="675" y="509"/>
                  </a:lnTo>
                  <a:lnTo>
                    <a:pt x="681" y="532"/>
                  </a:lnTo>
                  <a:lnTo>
                    <a:pt x="684" y="555"/>
                  </a:lnTo>
                  <a:lnTo>
                    <a:pt x="688" y="579"/>
                  </a:lnTo>
                  <a:lnTo>
                    <a:pt x="692" y="602"/>
                  </a:lnTo>
                  <a:lnTo>
                    <a:pt x="694" y="626"/>
                  </a:lnTo>
                  <a:lnTo>
                    <a:pt x="696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8" y="780"/>
                  </a:lnTo>
                  <a:lnTo>
                    <a:pt x="695" y="830"/>
                  </a:lnTo>
                  <a:lnTo>
                    <a:pt x="693" y="854"/>
                  </a:lnTo>
                  <a:lnTo>
                    <a:pt x="689" y="879"/>
                  </a:lnTo>
                  <a:lnTo>
                    <a:pt x="686" y="903"/>
                  </a:lnTo>
                  <a:lnTo>
                    <a:pt x="682" y="927"/>
                  </a:lnTo>
                  <a:lnTo>
                    <a:pt x="678" y="950"/>
                  </a:lnTo>
                  <a:lnTo>
                    <a:pt x="673" y="972"/>
                  </a:lnTo>
                  <a:lnTo>
                    <a:pt x="668" y="994"/>
                  </a:lnTo>
                  <a:lnTo>
                    <a:pt x="661" y="1016"/>
                  </a:lnTo>
                  <a:lnTo>
                    <a:pt x="655" y="1036"/>
                  </a:lnTo>
                  <a:lnTo>
                    <a:pt x="647" y="1056"/>
                  </a:lnTo>
                  <a:lnTo>
                    <a:pt x="640" y="1075"/>
                  </a:lnTo>
                  <a:lnTo>
                    <a:pt x="631" y="1093"/>
                  </a:lnTo>
                  <a:lnTo>
                    <a:pt x="622" y="1112"/>
                  </a:lnTo>
                  <a:lnTo>
                    <a:pt x="614" y="1128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6"/>
                  </a:lnTo>
                  <a:lnTo>
                    <a:pt x="559" y="1198"/>
                  </a:lnTo>
                  <a:lnTo>
                    <a:pt x="546" y="1209"/>
                  </a:lnTo>
                  <a:lnTo>
                    <a:pt x="532" y="1219"/>
                  </a:lnTo>
                  <a:lnTo>
                    <a:pt x="519" y="1228"/>
                  </a:lnTo>
                  <a:lnTo>
                    <a:pt x="503" y="1235"/>
                  </a:lnTo>
                  <a:lnTo>
                    <a:pt x="488" y="1241"/>
                  </a:lnTo>
                  <a:lnTo>
                    <a:pt x="473" y="1246"/>
                  </a:lnTo>
                  <a:lnTo>
                    <a:pt x="457" y="1249"/>
                  </a:lnTo>
                  <a:lnTo>
                    <a:pt x="440" y="1251"/>
                  </a:lnTo>
                  <a:lnTo>
                    <a:pt x="422" y="1252"/>
                  </a:lnTo>
                  <a:lnTo>
                    <a:pt x="406" y="1251"/>
                  </a:lnTo>
                  <a:lnTo>
                    <a:pt x="391" y="1249"/>
                  </a:lnTo>
                  <a:lnTo>
                    <a:pt x="375" y="1246"/>
                  </a:lnTo>
                  <a:lnTo>
                    <a:pt x="361" y="1241"/>
                  </a:lnTo>
                  <a:lnTo>
                    <a:pt x="345" y="1235"/>
                  </a:lnTo>
                  <a:lnTo>
                    <a:pt x="331" y="1228"/>
                  </a:lnTo>
                  <a:lnTo>
                    <a:pt x="318" y="1219"/>
                  </a:lnTo>
                  <a:lnTo>
                    <a:pt x="305" y="1209"/>
                  </a:lnTo>
                  <a:lnTo>
                    <a:pt x="292" y="1198"/>
                  </a:lnTo>
                  <a:lnTo>
                    <a:pt x="281" y="1186"/>
                  </a:lnTo>
                  <a:lnTo>
                    <a:pt x="269" y="1174"/>
                  </a:lnTo>
                  <a:lnTo>
                    <a:pt x="258" y="1159"/>
                  </a:lnTo>
                  <a:lnTo>
                    <a:pt x="247" y="1144"/>
                  </a:lnTo>
                  <a:lnTo>
                    <a:pt x="237" y="1128"/>
                  </a:lnTo>
                  <a:lnTo>
                    <a:pt x="228" y="1112"/>
                  </a:lnTo>
                  <a:lnTo>
                    <a:pt x="219" y="1093"/>
                  </a:lnTo>
                  <a:lnTo>
                    <a:pt x="210" y="1075"/>
                  </a:lnTo>
                  <a:lnTo>
                    <a:pt x="202" y="1056"/>
                  </a:lnTo>
                  <a:lnTo>
                    <a:pt x="194" y="1036"/>
                  </a:lnTo>
                  <a:lnTo>
                    <a:pt x="188" y="1016"/>
                  </a:lnTo>
                  <a:lnTo>
                    <a:pt x="181" y="994"/>
                  </a:lnTo>
                  <a:lnTo>
                    <a:pt x="175" y="972"/>
                  </a:lnTo>
                  <a:lnTo>
                    <a:pt x="169" y="950"/>
                  </a:lnTo>
                  <a:lnTo>
                    <a:pt x="164" y="927"/>
                  </a:lnTo>
                  <a:lnTo>
                    <a:pt x="161" y="903"/>
                  </a:lnTo>
                  <a:lnTo>
                    <a:pt x="156" y="879"/>
                  </a:lnTo>
                  <a:lnTo>
                    <a:pt x="153" y="854"/>
                  </a:lnTo>
                  <a:lnTo>
                    <a:pt x="151" y="830"/>
                  </a:lnTo>
                  <a:lnTo>
                    <a:pt x="149" y="805"/>
                  </a:lnTo>
                  <a:lnTo>
                    <a:pt x="146" y="780"/>
                  </a:lnTo>
                  <a:lnTo>
                    <a:pt x="146" y="754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8" y="679"/>
                  </a:lnTo>
                  <a:lnTo>
                    <a:pt x="149" y="655"/>
                  </a:lnTo>
                  <a:lnTo>
                    <a:pt x="151" y="631"/>
                  </a:lnTo>
                  <a:lnTo>
                    <a:pt x="154" y="607"/>
                  </a:lnTo>
                  <a:lnTo>
                    <a:pt x="157" y="584"/>
                  </a:lnTo>
                  <a:lnTo>
                    <a:pt x="162" y="560"/>
                  </a:lnTo>
                  <a:lnTo>
                    <a:pt x="166" y="537"/>
                  </a:lnTo>
                  <a:lnTo>
                    <a:pt x="171" y="516"/>
                  </a:lnTo>
                  <a:lnTo>
                    <a:pt x="178" y="494"/>
                  </a:lnTo>
                  <a:lnTo>
                    <a:pt x="184" y="473"/>
                  </a:lnTo>
                  <a:lnTo>
                    <a:pt x="191" y="452"/>
                  </a:lnTo>
                  <a:lnTo>
                    <a:pt x="198" y="431"/>
                  </a:lnTo>
                  <a:lnTo>
                    <a:pt x="206" y="412"/>
                  </a:lnTo>
                  <a:lnTo>
                    <a:pt x="215" y="394"/>
                  </a:lnTo>
                  <a:lnTo>
                    <a:pt x="224" y="375"/>
                  </a:lnTo>
                  <a:lnTo>
                    <a:pt x="233" y="358"/>
                  </a:lnTo>
                  <a:lnTo>
                    <a:pt x="244" y="341"/>
                  </a:lnTo>
                  <a:lnTo>
                    <a:pt x="254" y="325"/>
                  </a:lnTo>
                  <a:lnTo>
                    <a:pt x="264" y="310"/>
                  </a:lnTo>
                  <a:lnTo>
                    <a:pt x="275" y="296"/>
                  </a:lnTo>
                  <a:lnTo>
                    <a:pt x="287" y="284"/>
                  </a:lnTo>
                  <a:lnTo>
                    <a:pt x="299" y="272"/>
                  </a:lnTo>
                  <a:lnTo>
                    <a:pt x="312" y="262"/>
                  </a:lnTo>
                  <a:lnTo>
                    <a:pt x="324" y="252"/>
                  </a:lnTo>
                  <a:lnTo>
                    <a:pt x="337" y="243"/>
                  </a:lnTo>
                  <a:lnTo>
                    <a:pt x="351" y="236"/>
                  </a:lnTo>
                  <a:lnTo>
                    <a:pt x="364" y="229"/>
                  </a:lnTo>
                  <a:lnTo>
                    <a:pt x="378" y="225"/>
                  </a:lnTo>
                  <a:lnTo>
                    <a:pt x="393" y="222"/>
                  </a:lnTo>
                  <a:lnTo>
                    <a:pt x="407" y="219"/>
                  </a:lnTo>
                  <a:lnTo>
                    <a:pt x="422" y="218"/>
                  </a:lnTo>
                  <a:close/>
                  <a:moveTo>
                    <a:pt x="830" y="44"/>
                  </a:moveTo>
                  <a:lnTo>
                    <a:pt x="699" y="44"/>
                  </a:lnTo>
                  <a:lnTo>
                    <a:pt x="699" y="248"/>
                  </a:lnTo>
                  <a:lnTo>
                    <a:pt x="684" y="248"/>
                  </a:lnTo>
                  <a:lnTo>
                    <a:pt x="673" y="221"/>
                  </a:lnTo>
                  <a:lnTo>
                    <a:pt x="660" y="196"/>
                  </a:lnTo>
                  <a:lnTo>
                    <a:pt x="647" y="171"/>
                  </a:lnTo>
                  <a:lnTo>
                    <a:pt x="633" y="147"/>
                  </a:lnTo>
                  <a:lnTo>
                    <a:pt x="618" y="125"/>
                  </a:lnTo>
                  <a:lnTo>
                    <a:pt x="602" y="105"/>
                  </a:lnTo>
                  <a:lnTo>
                    <a:pt x="586" y="86"/>
                  </a:lnTo>
                  <a:lnTo>
                    <a:pt x="568" y="69"/>
                  </a:lnTo>
                  <a:lnTo>
                    <a:pt x="550" y="54"/>
                  </a:lnTo>
                  <a:lnTo>
                    <a:pt x="532" y="40"/>
                  </a:lnTo>
                  <a:lnTo>
                    <a:pt x="512" y="28"/>
                  </a:lnTo>
                  <a:lnTo>
                    <a:pt x="492" y="18"/>
                  </a:lnTo>
                  <a:lnTo>
                    <a:pt x="472" y="11"/>
                  </a:lnTo>
                  <a:lnTo>
                    <a:pt x="450" y="4"/>
                  </a:lnTo>
                  <a:lnTo>
                    <a:pt x="440" y="3"/>
                  </a:lnTo>
                  <a:lnTo>
                    <a:pt x="430" y="1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384" y="1"/>
                  </a:lnTo>
                  <a:lnTo>
                    <a:pt x="363" y="4"/>
                  </a:lnTo>
                  <a:lnTo>
                    <a:pt x="340" y="9"/>
                  </a:lnTo>
                  <a:lnTo>
                    <a:pt x="320" y="16"/>
                  </a:lnTo>
                  <a:lnTo>
                    <a:pt x="298" y="25"/>
                  </a:lnTo>
                  <a:lnTo>
                    <a:pt x="278" y="34"/>
                  </a:lnTo>
                  <a:lnTo>
                    <a:pt x="259" y="47"/>
                  </a:lnTo>
                  <a:lnTo>
                    <a:pt x="239" y="60"/>
                  </a:lnTo>
                  <a:lnTo>
                    <a:pt x="221" y="77"/>
                  </a:lnTo>
                  <a:lnTo>
                    <a:pt x="204" y="93"/>
                  </a:lnTo>
                  <a:lnTo>
                    <a:pt x="186" y="111"/>
                  </a:lnTo>
                  <a:lnTo>
                    <a:pt x="170" y="132"/>
                  </a:lnTo>
                  <a:lnTo>
                    <a:pt x="154" y="152"/>
                  </a:lnTo>
                  <a:lnTo>
                    <a:pt x="139" y="175"/>
                  </a:lnTo>
                  <a:lnTo>
                    <a:pt x="125" y="199"/>
                  </a:lnTo>
                  <a:lnTo>
                    <a:pt x="111" y="224"/>
                  </a:lnTo>
                  <a:lnTo>
                    <a:pt x="98" y="250"/>
                  </a:lnTo>
                  <a:lnTo>
                    <a:pt x="86" y="278"/>
                  </a:lnTo>
                  <a:lnTo>
                    <a:pt x="74" y="306"/>
                  </a:lnTo>
                  <a:lnTo>
                    <a:pt x="64" y="335"/>
                  </a:lnTo>
                  <a:lnTo>
                    <a:pt x="53" y="365"/>
                  </a:lnTo>
                  <a:lnTo>
                    <a:pt x="45" y="396"/>
                  </a:lnTo>
                  <a:lnTo>
                    <a:pt x="36" y="428"/>
                  </a:lnTo>
                  <a:lnTo>
                    <a:pt x="29" y="461"/>
                  </a:lnTo>
                  <a:lnTo>
                    <a:pt x="22" y="494"/>
                  </a:lnTo>
                  <a:lnTo>
                    <a:pt x="17" y="528"/>
                  </a:lnTo>
                  <a:lnTo>
                    <a:pt x="11" y="562"/>
                  </a:lnTo>
                  <a:lnTo>
                    <a:pt x="7" y="598"/>
                  </a:lnTo>
                  <a:lnTo>
                    <a:pt x="5" y="634"/>
                  </a:lnTo>
                  <a:lnTo>
                    <a:pt x="2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2" y="813"/>
                  </a:lnTo>
                  <a:lnTo>
                    <a:pt x="5" y="848"/>
                  </a:lnTo>
                  <a:lnTo>
                    <a:pt x="7" y="883"/>
                  </a:lnTo>
                  <a:lnTo>
                    <a:pt x="11" y="917"/>
                  </a:lnTo>
                  <a:lnTo>
                    <a:pt x="17" y="951"/>
                  </a:lnTo>
                  <a:lnTo>
                    <a:pt x="22" y="983"/>
                  </a:lnTo>
                  <a:lnTo>
                    <a:pt x="29" y="1016"/>
                  </a:lnTo>
                  <a:lnTo>
                    <a:pt x="36" y="1048"/>
                  </a:lnTo>
                  <a:lnTo>
                    <a:pt x="45" y="1079"/>
                  </a:lnTo>
                  <a:lnTo>
                    <a:pt x="53" y="1110"/>
                  </a:lnTo>
                  <a:lnTo>
                    <a:pt x="64" y="1139"/>
                  </a:lnTo>
                  <a:lnTo>
                    <a:pt x="74" y="1168"/>
                  </a:lnTo>
                  <a:lnTo>
                    <a:pt x="86" y="1196"/>
                  </a:lnTo>
                  <a:lnTo>
                    <a:pt x="98" y="1222"/>
                  </a:lnTo>
                  <a:lnTo>
                    <a:pt x="111" y="1248"/>
                  </a:lnTo>
                  <a:lnTo>
                    <a:pt x="125" y="1273"/>
                  </a:lnTo>
                  <a:lnTo>
                    <a:pt x="139" y="1297"/>
                  </a:lnTo>
                  <a:lnTo>
                    <a:pt x="154" y="1318"/>
                  </a:lnTo>
                  <a:lnTo>
                    <a:pt x="170" y="1340"/>
                  </a:lnTo>
                  <a:lnTo>
                    <a:pt x="186" y="1360"/>
                  </a:lnTo>
                  <a:lnTo>
                    <a:pt x="204" y="1378"/>
                  </a:lnTo>
                  <a:lnTo>
                    <a:pt x="221" y="1395"/>
                  </a:lnTo>
                  <a:lnTo>
                    <a:pt x="239" y="1410"/>
                  </a:lnTo>
                  <a:lnTo>
                    <a:pt x="259" y="1423"/>
                  </a:lnTo>
                  <a:lnTo>
                    <a:pt x="278" y="1435"/>
                  </a:lnTo>
                  <a:lnTo>
                    <a:pt x="298" y="1446"/>
                  </a:lnTo>
                  <a:lnTo>
                    <a:pt x="320" y="1455"/>
                  </a:lnTo>
                  <a:lnTo>
                    <a:pt x="340" y="1461"/>
                  </a:lnTo>
                  <a:lnTo>
                    <a:pt x="363" y="1467"/>
                  </a:lnTo>
                  <a:lnTo>
                    <a:pt x="384" y="1470"/>
                  </a:lnTo>
                  <a:lnTo>
                    <a:pt x="408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70" y="1462"/>
                  </a:lnTo>
                  <a:lnTo>
                    <a:pt x="489" y="1457"/>
                  </a:lnTo>
                  <a:lnTo>
                    <a:pt x="509" y="1448"/>
                  </a:lnTo>
                  <a:lnTo>
                    <a:pt x="527" y="1439"/>
                  </a:lnTo>
                  <a:lnTo>
                    <a:pt x="546" y="1428"/>
                  </a:lnTo>
                  <a:lnTo>
                    <a:pt x="563" y="1414"/>
                  </a:lnTo>
                  <a:lnTo>
                    <a:pt x="579" y="1398"/>
                  </a:lnTo>
                  <a:lnTo>
                    <a:pt x="595" y="1381"/>
                  </a:lnTo>
                  <a:lnTo>
                    <a:pt x="612" y="1363"/>
                  </a:lnTo>
                  <a:lnTo>
                    <a:pt x="627" y="1341"/>
                  </a:lnTo>
                  <a:lnTo>
                    <a:pt x="642" y="1318"/>
                  </a:lnTo>
                  <a:lnTo>
                    <a:pt x="656" y="1294"/>
                  </a:lnTo>
                  <a:lnTo>
                    <a:pt x="671" y="1267"/>
                  </a:lnTo>
                  <a:lnTo>
                    <a:pt x="684" y="1237"/>
                  </a:lnTo>
                  <a:lnTo>
                    <a:pt x="699" y="1237"/>
                  </a:lnTo>
                  <a:lnTo>
                    <a:pt x="699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Freeform 21"/>
            <p:cNvSpPr>
              <a:spLocks noChangeAspect="1" noEditPoints="1"/>
            </p:cNvSpPr>
            <p:nvPr/>
          </p:nvSpPr>
          <p:spPr bwMode="black">
            <a:xfrm>
              <a:off x="4063" y="2089"/>
              <a:ext cx="93" cy="275"/>
            </a:xfrm>
            <a:custGeom>
              <a:avLst/>
              <a:gdLst/>
              <a:ahLst/>
              <a:cxnLst>
                <a:cxn ang="0">
                  <a:pos x="455" y="1229"/>
                </a:cxn>
                <a:cxn ang="0">
                  <a:pos x="511" y="1254"/>
                </a:cxn>
                <a:cxn ang="0">
                  <a:pos x="561" y="1297"/>
                </a:cxn>
                <a:cxn ang="0">
                  <a:pos x="602" y="1357"/>
                </a:cxn>
                <a:cxn ang="0">
                  <a:pos x="636" y="1429"/>
                </a:cxn>
                <a:cxn ang="0">
                  <a:pos x="661" y="1513"/>
                </a:cxn>
                <a:cxn ang="0">
                  <a:pos x="677" y="1606"/>
                </a:cxn>
                <a:cxn ang="0">
                  <a:pos x="683" y="1706"/>
                </a:cxn>
                <a:cxn ang="0">
                  <a:pos x="678" y="1858"/>
                </a:cxn>
                <a:cxn ang="0">
                  <a:pos x="663" y="1954"/>
                </a:cxn>
                <a:cxn ang="0">
                  <a:pos x="640" y="2040"/>
                </a:cxn>
                <a:cxn ang="0">
                  <a:pos x="608" y="2116"/>
                </a:cxn>
                <a:cxn ang="0">
                  <a:pos x="568" y="2178"/>
                </a:cxn>
                <a:cxn ang="0">
                  <a:pos x="517" y="2223"/>
                </a:cxn>
                <a:cxn ang="0">
                  <a:pos x="458" y="2250"/>
                </a:cxn>
                <a:cxn ang="0">
                  <a:pos x="391" y="2255"/>
                </a:cxn>
                <a:cxn ang="0">
                  <a:pos x="331" y="2239"/>
                </a:cxn>
                <a:cxn ang="0">
                  <a:pos x="278" y="2202"/>
                </a:cxn>
                <a:cxn ang="0">
                  <a:pos x="232" y="2148"/>
                </a:cxn>
                <a:cxn ang="0">
                  <a:pos x="196" y="2079"/>
                </a:cxn>
                <a:cxn ang="0">
                  <a:pos x="166" y="1998"/>
                </a:cxn>
                <a:cxn ang="0">
                  <a:pos x="146" y="1907"/>
                </a:cxn>
                <a:cxn ang="0">
                  <a:pos x="134" y="1809"/>
                </a:cxn>
                <a:cxn ang="0">
                  <a:pos x="132" y="1707"/>
                </a:cxn>
                <a:cxn ang="0">
                  <a:pos x="139" y="1611"/>
                </a:cxn>
                <a:cxn ang="0">
                  <a:pos x="157" y="1520"/>
                </a:cxn>
                <a:cxn ang="0">
                  <a:pos x="184" y="1435"/>
                </a:cxn>
                <a:cxn ang="0">
                  <a:pos x="218" y="1362"/>
                </a:cxn>
                <a:cxn ang="0">
                  <a:pos x="261" y="1300"/>
                </a:cxn>
                <a:cxn ang="0">
                  <a:pos x="309" y="1256"/>
                </a:cxn>
                <a:cxn ang="0">
                  <a:pos x="363" y="1229"/>
                </a:cxn>
                <a:cxn ang="0">
                  <a:pos x="0" y="2446"/>
                </a:cxn>
                <a:cxn ang="0">
                  <a:pos x="174" y="2298"/>
                </a:cxn>
                <a:cxn ang="0">
                  <a:pos x="239" y="2385"/>
                </a:cxn>
                <a:cxn ang="0">
                  <a:pos x="312" y="2443"/>
                </a:cxn>
                <a:cxn ang="0">
                  <a:pos x="394" y="2471"/>
                </a:cxn>
                <a:cxn ang="0">
                  <a:pos x="482" y="2471"/>
                </a:cxn>
                <a:cxn ang="0">
                  <a:pos x="564" y="2439"/>
                </a:cxn>
                <a:cxn ang="0">
                  <a:pos x="638" y="2382"/>
                </a:cxn>
                <a:cxn ang="0">
                  <a:pos x="700" y="2301"/>
                </a:cxn>
                <a:cxn ang="0">
                  <a:pos x="749" y="2200"/>
                </a:cxn>
                <a:cxn ang="0">
                  <a:pos x="788" y="2083"/>
                </a:cxn>
                <a:cxn ang="0">
                  <a:pos x="814" y="1955"/>
                </a:cxn>
                <a:cxn ang="0">
                  <a:pos x="828" y="1817"/>
                </a:cxn>
                <a:cxn ang="0">
                  <a:pos x="828" y="1673"/>
                </a:cxn>
                <a:cxn ang="0">
                  <a:pos x="814" y="1532"/>
                </a:cxn>
                <a:cxn ang="0">
                  <a:pos x="788" y="1400"/>
                </a:cxn>
                <a:cxn ang="0">
                  <a:pos x="749" y="1282"/>
                </a:cxn>
                <a:cxn ang="0">
                  <a:pos x="700" y="1179"/>
                </a:cxn>
                <a:cxn ang="0">
                  <a:pos x="638" y="1097"/>
                </a:cxn>
                <a:cxn ang="0">
                  <a:pos x="564" y="1038"/>
                </a:cxn>
                <a:cxn ang="0">
                  <a:pos x="482" y="1008"/>
                </a:cxn>
                <a:cxn ang="0">
                  <a:pos x="415" y="1005"/>
                </a:cxn>
                <a:cxn ang="0">
                  <a:pos x="352" y="1022"/>
                </a:cxn>
                <a:cxn ang="0">
                  <a:pos x="275" y="1073"/>
                </a:cxn>
                <a:cxn ang="0">
                  <a:pos x="205" y="1151"/>
                </a:cxn>
                <a:cxn ang="0">
                  <a:pos x="146" y="1252"/>
                </a:cxn>
              </a:cxnLst>
              <a:rect l="0" t="0" r="r" b="b"/>
              <a:pathLst>
                <a:path w="830" h="2475">
                  <a:moveTo>
                    <a:pt x="408" y="1222"/>
                  </a:moveTo>
                  <a:lnTo>
                    <a:pt x="424" y="1223"/>
                  </a:lnTo>
                  <a:lnTo>
                    <a:pt x="439" y="1226"/>
                  </a:lnTo>
                  <a:lnTo>
                    <a:pt x="455" y="1229"/>
                  </a:lnTo>
                  <a:lnTo>
                    <a:pt x="469" y="1233"/>
                  </a:lnTo>
                  <a:lnTo>
                    <a:pt x="484" y="1239"/>
                  </a:lnTo>
                  <a:lnTo>
                    <a:pt x="499" y="1246"/>
                  </a:lnTo>
                  <a:lnTo>
                    <a:pt x="511" y="1254"/>
                  </a:lnTo>
                  <a:lnTo>
                    <a:pt x="524" y="1263"/>
                  </a:lnTo>
                  <a:lnTo>
                    <a:pt x="537" y="1273"/>
                  </a:lnTo>
                  <a:lnTo>
                    <a:pt x="549" y="1285"/>
                  </a:lnTo>
                  <a:lnTo>
                    <a:pt x="561" y="1297"/>
                  </a:lnTo>
                  <a:lnTo>
                    <a:pt x="572" y="1311"/>
                  </a:lnTo>
                  <a:lnTo>
                    <a:pt x="583" y="1325"/>
                  </a:lnTo>
                  <a:lnTo>
                    <a:pt x="593" y="1340"/>
                  </a:lnTo>
                  <a:lnTo>
                    <a:pt x="602" y="1357"/>
                  </a:lnTo>
                  <a:lnTo>
                    <a:pt x="611" y="1374"/>
                  </a:lnTo>
                  <a:lnTo>
                    <a:pt x="620" y="1391"/>
                  </a:lnTo>
                  <a:lnTo>
                    <a:pt x="628" y="1410"/>
                  </a:lnTo>
                  <a:lnTo>
                    <a:pt x="636" y="1429"/>
                  </a:lnTo>
                  <a:lnTo>
                    <a:pt x="642" y="1450"/>
                  </a:lnTo>
                  <a:lnTo>
                    <a:pt x="649" y="1470"/>
                  </a:lnTo>
                  <a:lnTo>
                    <a:pt x="655" y="1492"/>
                  </a:lnTo>
                  <a:lnTo>
                    <a:pt x="661" y="1513"/>
                  </a:lnTo>
                  <a:lnTo>
                    <a:pt x="666" y="1536"/>
                  </a:lnTo>
                  <a:lnTo>
                    <a:pt x="669" y="1559"/>
                  </a:lnTo>
                  <a:lnTo>
                    <a:pt x="674" y="1583"/>
                  </a:lnTo>
                  <a:lnTo>
                    <a:pt x="677" y="1606"/>
                  </a:lnTo>
                  <a:lnTo>
                    <a:pt x="679" y="1630"/>
                  </a:lnTo>
                  <a:lnTo>
                    <a:pt x="681" y="1655"/>
                  </a:lnTo>
                  <a:lnTo>
                    <a:pt x="683" y="1681"/>
                  </a:lnTo>
                  <a:lnTo>
                    <a:pt x="683" y="1706"/>
                  </a:lnTo>
                  <a:lnTo>
                    <a:pt x="685" y="1732"/>
                  </a:lnTo>
                  <a:lnTo>
                    <a:pt x="683" y="1784"/>
                  </a:lnTo>
                  <a:lnTo>
                    <a:pt x="680" y="1834"/>
                  </a:lnTo>
                  <a:lnTo>
                    <a:pt x="678" y="1858"/>
                  </a:lnTo>
                  <a:lnTo>
                    <a:pt x="675" y="1883"/>
                  </a:lnTo>
                  <a:lnTo>
                    <a:pt x="672" y="1907"/>
                  </a:lnTo>
                  <a:lnTo>
                    <a:pt x="667" y="1931"/>
                  </a:lnTo>
                  <a:lnTo>
                    <a:pt x="663" y="1954"/>
                  </a:lnTo>
                  <a:lnTo>
                    <a:pt x="659" y="1976"/>
                  </a:lnTo>
                  <a:lnTo>
                    <a:pt x="653" y="1998"/>
                  </a:lnTo>
                  <a:lnTo>
                    <a:pt x="647" y="2020"/>
                  </a:lnTo>
                  <a:lnTo>
                    <a:pt x="640" y="2040"/>
                  </a:lnTo>
                  <a:lnTo>
                    <a:pt x="633" y="2060"/>
                  </a:lnTo>
                  <a:lnTo>
                    <a:pt x="625" y="2079"/>
                  </a:lnTo>
                  <a:lnTo>
                    <a:pt x="616" y="2097"/>
                  </a:lnTo>
                  <a:lnTo>
                    <a:pt x="608" y="2116"/>
                  </a:lnTo>
                  <a:lnTo>
                    <a:pt x="599" y="2132"/>
                  </a:lnTo>
                  <a:lnTo>
                    <a:pt x="589" y="2148"/>
                  </a:lnTo>
                  <a:lnTo>
                    <a:pt x="579" y="2163"/>
                  </a:lnTo>
                  <a:lnTo>
                    <a:pt x="568" y="2178"/>
                  </a:lnTo>
                  <a:lnTo>
                    <a:pt x="556" y="2190"/>
                  </a:lnTo>
                  <a:lnTo>
                    <a:pt x="544" y="2202"/>
                  </a:lnTo>
                  <a:lnTo>
                    <a:pt x="531" y="2213"/>
                  </a:lnTo>
                  <a:lnTo>
                    <a:pt x="517" y="2223"/>
                  </a:lnTo>
                  <a:lnTo>
                    <a:pt x="504" y="2232"/>
                  </a:lnTo>
                  <a:lnTo>
                    <a:pt x="489" y="2239"/>
                  </a:lnTo>
                  <a:lnTo>
                    <a:pt x="474" y="2245"/>
                  </a:lnTo>
                  <a:lnTo>
                    <a:pt x="458" y="2250"/>
                  </a:lnTo>
                  <a:lnTo>
                    <a:pt x="442" y="2253"/>
                  </a:lnTo>
                  <a:lnTo>
                    <a:pt x="425" y="2255"/>
                  </a:lnTo>
                  <a:lnTo>
                    <a:pt x="408" y="2256"/>
                  </a:lnTo>
                  <a:lnTo>
                    <a:pt x="391" y="2255"/>
                  </a:lnTo>
                  <a:lnTo>
                    <a:pt x="376" y="2253"/>
                  </a:lnTo>
                  <a:lnTo>
                    <a:pt x="360" y="2250"/>
                  </a:lnTo>
                  <a:lnTo>
                    <a:pt x="346" y="2245"/>
                  </a:lnTo>
                  <a:lnTo>
                    <a:pt x="331" y="2239"/>
                  </a:lnTo>
                  <a:lnTo>
                    <a:pt x="317" y="2232"/>
                  </a:lnTo>
                  <a:lnTo>
                    <a:pt x="304" y="2223"/>
                  </a:lnTo>
                  <a:lnTo>
                    <a:pt x="291" y="2213"/>
                  </a:lnTo>
                  <a:lnTo>
                    <a:pt x="278" y="2202"/>
                  </a:lnTo>
                  <a:lnTo>
                    <a:pt x="266" y="2190"/>
                  </a:lnTo>
                  <a:lnTo>
                    <a:pt x="254" y="2178"/>
                  </a:lnTo>
                  <a:lnTo>
                    <a:pt x="243" y="2163"/>
                  </a:lnTo>
                  <a:lnTo>
                    <a:pt x="232" y="2148"/>
                  </a:lnTo>
                  <a:lnTo>
                    <a:pt x="223" y="2132"/>
                  </a:lnTo>
                  <a:lnTo>
                    <a:pt x="213" y="2116"/>
                  </a:lnTo>
                  <a:lnTo>
                    <a:pt x="204" y="2097"/>
                  </a:lnTo>
                  <a:lnTo>
                    <a:pt x="196" y="2079"/>
                  </a:lnTo>
                  <a:lnTo>
                    <a:pt x="187" y="2060"/>
                  </a:lnTo>
                  <a:lnTo>
                    <a:pt x="179" y="2040"/>
                  </a:lnTo>
                  <a:lnTo>
                    <a:pt x="173" y="2020"/>
                  </a:lnTo>
                  <a:lnTo>
                    <a:pt x="166" y="1998"/>
                  </a:lnTo>
                  <a:lnTo>
                    <a:pt x="160" y="1976"/>
                  </a:lnTo>
                  <a:lnTo>
                    <a:pt x="155" y="1954"/>
                  </a:lnTo>
                  <a:lnTo>
                    <a:pt x="150" y="1931"/>
                  </a:lnTo>
                  <a:lnTo>
                    <a:pt x="146" y="1907"/>
                  </a:lnTo>
                  <a:lnTo>
                    <a:pt x="142" y="1883"/>
                  </a:lnTo>
                  <a:lnTo>
                    <a:pt x="138" y="1858"/>
                  </a:lnTo>
                  <a:lnTo>
                    <a:pt x="136" y="1834"/>
                  </a:lnTo>
                  <a:lnTo>
                    <a:pt x="134" y="1809"/>
                  </a:lnTo>
                  <a:lnTo>
                    <a:pt x="132" y="1784"/>
                  </a:lnTo>
                  <a:lnTo>
                    <a:pt x="132" y="1758"/>
                  </a:lnTo>
                  <a:lnTo>
                    <a:pt x="131" y="1732"/>
                  </a:lnTo>
                  <a:lnTo>
                    <a:pt x="132" y="1707"/>
                  </a:lnTo>
                  <a:lnTo>
                    <a:pt x="133" y="1683"/>
                  </a:lnTo>
                  <a:lnTo>
                    <a:pt x="134" y="1659"/>
                  </a:lnTo>
                  <a:lnTo>
                    <a:pt x="136" y="1635"/>
                  </a:lnTo>
                  <a:lnTo>
                    <a:pt x="139" y="1611"/>
                  </a:lnTo>
                  <a:lnTo>
                    <a:pt x="143" y="1588"/>
                  </a:lnTo>
                  <a:lnTo>
                    <a:pt x="147" y="1564"/>
                  </a:lnTo>
                  <a:lnTo>
                    <a:pt x="151" y="1541"/>
                  </a:lnTo>
                  <a:lnTo>
                    <a:pt x="157" y="1520"/>
                  </a:lnTo>
                  <a:lnTo>
                    <a:pt x="163" y="1498"/>
                  </a:lnTo>
                  <a:lnTo>
                    <a:pt x="170" y="1477"/>
                  </a:lnTo>
                  <a:lnTo>
                    <a:pt x="176" y="1456"/>
                  </a:lnTo>
                  <a:lnTo>
                    <a:pt x="184" y="1435"/>
                  </a:lnTo>
                  <a:lnTo>
                    <a:pt x="191" y="1416"/>
                  </a:lnTo>
                  <a:lnTo>
                    <a:pt x="200" y="1398"/>
                  </a:lnTo>
                  <a:lnTo>
                    <a:pt x="210" y="1379"/>
                  </a:lnTo>
                  <a:lnTo>
                    <a:pt x="218" y="1362"/>
                  </a:lnTo>
                  <a:lnTo>
                    <a:pt x="229" y="1345"/>
                  </a:lnTo>
                  <a:lnTo>
                    <a:pt x="239" y="1329"/>
                  </a:lnTo>
                  <a:lnTo>
                    <a:pt x="250" y="1314"/>
                  </a:lnTo>
                  <a:lnTo>
                    <a:pt x="261" y="1300"/>
                  </a:lnTo>
                  <a:lnTo>
                    <a:pt x="272" y="1288"/>
                  </a:lnTo>
                  <a:lnTo>
                    <a:pt x="284" y="1276"/>
                  </a:lnTo>
                  <a:lnTo>
                    <a:pt x="297" y="1266"/>
                  </a:lnTo>
                  <a:lnTo>
                    <a:pt x="309" y="1256"/>
                  </a:lnTo>
                  <a:lnTo>
                    <a:pt x="322" y="1247"/>
                  </a:lnTo>
                  <a:lnTo>
                    <a:pt x="336" y="1240"/>
                  </a:lnTo>
                  <a:lnTo>
                    <a:pt x="349" y="1233"/>
                  </a:lnTo>
                  <a:lnTo>
                    <a:pt x="363" y="1229"/>
                  </a:lnTo>
                  <a:lnTo>
                    <a:pt x="378" y="1226"/>
                  </a:lnTo>
                  <a:lnTo>
                    <a:pt x="393" y="1223"/>
                  </a:lnTo>
                  <a:lnTo>
                    <a:pt x="408" y="1222"/>
                  </a:lnTo>
                  <a:close/>
                  <a:moveTo>
                    <a:pt x="0" y="2446"/>
                  </a:moveTo>
                  <a:lnTo>
                    <a:pt x="146" y="2446"/>
                  </a:lnTo>
                  <a:lnTo>
                    <a:pt x="146" y="2241"/>
                  </a:lnTo>
                  <a:lnTo>
                    <a:pt x="160" y="2271"/>
                  </a:lnTo>
                  <a:lnTo>
                    <a:pt x="174" y="2298"/>
                  </a:lnTo>
                  <a:lnTo>
                    <a:pt x="189" y="2322"/>
                  </a:lnTo>
                  <a:lnTo>
                    <a:pt x="205" y="2345"/>
                  </a:lnTo>
                  <a:lnTo>
                    <a:pt x="222" y="2367"/>
                  </a:lnTo>
                  <a:lnTo>
                    <a:pt x="239" y="2385"/>
                  </a:lnTo>
                  <a:lnTo>
                    <a:pt x="256" y="2402"/>
                  </a:lnTo>
                  <a:lnTo>
                    <a:pt x="275" y="2418"/>
                  </a:lnTo>
                  <a:lnTo>
                    <a:pt x="293" y="2432"/>
                  </a:lnTo>
                  <a:lnTo>
                    <a:pt x="312" y="2443"/>
                  </a:lnTo>
                  <a:lnTo>
                    <a:pt x="332" y="2452"/>
                  </a:lnTo>
                  <a:lnTo>
                    <a:pt x="352" y="2461"/>
                  </a:lnTo>
                  <a:lnTo>
                    <a:pt x="373" y="2466"/>
                  </a:lnTo>
                  <a:lnTo>
                    <a:pt x="394" y="2471"/>
                  </a:lnTo>
                  <a:lnTo>
                    <a:pt x="415" y="2474"/>
                  </a:lnTo>
                  <a:lnTo>
                    <a:pt x="437" y="2475"/>
                  </a:lnTo>
                  <a:lnTo>
                    <a:pt x="460" y="2474"/>
                  </a:lnTo>
                  <a:lnTo>
                    <a:pt x="482" y="2471"/>
                  </a:lnTo>
                  <a:lnTo>
                    <a:pt x="504" y="2465"/>
                  </a:lnTo>
                  <a:lnTo>
                    <a:pt x="524" y="2459"/>
                  </a:lnTo>
                  <a:lnTo>
                    <a:pt x="545" y="2450"/>
                  </a:lnTo>
                  <a:lnTo>
                    <a:pt x="564" y="2439"/>
                  </a:lnTo>
                  <a:lnTo>
                    <a:pt x="584" y="2427"/>
                  </a:lnTo>
                  <a:lnTo>
                    <a:pt x="602" y="2414"/>
                  </a:lnTo>
                  <a:lnTo>
                    <a:pt x="621" y="2399"/>
                  </a:lnTo>
                  <a:lnTo>
                    <a:pt x="638" y="2382"/>
                  </a:lnTo>
                  <a:lnTo>
                    <a:pt x="654" y="2364"/>
                  </a:lnTo>
                  <a:lnTo>
                    <a:pt x="669" y="2344"/>
                  </a:lnTo>
                  <a:lnTo>
                    <a:pt x="685" y="2322"/>
                  </a:lnTo>
                  <a:lnTo>
                    <a:pt x="700" y="2301"/>
                  </a:lnTo>
                  <a:lnTo>
                    <a:pt x="713" y="2277"/>
                  </a:lnTo>
                  <a:lnTo>
                    <a:pt x="726" y="2252"/>
                  </a:lnTo>
                  <a:lnTo>
                    <a:pt x="739" y="2226"/>
                  </a:lnTo>
                  <a:lnTo>
                    <a:pt x="749" y="2200"/>
                  </a:lnTo>
                  <a:lnTo>
                    <a:pt x="760" y="2172"/>
                  </a:lnTo>
                  <a:lnTo>
                    <a:pt x="771" y="2143"/>
                  </a:lnTo>
                  <a:lnTo>
                    <a:pt x="780" y="2114"/>
                  </a:lnTo>
                  <a:lnTo>
                    <a:pt x="788" y="2083"/>
                  </a:lnTo>
                  <a:lnTo>
                    <a:pt x="796" y="2052"/>
                  </a:lnTo>
                  <a:lnTo>
                    <a:pt x="804" y="2020"/>
                  </a:lnTo>
                  <a:lnTo>
                    <a:pt x="809" y="1987"/>
                  </a:lnTo>
                  <a:lnTo>
                    <a:pt x="814" y="1955"/>
                  </a:lnTo>
                  <a:lnTo>
                    <a:pt x="820" y="1921"/>
                  </a:lnTo>
                  <a:lnTo>
                    <a:pt x="823" y="1887"/>
                  </a:lnTo>
                  <a:lnTo>
                    <a:pt x="826" y="1852"/>
                  </a:lnTo>
                  <a:lnTo>
                    <a:pt x="828" y="1817"/>
                  </a:lnTo>
                  <a:lnTo>
                    <a:pt x="830" y="1782"/>
                  </a:lnTo>
                  <a:lnTo>
                    <a:pt x="830" y="1747"/>
                  </a:lnTo>
                  <a:lnTo>
                    <a:pt x="830" y="1710"/>
                  </a:lnTo>
                  <a:lnTo>
                    <a:pt x="828" y="1673"/>
                  </a:lnTo>
                  <a:lnTo>
                    <a:pt x="826" y="1638"/>
                  </a:lnTo>
                  <a:lnTo>
                    <a:pt x="823" y="1602"/>
                  </a:lnTo>
                  <a:lnTo>
                    <a:pt x="820" y="1566"/>
                  </a:lnTo>
                  <a:lnTo>
                    <a:pt x="814" y="1532"/>
                  </a:lnTo>
                  <a:lnTo>
                    <a:pt x="809" y="1498"/>
                  </a:lnTo>
                  <a:lnTo>
                    <a:pt x="804" y="1465"/>
                  </a:lnTo>
                  <a:lnTo>
                    <a:pt x="796" y="1432"/>
                  </a:lnTo>
                  <a:lnTo>
                    <a:pt x="788" y="1400"/>
                  </a:lnTo>
                  <a:lnTo>
                    <a:pt x="780" y="1369"/>
                  </a:lnTo>
                  <a:lnTo>
                    <a:pt x="771" y="1339"/>
                  </a:lnTo>
                  <a:lnTo>
                    <a:pt x="760" y="1310"/>
                  </a:lnTo>
                  <a:lnTo>
                    <a:pt x="749" y="1282"/>
                  </a:lnTo>
                  <a:lnTo>
                    <a:pt x="739" y="1254"/>
                  </a:lnTo>
                  <a:lnTo>
                    <a:pt x="726" y="1228"/>
                  </a:lnTo>
                  <a:lnTo>
                    <a:pt x="713" y="1203"/>
                  </a:lnTo>
                  <a:lnTo>
                    <a:pt x="700" y="1179"/>
                  </a:lnTo>
                  <a:lnTo>
                    <a:pt x="685" y="1156"/>
                  </a:lnTo>
                  <a:lnTo>
                    <a:pt x="669" y="1136"/>
                  </a:lnTo>
                  <a:lnTo>
                    <a:pt x="654" y="1115"/>
                  </a:lnTo>
                  <a:lnTo>
                    <a:pt x="638" y="1097"/>
                  </a:lnTo>
                  <a:lnTo>
                    <a:pt x="621" y="1081"/>
                  </a:lnTo>
                  <a:lnTo>
                    <a:pt x="602" y="1064"/>
                  </a:lnTo>
                  <a:lnTo>
                    <a:pt x="584" y="1051"/>
                  </a:lnTo>
                  <a:lnTo>
                    <a:pt x="564" y="1038"/>
                  </a:lnTo>
                  <a:lnTo>
                    <a:pt x="545" y="1029"/>
                  </a:lnTo>
                  <a:lnTo>
                    <a:pt x="524" y="1020"/>
                  </a:lnTo>
                  <a:lnTo>
                    <a:pt x="504" y="1013"/>
                  </a:lnTo>
                  <a:lnTo>
                    <a:pt x="482" y="1008"/>
                  </a:lnTo>
                  <a:lnTo>
                    <a:pt x="460" y="1005"/>
                  </a:lnTo>
                  <a:lnTo>
                    <a:pt x="437" y="1004"/>
                  </a:lnTo>
                  <a:lnTo>
                    <a:pt x="426" y="1004"/>
                  </a:lnTo>
                  <a:lnTo>
                    <a:pt x="415" y="1005"/>
                  </a:lnTo>
                  <a:lnTo>
                    <a:pt x="404" y="1007"/>
                  </a:lnTo>
                  <a:lnTo>
                    <a:pt x="394" y="1008"/>
                  </a:lnTo>
                  <a:lnTo>
                    <a:pt x="373" y="1015"/>
                  </a:lnTo>
                  <a:lnTo>
                    <a:pt x="352" y="1022"/>
                  </a:lnTo>
                  <a:lnTo>
                    <a:pt x="332" y="1032"/>
                  </a:lnTo>
                  <a:lnTo>
                    <a:pt x="312" y="1044"/>
                  </a:lnTo>
                  <a:lnTo>
                    <a:pt x="293" y="1058"/>
                  </a:lnTo>
                  <a:lnTo>
                    <a:pt x="275" y="1073"/>
                  </a:lnTo>
                  <a:lnTo>
                    <a:pt x="256" y="1090"/>
                  </a:lnTo>
                  <a:lnTo>
                    <a:pt x="239" y="1109"/>
                  </a:lnTo>
                  <a:lnTo>
                    <a:pt x="222" y="1129"/>
                  </a:lnTo>
                  <a:lnTo>
                    <a:pt x="205" y="1151"/>
                  </a:lnTo>
                  <a:lnTo>
                    <a:pt x="189" y="1175"/>
                  </a:lnTo>
                  <a:lnTo>
                    <a:pt x="174" y="1200"/>
                  </a:lnTo>
                  <a:lnTo>
                    <a:pt x="160" y="1225"/>
                  </a:lnTo>
                  <a:lnTo>
                    <a:pt x="146" y="1252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2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Freeform 22"/>
            <p:cNvSpPr>
              <a:spLocks noChangeAspect="1" noEditPoints="1"/>
            </p:cNvSpPr>
            <p:nvPr/>
          </p:nvSpPr>
          <p:spPr bwMode="black">
            <a:xfrm>
              <a:off x="4170" y="2200"/>
              <a:ext cx="97" cy="164"/>
            </a:xfrm>
            <a:custGeom>
              <a:avLst/>
              <a:gdLst/>
              <a:ahLst/>
              <a:cxnLst>
                <a:cxn ang="0">
                  <a:pos x="500" y="229"/>
                </a:cxn>
                <a:cxn ang="0">
                  <a:pos x="570" y="272"/>
                </a:cxn>
                <a:cxn ang="0">
                  <a:pos x="629" y="343"/>
                </a:cxn>
                <a:cxn ang="0">
                  <a:pos x="675" y="435"/>
                </a:cxn>
                <a:cxn ang="0">
                  <a:pos x="708" y="544"/>
                </a:cxn>
                <a:cxn ang="0">
                  <a:pos x="726" y="666"/>
                </a:cxn>
                <a:cxn ang="0">
                  <a:pos x="727" y="794"/>
                </a:cxn>
                <a:cxn ang="0">
                  <a:pos x="713" y="916"/>
                </a:cxn>
                <a:cxn ang="0">
                  <a:pos x="683" y="1025"/>
                </a:cxn>
                <a:cxn ang="0">
                  <a:pos x="639" y="1118"/>
                </a:cxn>
                <a:cxn ang="0">
                  <a:pos x="582" y="1190"/>
                </a:cxn>
                <a:cxn ang="0">
                  <a:pos x="515" y="1236"/>
                </a:cxn>
                <a:cxn ang="0">
                  <a:pos x="437" y="1252"/>
                </a:cxn>
                <a:cxn ang="0">
                  <a:pos x="361" y="1236"/>
                </a:cxn>
                <a:cxn ang="0">
                  <a:pos x="292" y="1190"/>
                </a:cxn>
                <a:cxn ang="0">
                  <a:pos x="236" y="1118"/>
                </a:cxn>
                <a:cxn ang="0">
                  <a:pos x="193" y="1025"/>
                </a:cxn>
                <a:cxn ang="0">
                  <a:pos x="163" y="916"/>
                </a:cxn>
                <a:cxn ang="0">
                  <a:pos x="147" y="794"/>
                </a:cxn>
                <a:cxn ang="0">
                  <a:pos x="150" y="666"/>
                </a:cxn>
                <a:cxn ang="0">
                  <a:pos x="167" y="544"/>
                </a:cxn>
                <a:cxn ang="0">
                  <a:pos x="200" y="435"/>
                </a:cxn>
                <a:cxn ang="0">
                  <a:pos x="247" y="343"/>
                </a:cxn>
                <a:cxn ang="0">
                  <a:pos x="305" y="272"/>
                </a:cxn>
                <a:cxn ang="0">
                  <a:pos x="375" y="229"/>
                </a:cxn>
                <a:cxn ang="0">
                  <a:pos x="437" y="1471"/>
                </a:cxn>
                <a:cxn ang="0">
                  <a:pos x="549" y="1448"/>
                </a:cxn>
                <a:cxn ang="0">
                  <a:pos x="648" y="1383"/>
                </a:cxn>
                <a:cxn ang="0">
                  <a:pos x="734" y="1284"/>
                </a:cxn>
                <a:cxn ang="0">
                  <a:pos x="802" y="1152"/>
                </a:cxn>
                <a:cxn ang="0">
                  <a:pos x="848" y="995"/>
                </a:cxn>
                <a:cxn ang="0">
                  <a:pos x="872" y="818"/>
                </a:cxn>
                <a:cxn ang="0">
                  <a:pos x="870" y="631"/>
                </a:cxn>
                <a:cxn ang="0">
                  <a:pos x="841" y="454"/>
                </a:cxn>
                <a:cxn ang="0">
                  <a:pos x="790" y="300"/>
                </a:cxn>
                <a:cxn ang="0">
                  <a:pos x="719" y="171"/>
                </a:cxn>
                <a:cxn ang="0">
                  <a:pos x="630" y="73"/>
                </a:cxn>
                <a:cxn ang="0">
                  <a:pos x="527" y="15"/>
                </a:cxn>
                <a:cxn ang="0">
                  <a:pos x="415" y="1"/>
                </a:cxn>
                <a:cxn ang="0">
                  <a:pos x="305" y="33"/>
                </a:cxn>
                <a:cxn ang="0">
                  <a:pos x="208" y="108"/>
                </a:cxn>
                <a:cxn ang="0">
                  <a:pos x="127" y="218"/>
                </a:cxn>
                <a:cxn ang="0">
                  <a:pos x="63" y="359"/>
                </a:cxn>
                <a:cxn ang="0">
                  <a:pos x="20" y="522"/>
                </a:cxn>
                <a:cxn ang="0">
                  <a:pos x="1" y="704"/>
                </a:cxn>
                <a:cxn ang="0">
                  <a:pos x="9" y="891"/>
                </a:cxn>
                <a:cxn ang="0">
                  <a:pos x="43" y="1061"/>
                </a:cxn>
                <a:cxn ang="0">
                  <a:pos x="99" y="1208"/>
                </a:cxn>
                <a:cxn ang="0">
                  <a:pos x="173" y="1327"/>
                </a:cxn>
                <a:cxn ang="0">
                  <a:pos x="265" y="1414"/>
                </a:cxn>
                <a:cxn ang="0">
                  <a:pos x="369" y="1462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4" y="219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6"/>
                  </a:lnTo>
                  <a:lnTo>
                    <a:pt x="529" y="243"/>
                  </a:lnTo>
                  <a:lnTo>
                    <a:pt x="543" y="252"/>
                  </a:lnTo>
                  <a:lnTo>
                    <a:pt x="556" y="262"/>
                  </a:lnTo>
                  <a:lnTo>
                    <a:pt x="570" y="272"/>
                  </a:lnTo>
                  <a:lnTo>
                    <a:pt x="582" y="284"/>
                  </a:lnTo>
                  <a:lnTo>
                    <a:pt x="595" y="297"/>
                  </a:lnTo>
                  <a:lnTo>
                    <a:pt x="606" y="311"/>
                  </a:lnTo>
                  <a:lnTo>
                    <a:pt x="618" y="327"/>
                  </a:lnTo>
                  <a:lnTo>
                    <a:pt x="629" y="343"/>
                  </a:lnTo>
                  <a:lnTo>
                    <a:pt x="639" y="359"/>
                  </a:lnTo>
                  <a:lnTo>
                    <a:pt x="648" y="376"/>
                  </a:lnTo>
                  <a:lnTo>
                    <a:pt x="658" y="396"/>
                  </a:lnTo>
                  <a:lnTo>
                    <a:pt x="667" y="414"/>
                  </a:lnTo>
                  <a:lnTo>
                    <a:pt x="675" y="435"/>
                  </a:lnTo>
                  <a:lnTo>
                    <a:pt x="683" y="455"/>
                  </a:lnTo>
                  <a:lnTo>
                    <a:pt x="689" y="477"/>
                  </a:lnTo>
                  <a:lnTo>
                    <a:pt x="697" y="499"/>
                  </a:lnTo>
                  <a:lnTo>
                    <a:pt x="702" y="521"/>
                  </a:lnTo>
                  <a:lnTo>
                    <a:pt x="708" y="544"/>
                  </a:lnTo>
                  <a:lnTo>
                    <a:pt x="713" y="568"/>
                  </a:lnTo>
                  <a:lnTo>
                    <a:pt x="716" y="592"/>
                  </a:lnTo>
                  <a:lnTo>
                    <a:pt x="721" y="616"/>
                  </a:lnTo>
                  <a:lnTo>
                    <a:pt x="724" y="640"/>
                  </a:lnTo>
                  <a:lnTo>
                    <a:pt x="726" y="666"/>
                  </a:lnTo>
                  <a:lnTo>
                    <a:pt x="727" y="691"/>
                  </a:lnTo>
                  <a:lnTo>
                    <a:pt x="728" y="717"/>
                  </a:lnTo>
                  <a:lnTo>
                    <a:pt x="728" y="743"/>
                  </a:lnTo>
                  <a:lnTo>
                    <a:pt x="728" y="768"/>
                  </a:lnTo>
                  <a:lnTo>
                    <a:pt x="727" y="794"/>
                  </a:lnTo>
                  <a:lnTo>
                    <a:pt x="726" y="819"/>
                  </a:lnTo>
                  <a:lnTo>
                    <a:pt x="724" y="844"/>
                  </a:lnTo>
                  <a:lnTo>
                    <a:pt x="721" y="868"/>
                  </a:lnTo>
                  <a:lnTo>
                    <a:pt x="716" y="892"/>
                  </a:lnTo>
                  <a:lnTo>
                    <a:pt x="713" y="916"/>
                  </a:lnTo>
                  <a:lnTo>
                    <a:pt x="708" y="939"/>
                  </a:lnTo>
                  <a:lnTo>
                    <a:pt x="702" y="961"/>
                  </a:lnTo>
                  <a:lnTo>
                    <a:pt x="697" y="983"/>
                  </a:lnTo>
                  <a:lnTo>
                    <a:pt x="689" y="1005"/>
                  </a:lnTo>
                  <a:lnTo>
                    <a:pt x="683" y="1025"/>
                  </a:lnTo>
                  <a:lnTo>
                    <a:pt x="675" y="1046"/>
                  </a:lnTo>
                  <a:lnTo>
                    <a:pt x="667" y="1064"/>
                  </a:lnTo>
                  <a:lnTo>
                    <a:pt x="658" y="1084"/>
                  </a:lnTo>
                  <a:lnTo>
                    <a:pt x="648" y="1101"/>
                  </a:lnTo>
                  <a:lnTo>
                    <a:pt x="639" y="1118"/>
                  </a:lnTo>
                  <a:lnTo>
                    <a:pt x="629" y="1135"/>
                  </a:lnTo>
                  <a:lnTo>
                    <a:pt x="618" y="1150"/>
                  </a:lnTo>
                  <a:lnTo>
                    <a:pt x="606" y="1164"/>
                  </a:lnTo>
                  <a:lnTo>
                    <a:pt x="595" y="1177"/>
                  </a:lnTo>
                  <a:lnTo>
                    <a:pt x="582" y="1190"/>
                  </a:lnTo>
                  <a:lnTo>
                    <a:pt x="570" y="1201"/>
                  </a:lnTo>
                  <a:lnTo>
                    <a:pt x="556" y="1211"/>
                  </a:lnTo>
                  <a:lnTo>
                    <a:pt x="543" y="1221"/>
                  </a:lnTo>
                  <a:lnTo>
                    <a:pt x="529" y="1229"/>
                  </a:lnTo>
                  <a:lnTo>
                    <a:pt x="515" y="1236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49"/>
                  </a:lnTo>
                  <a:lnTo>
                    <a:pt x="454" y="1251"/>
                  </a:lnTo>
                  <a:lnTo>
                    <a:pt x="437" y="1252"/>
                  </a:lnTo>
                  <a:lnTo>
                    <a:pt x="421" y="1251"/>
                  </a:lnTo>
                  <a:lnTo>
                    <a:pt x="406" y="1249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1" y="1236"/>
                  </a:lnTo>
                  <a:lnTo>
                    <a:pt x="345" y="1229"/>
                  </a:lnTo>
                  <a:lnTo>
                    <a:pt x="332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8" y="1150"/>
                  </a:lnTo>
                  <a:lnTo>
                    <a:pt x="247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8" y="1084"/>
                  </a:lnTo>
                  <a:lnTo>
                    <a:pt x="208" y="1064"/>
                  </a:lnTo>
                  <a:lnTo>
                    <a:pt x="200" y="1046"/>
                  </a:lnTo>
                  <a:lnTo>
                    <a:pt x="193" y="1025"/>
                  </a:lnTo>
                  <a:lnTo>
                    <a:pt x="185" y="1005"/>
                  </a:lnTo>
                  <a:lnTo>
                    <a:pt x="179" y="983"/>
                  </a:lnTo>
                  <a:lnTo>
                    <a:pt x="172" y="961"/>
                  </a:lnTo>
                  <a:lnTo>
                    <a:pt x="167" y="939"/>
                  </a:lnTo>
                  <a:lnTo>
                    <a:pt x="163" y="916"/>
                  </a:lnTo>
                  <a:lnTo>
                    <a:pt x="158" y="892"/>
                  </a:lnTo>
                  <a:lnTo>
                    <a:pt x="155" y="868"/>
                  </a:lnTo>
                  <a:lnTo>
                    <a:pt x="152" y="844"/>
                  </a:lnTo>
                  <a:lnTo>
                    <a:pt x="150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50" y="666"/>
                  </a:lnTo>
                  <a:lnTo>
                    <a:pt x="152" y="640"/>
                  </a:lnTo>
                  <a:lnTo>
                    <a:pt x="155" y="616"/>
                  </a:lnTo>
                  <a:lnTo>
                    <a:pt x="158" y="592"/>
                  </a:lnTo>
                  <a:lnTo>
                    <a:pt x="163" y="568"/>
                  </a:lnTo>
                  <a:lnTo>
                    <a:pt x="167" y="544"/>
                  </a:lnTo>
                  <a:lnTo>
                    <a:pt x="172" y="521"/>
                  </a:lnTo>
                  <a:lnTo>
                    <a:pt x="179" y="499"/>
                  </a:lnTo>
                  <a:lnTo>
                    <a:pt x="185" y="477"/>
                  </a:lnTo>
                  <a:lnTo>
                    <a:pt x="193" y="455"/>
                  </a:lnTo>
                  <a:lnTo>
                    <a:pt x="200" y="435"/>
                  </a:lnTo>
                  <a:lnTo>
                    <a:pt x="208" y="414"/>
                  </a:lnTo>
                  <a:lnTo>
                    <a:pt x="218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7" y="343"/>
                  </a:lnTo>
                  <a:lnTo>
                    <a:pt x="258" y="327"/>
                  </a:lnTo>
                  <a:lnTo>
                    <a:pt x="269" y="311"/>
                  </a:lnTo>
                  <a:lnTo>
                    <a:pt x="281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2" y="252"/>
                  </a:lnTo>
                  <a:lnTo>
                    <a:pt x="345" y="243"/>
                  </a:lnTo>
                  <a:lnTo>
                    <a:pt x="361" y="236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6" y="222"/>
                  </a:lnTo>
                  <a:lnTo>
                    <a:pt x="421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61" y="1470"/>
                  </a:lnTo>
                  <a:lnTo>
                    <a:pt x="484" y="1467"/>
                  </a:lnTo>
                  <a:lnTo>
                    <a:pt x="506" y="1462"/>
                  </a:lnTo>
                  <a:lnTo>
                    <a:pt x="527" y="1456"/>
                  </a:lnTo>
                  <a:lnTo>
                    <a:pt x="549" y="1448"/>
                  </a:lnTo>
                  <a:lnTo>
                    <a:pt x="570" y="1439"/>
                  </a:lnTo>
                  <a:lnTo>
                    <a:pt x="590" y="1427"/>
                  </a:lnTo>
                  <a:lnTo>
                    <a:pt x="610" y="1414"/>
                  </a:lnTo>
                  <a:lnTo>
                    <a:pt x="630" y="1400"/>
                  </a:lnTo>
                  <a:lnTo>
                    <a:pt x="648" y="1383"/>
                  </a:lnTo>
                  <a:lnTo>
                    <a:pt x="667" y="1366"/>
                  </a:lnTo>
                  <a:lnTo>
                    <a:pt x="685" y="1348"/>
                  </a:lnTo>
                  <a:lnTo>
                    <a:pt x="701" y="1327"/>
                  </a:lnTo>
                  <a:lnTo>
                    <a:pt x="719" y="1307"/>
                  </a:lnTo>
                  <a:lnTo>
                    <a:pt x="734" y="1284"/>
                  </a:lnTo>
                  <a:lnTo>
                    <a:pt x="749" y="1259"/>
                  </a:lnTo>
                  <a:lnTo>
                    <a:pt x="763" y="1234"/>
                  </a:lnTo>
                  <a:lnTo>
                    <a:pt x="777" y="1208"/>
                  </a:lnTo>
                  <a:lnTo>
                    <a:pt x="790" y="1181"/>
                  </a:lnTo>
                  <a:lnTo>
                    <a:pt x="802" y="1152"/>
                  </a:lnTo>
                  <a:lnTo>
                    <a:pt x="813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1" y="1029"/>
                  </a:lnTo>
                  <a:lnTo>
                    <a:pt x="848" y="995"/>
                  </a:lnTo>
                  <a:lnTo>
                    <a:pt x="855" y="961"/>
                  </a:lnTo>
                  <a:lnTo>
                    <a:pt x="861" y="927"/>
                  </a:lnTo>
                  <a:lnTo>
                    <a:pt x="866" y="891"/>
                  </a:lnTo>
                  <a:lnTo>
                    <a:pt x="870" y="854"/>
                  </a:lnTo>
                  <a:lnTo>
                    <a:pt x="872" y="818"/>
                  </a:lnTo>
                  <a:lnTo>
                    <a:pt x="874" y="781"/>
                  </a:lnTo>
                  <a:lnTo>
                    <a:pt x="874" y="743"/>
                  </a:lnTo>
                  <a:lnTo>
                    <a:pt x="874" y="704"/>
                  </a:lnTo>
                  <a:lnTo>
                    <a:pt x="872" y="667"/>
                  </a:lnTo>
                  <a:lnTo>
                    <a:pt x="870" y="631"/>
                  </a:lnTo>
                  <a:lnTo>
                    <a:pt x="866" y="594"/>
                  </a:lnTo>
                  <a:lnTo>
                    <a:pt x="861" y="558"/>
                  </a:lnTo>
                  <a:lnTo>
                    <a:pt x="855" y="522"/>
                  </a:lnTo>
                  <a:lnTo>
                    <a:pt x="848" y="489"/>
                  </a:lnTo>
                  <a:lnTo>
                    <a:pt x="841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3" y="359"/>
                  </a:lnTo>
                  <a:lnTo>
                    <a:pt x="802" y="329"/>
                  </a:lnTo>
                  <a:lnTo>
                    <a:pt x="790" y="300"/>
                  </a:lnTo>
                  <a:lnTo>
                    <a:pt x="777" y="271"/>
                  </a:lnTo>
                  <a:lnTo>
                    <a:pt x="763" y="244"/>
                  </a:lnTo>
                  <a:lnTo>
                    <a:pt x="749" y="218"/>
                  </a:lnTo>
                  <a:lnTo>
                    <a:pt x="734" y="194"/>
                  </a:lnTo>
                  <a:lnTo>
                    <a:pt x="719" y="171"/>
                  </a:lnTo>
                  <a:lnTo>
                    <a:pt x="701" y="148"/>
                  </a:lnTo>
                  <a:lnTo>
                    <a:pt x="685" y="128"/>
                  </a:lnTo>
                  <a:lnTo>
                    <a:pt x="667" y="108"/>
                  </a:lnTo>
                  <a:lnTo>
                    <a:pt x="648" y="90"/>
                  </a:lnTo>
                  <a:lnTo>
                    <a:pt x="630" y="73"/>
                  </a:lnTo>
                  <a:lnTo>
                    <a:pt x="610" y="58"/>
                  </a:lnTo>
                  <a:lnTo>
                    <a:pt x="590" y="45"/>
                  </a:lnTo>
                  <a:lnTo>
                    <a:pt x="570" y="33"/>
                  </a:lnTo>
                  <a:lnTo>
                    <a:pt x="549" y="24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4" y="4"/>
                  </a:lnTo>
                  <a:lnTo>
                    <a:pt x="461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4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4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5" y="58"/>
                  </a:lnTo>
                  <a:lnTo>
                    <a:pt x="246" y="73"/>
                  </a:lnTo>
                  <a:lnTo>
                    <a:pt x="226" y="90"/>
                  </a:lnTo>
                  <a:lnTo>
                    <a:pt x="208" y="108"/>
                  </a:lnTo>
                  <a:lnTo>
                    <a:pt x="191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1" y="194"/>
                  </a:lnTo>
                  <a:lnTo>
                    <a:pt x="127" y="218"/>
                  </a:lnTo>
                  <a:lnTo>
                    <a:pt x="112" y="244"/>
                  </a:lnTo>
                  <a:lnTo>
                    <a:pt x="99" y="271"/>
                  </a:lnTo>
                  <a:lnTo>
                    <a:pt x="86" y="300"/>
                  </a:lnTo>
                  <a:lnTo>
                    <a:pt x="74" y="329"/>
                  </a:lnTo>
                  <a:lnTo>
                    <a:pt x="63" y="359"/>
                  </a:lnTo>
                  <a:lnTo>
                    <a:pt x="52" y="389"/>
                  </a:lnTo>
                  <a:lnTo>
                    <a:pt x="43" y="422"/>
                  </a:lnTo>
                  <a:lnTo>
                    <a:pt x="34" y="454"/>
                  </a:lnTo>
                  <a:lnTo>
                    <a:pt x="26" y="489"/>
                  </a:lnTo>
                  <a:lnTo>
                    <a:pt x="20" y="522"/>
                  </a:lnTo>
                  <a:lnTo>
                    <a:pt x="14" y="558"/>
                  </a:lnTo>
                  <a:lnTo>
                    <a:pt x="9" y="594"/>
                  </a:lnTo>
                  <a:lnTo>
                    <a:pt x="6" y="631"/>
                  </a:lnTo>
                  <a:lnTo>
                    <a:pt x="3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3" y="818"/>
                  </a:lnTo>
                  <a:lnTo>
                    <a:pt x="6" y="854"/>
                  </a:lnTo>
                  <a:lnTo>
                    <a:pt x="9" y="891"/>
                  </a:lnTo>
                  <a:lnTo>
                    <a:pt x="14" y="927"/>
                  </a:lnTo>
                  <a:lnTo>
                    <a:pt x="20" y="961"/>
                  </a:lnTo>
                  <a:lnTo>
                    <a:pt x="26" y="995"/>
                  </a:lnTo>
                  <a:lnTo>
                    <a:pt x="34" y="1029"/>
                  </a:lnTo>
                  <a:lnTo>
                    <a:pt x="43" y="1061"/>
                  </a:lnTo>
                  <a:lnTo>
                    <a:pt x="52" y="1092"/>
                  </a:lnTo>
                  <a:lnTo>
                    <a:pt x="63" y="1123"/>
                  </a:lnTo>
                  <a:lnTo>
                    <a:pt x="74" y="1152"/>
                  </a:lnTo>
                  <a:lnTo>
                    <a:pt x="86" y="1181"/>
                  </a:lnTo>
                  <a:lnTo>
                    <a:pt x="99" y="1208"/>
                  </a:lnTo>
                  <a:lnTo>
                    <a:pt x="112" y="1234"/>
                  </a:lnTo>
                  <a:lnTo>
                    <a:pt x="127" y="1259"/>
                  </a:lnTo>
                  <a:lnTo>
                    <a:pt x="141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1" y="1348"/>
                  </a:lnTo>
                  <a:lnTo>
                    <a:pt x="208" y="1366"/>
                  </a:lnTo>
                  <a:lnTo>
                    <a:pt x="226" y="1383"/>
                  </a:lnTo>
                  <a:lnTo>
                    <a:pt x="246" y="1400"/>
                  </a:lnTo>
                  <a:lnTo>
                    <a:pt x="265" y="1414"/>
                  </a:lnTo>
                  <a:lnTo>
                    <a:pt x="285" y="1427"/>
                  </a:lnTo>
                  <a:lnTo>
                    <a:pt x="305" y="1439"/>
                  </a:lnTo>
                  <a:lnTo>
                    <a:pt x="326" y="1448"/>
                  </a:lnTo>
                  <a:lnTo>
                    <a:pt x="348" y="1456"/>
                  </a:lnTo>
                  <a:lnTo>
                    <a:pt x="369" y="1462"/>
                  </a:lnTo>
                  <a:lnTo>
                    <a:pt x="392" y="1467"/>
                  </a:lnTo>
                  <a:lnTo>
                    <a:pt x="415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Freeform 23"/>
            <p:cNvSpPr>
              <a:spLocks noChangeAspect="1"/>
            </p:cNvSpPr>
            <p:nvPr/>
          </p:nvSpPr>
          <p:spPr bwMode="black">
            <a:xfrm>
              <a:off x="4285" y="2200"/>
              <a:ext cx="50" cy="160"/>
            </a:xfrm>
            <a:custGeom>
              <a:avLst/>
              <a:gdLst/>
              <a:ahLst/>
              <a:cxnLst>
                <a:cxn ang="0">
                  <a:pos x="147" y="189"/>
                </a:cxn>
                <a:cxn ang="0">
                  <a:pos x="180" y="117"/>
                </a:cxn>
                <a:cxn ang="0">
                  <a:pos x="197" y="84"/>
                </a:cxn>
                <a:cxn ang="0">
                  <a:pos x="217" y="56"/>
                </a:cxn>
                <a:cxn ang="0">
                  <a:pos x="238" y="33"/>
                </a:cxn>
                <a:cxn ang="0">
                  <a:pos x="263" y="15"/>
                </a:cxn>
                <a:cxn ang="0">
                  <a:pos x="290" y="4"/>
                </a:cxn>
                <a:cxn ang="0">
                  <a:pos x="321" y="0"/>
                </a:cxn>
                <a:cxn ang="0">
                  <a:pos x="341" y="1"/>
                </a:cxn>
                <a:cxn ang="0">
                  <a:pos x="360" y="5"/>
                </a:cxn>
                <a:cxn ang="0">
                  <a:pos x="377" y="12"/>
                </a:cxn>
                <a:cxn ang="0">
                  <a:pos x="392" y="20"/>
                </a:cxn>
                <a:cxn ang="0">
                  <a:pos x="421" y="43"/>
                </a:cxn>
                <a:cxn ang="0">
                  <a:pos x="452" y="72"/>
                </a:cxn>
                <a:cxn ang="0">
                  <a:pos x="360" y="267"/>
                </a:cxn>
                <a:cxn ang="0">
                  <a:pos x="335" y="234"/>
                </a:cxn>
                <a:cxn ang="0">
                  <a:pos x="322" y="223"/>
                </a:cxn>
                <a:cxn ang="0">
                  <a:pos x="312" y="219"/>
                </a:cxn>
                <a:cxn ang="0">
                  <a:pos x="291" y="219"/>
                </a:cxn>
                <a:cxn ang="0">
                  <a:pos x="265" y="227"/>
                </a:cxn>
                <a:cxn ang="0">
                  <a:pos x="242" y="241"/>
                </a:cxn>
                <a:cxn ang="0">
                  <a:pos x="221" y="262"/>
                </a:cxn>
                <a:cxn ang="0">
                  <a:pos x="203" y="288"/>
                </a:cxn>
                <a:cxn ang="0">
                  <a:pos x="188" y="318"/>
                </a:cxn>
                <a:cxn ang="0">
                  <a:pos x="175" y="353"/>
                </a:cxn>
                <a:cxn ang="0">
                  <a:pos x="164" y="389"/>
                </a:cxn>
                <a:cxn ang="0">
                  <a:pos x="151" y="451"/>
                </a:cxn>
                <a:cxn ang="0">
                  <a:pos x="140" y="537"/>
                </a:cxn>
                <a:cxn ang="0">
                  <a:pos x="134" y="624"/>
                </a:cxn>
                <a:cxn ang="0">
                  <a:pos x="131" y="705"/>
                </a:cxn>
                <a:cxn ang="0">
                  <a:pos x="131" y="1442"/>
                </a:cxn>
                <a:cxn ang="0">
                  <a:pos x="0" y="44"/>
                </a:cxn>
                <a:cxn ang="0">
                  <a:pos x="131" y="189"/>
                </a:cxn>
              </a:cxnLst>
              <a:rect l="0" t="0" r="r" b="b"/>
              <a:pathLst>
                <a:path w="452" h="1442">
                  <a:moveTo>
                    <a:pt x="131" y="189"/>
                  </a:moveTo>
                  <a:lnTo>
                    <a:pt x="147" y="189"/>
                  </a:lnTo>
                  <a:lnTo>
                    <a:pt x="163" y="152"/>
                  </a:lnTo>
                  <a:lnTo>
                    <a:pt x="180" y="117"/>
                  </a:lnTo>
                  <a:lnTo>
                    <a:pt x="189" y="100"/>
                  </a:lnTo>
                  <a:lnTo>
                    <a:pt x="197" y="84"/>
                  </a:lnTo>
                  <a:lnTo>
                    <a:pt x="207" y="70"/>
                  </a:lnTo>
                  <a:lnTo>
                    <a:pt x="217" y="56"/>
                  </a:lnTo>
                  <a:lnTo>
                    <a:pt x="228" y="44"/>
                  </a:lnTo>
                  <a:lnTo>
                    <a:pt x="238" y="33"/>
                  </a:lnTo>
                  <a:lnTo>
                    <a:pt x="250" y="24"/>
                  </a:lnTo>
                  <a:lnTo>
                    <a:pt x="263" y="15"/>
                  </a:lnTo>
                  <a:lnTo>
                    <a:pt x="276" y="9"/>
                  </a:lnTo>
                  <a:lnTo>
                    <a:pt x="290" y="4"/>
                  </a:lnTo>
                  <a:lnTo>
                    <a:pt x="306" y="1"/>
                  </a:lnTo>
                  <a:lnTo>
                    <a:pt x="321" y="0"/>
                  </a:lnTo>
                  <a:lnTo>
                    <a:pt x="331" y="1"/>
                  </a:lnTo>
                  <a:lnTo>
                    <a:pt x="341" y="1"/>
                  </a:lnTo>
                  <a:lnTo>
                    <a:pt x="351" y="3"/>
                  </a:lnTo>
                  <a:lnTo>
                    <a:pt x="360" y="5"/>
                  </a:lnTo>
                  <a:lnTo>
                    <a:pt x="368" y="9"/>
                  </a:lnTo>
                  <a:lnTo>
                    <a:pt x="377" y="12"/>
                  </a:lnTo>
                  <a:lnTo>
                    <a:pt x="384" y="16"/>
                  </a:lnTo>
                  <a:lnTo>
                    <a:pt x="392" y="20"/>
                  </a:lnTo>
                  <a:lnTo>
                    <a:pt x="406" y="30"/>
                  </a:lnTo>
                  <a:lnTo>
                    <a:pt x="421" y="43"/>
                  </a:lnTo>
                  <a:lnTo>
                    <a:pt x="436" y="57"/>
                  </a:lnTo>
                  <a:lnTo>
                    <a:pt x="452" y="72"/>
                  </a:lnTo>
                  <a:lnTo>
                    <a:pt x="379" y="291"/>
                  </a:lnTo>
                  <a:lnTo>
                    <a:pt x="360" y="267"/>
                  </a:lnTo>
                  <a:lnTo>
                    <a:pt x="342" y="244"/>
                  </a:lnTo>
                  <a:lnTo>
                    <a:pt x="335" y="234"/>
                  </a:lnTo>
                  <a:lnTo>
                    <a:pt x="326" y="226"/>
                  </a:lnTo>
                  <a:lnTo>
                    <a:pt x="322" y="223"/>
                  </a:lnTo>
                  <a:lnTo>
                    <a:pt x="316" y="221"/>
                  </a:lnTo>
                  <a:lnTo>
                    <a:pt x="312" y="219"/>
                  </a:lnTo>
                  <a:lnTo>
                    <a:pt x="307" y="218"/>
                  </a:lnTo>
                  <a:lnTo>
                    <a:pt x="291" y="219"/>
                  </a:lnTo>
                  <a:lnTo>
                    <a:pt x="278" y="223"/>
                  </a:lnTo>
                  <a:lnTo>
                    <a:pt x="265" y="227"/>
                  </a:lnTo>
                  <a:lnTo>
                    <a:pt x="253" y="234"/>
                  </a:lnTo>
                  <a:lnTo>
                    <a:pt x="242" y="241"/>
                  </a:lnTo>
                  <a:lnTo>
                    <a:pt x="231" y="251"/>
                  </a:lnTo>
                  <a:lnTo>
                    <a:pt x="221" y="262"/>
                  </a:lnTo>
                  <a:lnTo>
                    <a:pt x="211" y="274"/>
                  </a:lnTo>
                  <a:lnTo>
                    <a:pt x="203" y="288"/>
                  </a:lnTo>
                  <a:lnTo>
                    <a:pt x="195" y="302"/>
                  </a:lnTo>
                  <a:lnTo>
                    <a:pt x="188" y="318"/>
                  </a:lnTo>
                  <a:lnTo>
                    <a:pt x="181" y="334"/>
                  </a:lnTo>
                  <a:lnTo>
                    <a:pt x="175" y="353"/>
                  </a:lnTo>
                  <a:lnTo>
                    <a:pt x="169" y="371"/>
                  </a:lnTo>
                  <a:lnTo>
                    <a:pt x="164" y="389"/>
                  </a:lnTo>
                  <a:lnTo>
                    <a:pt x="158" y="410"/>
                  </a:lnTo>
                  <a:lnTo>
                    <a:pt x="151" y="451"/>
                  </a:lnTo>
                  <a:lnTo>
                    <a:pt x="144" y="493"/>
                  </a:lnTo>
                  <a:lnTo>
                    <a:pt x="140" y="537"/>
                  </a:lnTo>
                  <a:lnTo>
                    <a:pt x="137" y="581"/>
                  </a:lnTo>
                  <a:lnTo>
                    <a:pt x="134" y="624"/>
                  </a:lnTo>
                  <a:lnTo>
                    <a:pt x="132" y="666"/>
                  </a:lnTo>
                  <a:lnTo>
                    <a:pt x="131" y="705"/>
                  </a:lnTo>
                  <a:lnTo>
                    <a:pt x="131" y="743"/>
                  </a:lnTo>
                  <a:lnTo>
                    <a:pt x="131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31" y="44"/>
                  </a:lnTo>
                  <a:lnTo>
                    <a:pt x="131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Freeform 24"/>
            <p:cNvSpPr>
              <a:spLocks noChangeAspect="1" noEditPoints="1"/>
            </p:cNvSpPr>
            <p:nvPr/>
          </p:nvSpPr>
          <p:spPr bwMode="black">
            <a:xfrm>
              <a:off x="4340" y="2200"/>
              <a:ext cx="92" cy="164"/>
            </a:xfrm>
            <a:custGeom>
              <a:avLst/>
              <a:gdLst/>
              <a:ahLst/>
              <a:cxnLst>
                <a:cxn ang="0">
                  <a:pos x="455" y="225"/>
                </a:cxn>
                <a:cxn ang="0">
                  <a:pos x="513" y="250"/>
                </a:cxn>
                <a:cxn ang="0">
                  <a:pos x="565" y="293"/>
                </a:cxn>
                <a:cxn ang="0">
                  <a:pos x="609" y="353"/>
                </a:cxn>
                <a:cxn ang="0">
                  <a:pos x="645" y="425"/>
                </a:cxn>
                <a:cxn ang="0">
                  <a:pos x="672" y="509"/>
                </a:cxn>
                <a:cxn ang="0">
                  <a:pos x="690" y="602"/>
                </a:cxn>
                <a:cxn ang="0">
                  <a:pos x="698" y="702"/>
                </a:cxn>
                <a:cxn ang="0">
                  <a:pos x="695" y="805"/>
                </a:cxn>
                <a:cxn ang="0">
                  <a:pos x="684" y="903"/>
                </a:cxn>
                <a:cxn ang="0">
                  <a:pos x="663" y="994"/>
                </a:cxn>
                <a:cxn ang="0">
                  <a:pos x="633" y="1075"/>
                </a:cxn>
                <a:cxn ang="0">
                  <a:pos x="594" y="1144"/>
                </a:cxn>
                <a:cxn ang="0">
                  <a:pos x="546" y="1198"/>
                </a:cxn>
                <a:cxn ang="0">
                  <a:pos x="490" y="1235"/>
                </a:cxn>
                <a:cxn ang="0">
                  <a:pos x="425" y="1251"/>
                </a:cxn>
                <a:cxn ang="0">
                  <a:pos x="360" y="1246"/>
                </a:cxn>
                <a:cxn ang="0">
                  <a:pos x="305" y="1219"/>
                </a:cxn>
                <a:cxn ang="0">
                  <a:pos x="258" y="1174"/>
                </a:cxn>
                <a:cxn ang="0">
                  <a:pos x="219" y="1112"/>
                </a:cxn>
                <a:cxn ang="0">
                  <a:pos x="188" y="1036"/>
                </a:cxn>
                <a:cxn ang="0">
                  <a:pos x="166" y="950"/>
                </a:cxn>
                <a:cxn ang="0">
                  <a:pos x="151" y="854"/>
                </a:cxn>
                <a:cxn ang="0">
                  <a:pos x="146" y="703"/>
                </a:cxn>
                <a:cxn ang="0">
                  <a:pos x="152" y="607"/>
                </a:cxn>
                <a:cxn ang="0">
                  <a:pos x="169" y="516"/>
                </a:cxn>
                <a:cxn ang="0">
                  <a:pos x="192" y="431"/>
                </a:cxn>
                <a:cxn ang="0">
                  <a:pos x="225" y="358"/>
                </a:cxn>
                <a:cxn ang="0">
                  <a:pos x="265" y="296"/>
                </a:cxn>
                <a:cxn ang="0">
                  <a:pos x="311" y="252"/>
                </a:cxn>
                <a:cxn ang="0">
                  <a:pos x="363" y="225"/>
                </a:cxn>
                <a:cxn ang="0">
                  <a:pos x="830" y="44"/>
                </a:cxn>
                <a:cxn ang="0">
                  <a:pos x="655" y="196"/>
                </a:cxn>
                <a:cxn ang="0">
                  <a:pos x="590" y="105"/>
                </a:cxn>
                <a:cxn ang="0">
                  <a:pos x="517" y="40"/>
                </a:cxn>
                <a:cxn ang="0">
                  <a:pos x="436" y="4"/>
                </a:cxn>
                <a:cxn ang="0">
                  <a:pos x="393" y="0"/>
                </a:cxn>
                <a:cxn ang="0">
                  <a:pos x="305" y="16"/>
                </a:cxn>
                <a:cxn ang="0">
                  <a:pos x="227" y="60"/>
                </a:cxn>
                <a:cxn ang="0">
                  <a:pos x="160" y="132"/>
                </a:cxn>
                <a:cxn ang="0">
                  <a:pos x="104" y="224"/>
                </a:cxn>
                <a:cxn ang="0">
                  <a:pos x="58" y="335"/>
                </a:cxn>
                <a:cxn ang="0">
                  <a:pos x="26" y="461"/>
                </a:cxn>
                <a:cxn ang="0">
                  <a:pos x="6" y="598"/>
                </a:cxn>
                <a:cxn ang="0">
                  <a:pos x="0" y="743"/>
                </a:cxn>
                <a:cxn ang="0">
                  <a:pos x="6" y="883"/>
                </a:cxn>
                <a:cxn ang="0">
                  <a:pos x="26" y="1016"/>
                </a:cxn>
                <a:cxn ang="0">
                  <a:pos x="58" y="1139"/>
                </a:cxn>
                <a:cxn ang="0">
                  <a:pos x="104" y="1248"/>
                </a:cxn>
                <a:cxn ang="0">
                  <a:pos x="160" y="1340"/>
                </a:cxn>
                <a:cxn ang="0">
                  <a:pos x="227" y="1410"/>
                </a:cxn>
                <a:cxn ang="0">
                  <a:pos x="305" y="1455"/>
                </a:cxn>
                <a:cxn ang="0">
                  <a:pos x="393" y="1471"/>
                </a:cxn>
                <a:cxn ang="0">
                  <a:pos x="477" y="1457"/>
                </a:cxn>
                <a:cxn ang="0">
                  <a:pos x="555" y="1414"/>
                </a:cxn>
                <a:cxn ang="0">
                  <a:pos x="624" y="1341"/>
                </a:cxn>
                <a:cxn ang="0">
                  <a:pos x="684" y="1237"/>
                </a:cxn>
              </a:cxnLst>
              <a:rect l="0" t="0" r="r" b="b"/>
              <a:pathLst>
                <a:path w="830" h="1471">
                  <a:moveTo>
                    <a:pt x="408" y="218"/>
                  </a:moveTo>
                  <a:lnTo>
                    <a:pt x="424" y="219"/>
                  </a:lnTo>
                  <a:lnTo>
                    <a:pt x="439" y="222"/>
                  </a:lnTo>
                  <a:lnTo>
                    <a:pt x="455" y="225"/>
                  </a:lnTo>
                  <a:lnTo>
                    <a:pt x="470" y="229"/>
                  </a:lnTo>
                  <a:lnTo>
                    <a:pt x="484" y="235"/>
                  </a:lnTo>
                  <a:lnTo>
                    <a:pt x="499" y="242"/>
                  </a:lnTo>
                  <a:lnTo>
                    <a:pt x="513" y="250"/>
                  </a:lnTo>
                  <a:lnTo>
                    <a:pt x="527" y="259"/>
                  </a:lnTo>
                  <a:lnTo>
                    <a:pt x="540" y="269"/>
                  </a:lnTo>
                  <a:lnTo>
                    <a:pt x="553" y="281"/>
                  </a:lnTo>
                  <a:lnTo>
                    <a:pt x="565" y="293"/>
                  </a:lnTo>
                  <a:lnTo>
                    <a:pt x="576" y="307"/>
                  </a:lnTo>
                  <a:lnTo>
                    <a:pt x="587" y="321"/>
                  </a:lnTo>
                  <a:lnTo>
                    <a:pt x="598" y="336"/>
                  </a:lnTo>
                  <a:lnTo>
                    <a:pt x="609" y="353"/>
                  </a:lnTo>
                  <a:lnTo>
                    <a:pt x="619" y="370"/>
                  </a:lnTo>
                  <a:lnTo>
                    <a:pt x="627" y="387"/>
                  </a:lnTo>
                  <a:lnTo>
                    <a:pt x="636" y="406"/>
                  </a:lnTo>
                  <a:lnTo>
                    <a:pt x="645" y="425"/>
                  </a:lnTo>
                  <a:lnTo>
                    <a:pt x="652" y="446"/>
                  </a:lnTo>
                  <a:lnTo>
                    <a:pt x="660" y="466"/>
                  </a:lnTo>
                  <a:lnTo>
                    <a:pt x="666" y="488"/>
                  </a:lnTo>
                  <a:lnTo>
                    <a:pt x="672" y="509"/>
                  </a:lnTo>
                  <a:lnTo>
                    <a:pt x="677" y="532"/>
                  </a:lnTo>
                  <a:lnTo>
                    <a:pt x="682" y="555"/>
                  </a:lnTo>
                  <a:lnTo>
                    <a:pt x="687" y="579"/>
                  </a:lnTo>
                  <a:lnTo>
                    <a:pt x="690" y="602"/>
                  </a:lnTo>
                  <a:lnTo>
                    <a:pt x="693" y="626"/>
                  </a:lnTo>
                  <a:lnTo>
                    <a:pt x="695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9" y="754"/>
                  </a:lnTo>
                  <a:lnTo>
                    <a:pt x="698" y="780"/>
                  </a:lnTo>
                  <a:lnTo>
                    <a:pt x="695" y="805"/>
                  </a:lnTo>
                  <a:lnTo>
                    <a:pt x="693" y="830"/>
                  </a:lnTo>
                  <a:lnTo>
                    <a:pt x="691" y="854"/>
                  </a:lnTo>
                  <a:lnTo>
                    <a:pt x="688" y="879"/>
                  </a:lnTo>
                  <a:lnTo>
                    <a:pt x="684" y="903"/>
                  </a:lnTo>
                  <a:lnTo>
                    <a:pt x="679" y="927"/>
                  </a:lnTo>
                  <a:lnTo>
                    <a:pt x="675" y="950"/>
                  </a:lnTo>
                  <a:lnTo>
                    <a:pt x="669" y="972"/>
                  </a:lnTo>
                  <a:lnTo>
                    <a:pt x="663" y="994"/>
                  </a:lnTo>
                  <a:lnTo>
                    <a:pt x="656" y="1016"/>
                  </a:lnTo>
                  <a:lnTo>
                    <a:pt x="649" y="1036"/>
                  </a:lnTo>
                  <a:lnTo>
                    <a:pt x="641" y="1056"/>
                  </a:lnTo>
                  <a:lnTo>
                    <a:pt x="633" y="1075"/>
                  </a:lnTo>
                  <a:lnTo>
                    <a:pt x="624" y="1093"/>
                  </a:lnTo>
                  <a:lnTo>
                    <a:pt x="614" y="1112"/>
                  </a:lnTo>
                  <a:lnTo>
                    <a:pt x="605" y="1128"/>
                  </a:lnTo>
                  <a:lnTo>
                    <a:pt x="594" y="1144"/>
                  </a:lnTo>
                  <a:lnTo>
                    <a:pt x="583" y="1159"/>
                  </a:lnTo>
                  <a:lnTo>
                    <a:pt x="571" y="1174"/>
                  </a:lnTo>
                  <a:lnTo>
                    <a:pt x="559" y="1186"/>
                  </a:lnTo>
                  <a:lnTo>
                    <a:pt x="546" y="1198"/>
                  </a:lnTo>
                  <a:lnTo>
                    <a:pt x="532" y="1209"/>
                  </a:lnTo>
                  <a:lnTo>
                    <a:pt x="519" y="1219"/>
                  </a:lnTo>
                  <a:lnTo>
                    <a:pt x="504" y="1228"/>
                  </a:lnTo>
                  <a:lnTo>
                    <a:pt x="490" y="1235"/>
                  </a:lnTo>
                  <a:lnTo>
                    <a:pt x="474" y="1241"/>
                  </a:lnTo>
                  <a:lnTo>
                    <a:pt x="459" y="1246"/>
                  </a:lnTo>
                  <a:lnTo>
                    <a:pt x="441" y="1249"/>
                  </a:lnTo>
                  <a:lnTo>
                    <a:pt x="425" y="1251"/>
                  </a:lnTo>
                  <a:lnTo>
                    <a:pt x="408" y="1252"/>
                  </a:lnTo>
                  <a:lnTo>
                    <a:pt x="391" y="1251"/>
                  </a:lnTo>
                  <a:lnTo>
                    <a:pt x="375" y="1249"/>
                  </a:lnTo>
                  <a:lnTo>
                    <a:pt x="360" y="1246"/>
                  </a:lnTo>
                  <a:lnTo>
                    <a:pt x="346" y="1241"/>
                  </a:lnTo>
                  <a:lnTo>
                    <a:pt x="332" y="1235"/>
                  </a:lnTo>
                  <a:lnTo>
                    <a:pt x="318" y="1228"/>
                  </a:lnTo>
                  <a:lnTo>
                    <a:pt x="305" y="1219"/>
                  </a:lnTo>
                  <a:lnTo>
                    <a:pt x="293" y="1209"/>
                  </a:lnTo>
                  <a:lnTo>
                    <a:pt x="280" y="1198"/>
                  </a:lnTo>
                  <a:lnTo>
                    <a:pt x="269" y="1186"/>
                  </a:lnTo>
                  <a:lnTo>
                    <a:pt x="258" y="1174"/>
                  </a:lnTo>
                  <a:lnTo>
                    <a:pt x="248" y="1159"/>
                  </a:lnTo>
                  <a:lnTo>
                    <a:pt x="238" y="1144"/>
                  </a:lnTo>
                  <a:lnTo>
                    <a:pt x="228" y="1128"/>
                  </a:lnTo>
                  <a:lnTo>
                    <a:pt x="219" y="1112"/>
                  </a:lnTo>
                  <a:lnTo>
                    <a:pt x="211" y="1093"/>
                  </a:lnTo>
                  <a:lnTo>
                    <a:pt x="203" y="1075"/>
                  </a:lnTo>
                  <a:lnTo>
                    <a:pt x="196" y="1056"/>
                  </a:lnTo>
                  <a:lnTo>
                    <a:pt x="188" y="1036"/>
                  </a:lnTo>
                  <a:lnTo>
                    <a:pt x="182" y="1016"/>
                  </a:lnTo>
                  <a:lnTo>
                    <a:pt x="176" y="994"/>
                  </a:lnTo>
                  <a:lnTo>
                    <a:pt x="171" y="972"/>
                  </a:lnTo>
                  <a:lnTo>
                    <a:pt x="166" y="950"/>
                  </a:lnTo>
                  <a:lnTo>
                    <a:pt x="161" y="927"/>
                  </a:lnTo>
                  <a:lnTo>
                    <a:pt x="158" y="903"/>
                  </a:lnTo>
                  <a:lnTo>
                    <a:pt x="155" y="879"/>
                  </a:lnTo>
                  <a:lnTo>
                    <a:pt x="151" y="854"/>
                  </a:lnTo>
                  <a:lnTo>
                    <a:pt x="149" y="830"/>
                  </a:lnTo>
                  <a:lnTo>
                    <a:pt x="146" y="780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6" y="679"/>
                  </a:lnTo>
                  <a:lnTo>
                    <a:pt x="148" y="655"/>
                  </a:lnTo>
                  <a:lnTo>
                    <a:pt x="150" y="631"/>
                  </a:lnTo>
                  <a:lnTo>
                    <a:pt x="152" y="607"/>
                  </a:lnTo>
                  <a:lnTo>
                    <a:pt x="156" y="584"/>
                  </a:lnTo>
                  <a:lnTo>
                    <a:pt x="159" y="560"/>
                  </a:lnTo>
                  <a:lnTo>
                    <a:pt x="163" y="537"/>
                  </a:lnTo>
                  <a:lnTo>
                    <a:pt x="169" y="516"/>
                  </a:lnTo>
                  <a:lnTo>
                    <a:pt x="174" y="494"/>
                  </a:lnTo>
                  <a:lnTo>
                    <a:pt x="179" y="473"/>
                  </a:lnTo>
                  <a:lnTo>
                    <a:pt x="186" y="452"/>
                  </a:lnTo>
                  <a:lnTo>
                    <a:pt x="192" y="431"/>
                  </a:lnTo>
                  <a:lnTo>
                    <a:pt x="200" y="412"/>
                  </a:lnTo>
                  <a:lnTo>
                    <a:pt x="208" y="394"/>
                  </a:lnTo>
                  <a:lnTo>
                    <a:pt x="216" y="375"/>
                  </a:lnTo>
                  <a:lnTo>
                    <a:pt x="225" y="358"/>
                  </a:lnTo>
                  <a:lnTo>
                    <a:pt x="235" y="341"/>
                  </a:lnTo>
                  <a:lnTo>
                    <a:pt x="244" y="325"/>
                  </a:lnTo>
                  <a:lnTo>
                    <a:pt x="254" y="310"/>
                  </a:lnTo>
                  <a:lnTo>
                    <a:pt x="265" y="296"/>
                  </a:lnTo>
                  <a:lnTo>
                    <a:pt x="276" y="284"/>
                  </a:lnTo>
                  <a:lnTo>
                    <a:pt x="287" y="272"/>
                  </a:lnTo>
                  <a:lnTo>
                    <a:pt x="298" y="262"/>
                  </a:lnTo>
                  <a:lnTo>
                    <a:pt x="311" y="252"/>
                  </a:lnTo>
                  <a:lnTo>
                    <a:pt x="323" y="243"/>
                  </a:lnTo>
                  <a:lnTo>
                    <a:pt x="336" y="236"/>
                  </a:lnTo>
                  <a:lnTo>
                    <a:pt x="350" y="229"/>
                  </a:lnTo>
                  <a:lnTo>
                    <a:pt x="363" y="225"/>
                  </a:lnTo>
                  <a:lnTo>
                    <a:pt x="377" y="222"/>
                  </a:lnTo>
                  <a:lnTo>
                    <a:pt x="393" y="219"/>
                  </a:lnTo>
                  <a:lnTo>
                    <a:pt x="408" y="218"/>
                  </a:lnTo>
                  <a:close/>
                  <a:moveTo>
                    <a:pt x="830" y="44"/>
                  </a:moveTo>
                  <a:lnTo>
                    <a:pt x="684" y="44"/>
                  </a:lnTo>
                  <a:lnTo>
                    <a:pt x="684" y="248"/>
                  </a:lnTo>
                  <a:lnTo>
                    <a:pt x="669" y="221"/>
                  </a:lnTo>
                  <a:lnTo>
                    <a:pt x="655" y="196"/>
                  </a:lnTo>
                  <a:lnTo>
                    <a:pt x="640" y="171"/>
                  </a:lnTo>
                  <a:lnTo>
                    <a:pt x="624" y="147"/>
                  </a:lnTo>
                  <a:lnTo>
                    <a:pt x="608" y="125"/>
                  </a:lnTo>
                  <a:lnTo>
                    <a:pt x="590" y="105"/>
                  </a:lnTo>
                  <a:lnTo>
                    <a:pt x="573" y="86"/>
                  </a:lnTo>
                  <a:lnTo>
                    <a:pt x="555" y="69"/>
                  </a:lnTo>
                  <a:lnTo>
                    <a:pt x="536" y="54"/>
                  </a:lnTo>
                  <a:lnTo>
                    <a:pt x="517" y="40"/>
                  </a:lnTo>
                  <a:lnTo>
                    <a:pt x="497" y="28"/>
                  </a:lnTo>
                  <a:lnTo>
                    <a:pt x="477" y="18"/>
                  </a:lnTo>
                  <a:lnTo>
                    <a:pt x="456" y="11"/>
                  </a:lnTo>
                  <a:lnTo>
                    <a:pt x="436" y="4"/>
                  </a:lnTo>
                  <a:lnTo>
                    <a:pt x="425" y="3"/>
                  </a:lnTo>
                  <a:lnTo>
                    <a:pt x="414" y="1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70" y="1"/>
                  </a:lnTo>
                  <a:lnTo>
                    <a:pt x="347" y="4"/>
                  </a:lnTo>
                  <a:lnTo>
                    <a:pt x="325" y="9"/>
                  </a:lnTo>
                  <a:lnTo>
                    <a:pt x="305" y="16"/>
                  </a:lnTo>
                  <a:lnTo>
                    <a:pt x="284" y="25"/>
                  </a:lnTo>
                  <a:lnTo>
                    <a:pt x="265" y="34"/>
                  </a:lnTo>
                  <a:lnTo>
                    <a:pt x="245" y="47"/>
                  </a:lnTo>
                  <a:lnTo>
                    <a:pt x="227" y="60"/>
                  </a:lnTo>
                  <a:lnTo>
                    <a:pt x="209" y="77"/>
                  </a:lnTo>
                  <a:lnTo>
                    <a:pt x="191" y="93"/>
                  </a:lnTo>
                  <a:lnTo>
                    <a:pt x="175" y="111"/>
                  </a:lnTo>
                  <a:lnTo>
                    <a:pt x="160" y="132"/>
                  </a:lnTo>
                  <a:lnTo>
                    <a:pt x="145" y="152"/>
                  </a:lnTo>
                  <a:lnTo>
                    <a:pt x="130" y="175"/>
                  </a:lnTo>
                  <a:lnTo>
                    <a:pt x="117" y="199"/>
                  </a:lnTo>
                  <a:lnTo>
                    <a:pt x="104" y="224"/>
                  </a:lnTo>
                  <a:lnTo>
                    <a:pt x="91" y="250"/>
                  </a:lnTo>
                  <a:lnTo>
                    <a:pt x="80" y="278"/>
                  </a:lnTo>
                  <a:lnTo>
                    <a:pt x="69" y="306"/>
                  </a:lnTo>
                  <a:lnTo>
                    <a:pt x="58" y="335"/>
                  </a:lnTo>
                  <a:lnTo>
                    <a:pt x="50" y="365"/>
                  </a:lnTo>
                  <a:lnTo>
                    <a:pt x="41" y="396"/>
                  </a:lnTo>
                  <a:lnTo>
                    <a:pt x="33" y="428"/>
                  </a:lnTo>
                  <a:lnTo>
                    <a:pt x="26" y="461"/>
                  </a:lnTo>
                  <a:lnTo>
                    <a:pt x="20" y="494"/>
                  </a:lnTo>
                  <a:lnTo>
                    <a:pt x="15" y="528"/>
                  </a:lnTo>
                  <a:lnTo>
                    <a:pt x="10" y="562"/>
                  </a:lnTo>
                  <a:lnTo>
                    <a:pt x="6" y="598"/>
                  </a:lnTo>
                  <a:lnTo>
                    <a:pt x="3" y="634"/>
                  </a:lnTo>
                  <a:lnTo>
                    <a:pt x="1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1" y="813"/>
                  </a:lnTo>
                  <a:lnTo>
                    <a:pt x="3" y="848"/>
                  </a:lnTo>
                  <a:lnTo>
                    <a:pt x="6" y="883"/>
                  </a:lnTo>
                  <a:lnTo>
                    <a:pt x="10" y="917"/>
                  </a:lnTo>
                  <a:lnTo>
                    <a:pt x="15" y="951"/>
                  </a:lnTo>
                  <a:lnTo>
                    <a:pt x="20" y="983"/>
                  </a:lnTo>
                  <a:lnTo>
                    <a:pt x="26" y="1016"/>
                  </a:lnTo>
                  <a:lnTo>
                    <a:pt x="33" y="1048"/>
                  </a:lnTo>
                  <a:lnTo>
                    <a:pt x="41" y="1079"/>
                  </a:lnTo>
                  <a:lnTo>
                    <a:pt x="50" y="1110"/>
                  </a:lnTo>
                  <a:lnTo>
                    <a:pt x="58" y="1139"/>
                  </a:lnTo>
                  <a:lnTo>
                    <a:pt x="69" y="1168"/>
                  </a:lnTo>
                  <a:lnTo>
                    <a:pt x="80" y="1196"/>
                  </a:lnTo>
                  <a:lnTo>
                    <a:pt x="91" y="1222"/>
                  </a:lnTo>
                  <a:lnTo>
                    <a:pt x="104" y="1248"/>
                  </a:lnTo>
                  <a:lnTo>
                    <a:pt x="117" y="1273"/>
                  </a:lnTo>
                  <a:lnTo>
                    <a:pt x="130" y="1297"/>
                  </a:lnTo>
                  <a:lnTo>
                    <a:pt x="145" y="1318"/>
                  </a:lnTo>
                  <a:lnTo>
                    <a:pt x="160" y="1340"/>
                  </a:lnTo>
                  <a:lnTo>
                    <a:pt x="175" y="1360"/>
                  </a:lnTo>
                  <a:lnTo>
                    <a:pt x="191" y="1378"/>
                  </a:lnTo>
                  <a:lnTo>
                    <a:pt x="209" y="1395"/>
                  </a:lnTo>
                  <a:lnTo>
                    <a:pt x="227" y="1410"/>
                  </a:lnTo>
                  <a:lnTo>
                    <a:pt x="245" y="1423"/>
                  </a:lnTo>
                  <a:lnTo>
                    <a:pt x="265" y="1435"/>
                  </a:lnTo>
                  <a:lnTo>
                    <a:pt x="284" y="1446"/>
                  </a:lnTo>
                  <a:lnTo>
                    <a:pt x="305" y="1455"/>
                  </a:lnTo>
                  <a:lnTo>
                    <a:pt x="325" y="1461"/>
                  </a:lnTo>
                  <a:lnTo>
                    <a:pt x="347" y="1467"/>
                  </a:lnTo>
                  <a:lnTo>
                    <a:pt x="370" y="1470"/>
                  </a:lnTo>
                  <a:lnTo>
                    <a:pt x="393" y="1471"/>
                  </a:lnTo>
                  <a:lnTo>
                    <a:pt x="414" y="1470"/>
                  </a:lnTo>
                  <a:lnTo>
                    <a:pt x="436" y="1467"/>
                  </a:lnTo>
                  <a:lnTo>
                    <a:pt x="456" y="1462"/>
                  </a:lnTo>
                  <a:lnTo>
                    <a:pt x="477" y="1457"/>
                  </a:lnTo>
                  <a:lnTo>
                    <a:pt x="497" y="1448"/>
                  </a:lnTo>
                  <a:lnTo>
                    <a:pt x="517" y="1439"/>
                  </a:lnTo>
                  <a:lnTo>
                    <a:pt x="536" y="1428"/>
                  </a:lnTo>
                  <a:lnTo>
                    <a:pt x="555" y="1414"/>
                  </a:lnTo>
                  <a:lnTo>
                    <a:pt x="573" y="1398"/>
                  </a:lnTo>
                  <a:lnTo>
                    <a:pt x="590" y="1381"/>
                  </a:lnTo>
                  <a:lnTo>
                    <a:pt x="608" y="1363"/>
                  </a:lnTo>
                  <a:lnTo>
                    <a:pt x="624" y="1341"/>
                  </a:lnTo>
                  <a:lnTo>
                    <a:pt x="640" y="1318"/>
                  </a:lnTo>
                  <a:lnTo>
                    <a:pt x="655" y="1294"/>
                  </a:lnTo>
                  <a:lnTo>
                    <a:pt x="669" y="1267"/>
                  </a:lnTo>
                  <a:lnTo>
                    <a:pt x="684" y="1237"/>
                  </a:lnTo>
                  <a:lnTo>
                    <a:pt x="684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Freeform 25"/>
            <p:cNvSpPr>
              <a:spLocks noChangeAspect="1"/>
            </p:cNvSpPr>
            <p:nvPr/>
          </p:nvSpPr>
          <p:spPr bwMode="black">
            <a:xfrm>
              <a:off x="4452" y="2150"/>
              <a:ext cx="42" cy="210"/>
            </a:xfrm>
            <a:custGeom>
              <a:avLst/>
              <a:gdLst/>
              <a:ahLst/>
              <a:cxnLst>
                <a:cxn ang="0">
                  <a:pos x="233" y="1893"/>
                </a:cxn>
                <a:cxn ang="0">
                  <a:pos x="87" y="1893"/>
                </a:cxn>
                <a:cxn ang="0">
                  <a:pos x="87" y="713"/>
                </a:cxn>
                <a:cxn ang="0">
                  <a:pos x="0" y="713"/>
                </a:cxn>
                <a:cxn ang="0">
                  <a:pos x="0" y="495"/>
                </a:cxn>
                <a:cxn ang="0">
                  <a:pos x="87" y="495"/>
                </a:cxn>
                <a:cxn ang="0">
                  <a:pos x="87" y="0"/>
                </a:cxn>
                <a:cxn ang="0">
                  <a:pos x="233" y="0"/>
                </a:cxn>
                <a:cxn ang="0">
                  <a:pos x="233" y="495"/>
                </a:cxn>
                <a:cxn ang="0">
                  <a:pos x="378" y="495"/>
                </a:cxn>
                <a:cxn ang="0">
                  <a:pos x="378" y="713"/>
                </a:cxn>
                <a:cxn ang="0">
                  <a:pos x="233" y="713"/>
                </a:cxn>
                <a:cxn ang="0">
                  <a:pos x="233" y="1893"/>
                </a:cxn>
              </a:cxnLst>
              <a:rect l="0" t="0" r="r" b="b"/>
              <a:pathLst>
                <a:path w="378" h="1893">
                  <a:moveTo>
                    <a:pt x="233" y="1893"/>
                  </a:moveTo>
                  <a:lnTo>
                    <a:pt x="87" y="1893"/>
                  </a:lnTo>
                  <a:lnTo>
                    <a:pt x="87" y="713"/>
                  </a:lnTo>
                  <a:lnTo>
                    <a:pt x="0" y="713"/>
                  </a:lnTo>
                  <a:lnTo>
                    <a:pt x="0" y="495"/>
                  </a:lnTo>
                  <a:lnTo>
                    <a:pt x="87" y="495"/>
                  </a:lnTo>
                  <a:lnTo>
                    <a:pt x="87" y="0"/>
                  </a:lnTo>
                  <a:lnTo>
                    <a:pt x="233" y="0"/>
                  </a:lnTo>
                  <a:lnTo>
                    <a:pt x="233" y="495"/>
                  </a:lnTo>
                  <a:lnTo>
                    <a:pt x="378" y="495"/>
                  </a:lnTo>
                  <a:lnTo>
                    <a:pt x="378" y="713"/>
                  </a:lnTo>
                  <a:lnTo>
                    <a:pt x="233" y="713"/>
                  </a:lnTo>
                  <a:lnTo>
                    <a:pt x="233" y="18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Freeform 26"/>
            <p:cNvSpPr>
              <a:spLocks noChangeAspect="1" noEditPoints="1"/>
            </p:cNvSpPr>
            <p:nvPr/>
          </p:nvSpPr>
          <p:spPr bwMode="black">
            <a:xfrm>
              <a:off x="4500" y="2200"/>
              <a:ext cx="97" cy="164"/>
            </a:xfrm>
            <a:custGeom>
              <a:avLst/>
              <a:gdLst/>
              <a:ahLst/>
              <a:cxnLst>
                <a:cxn ang="0">
                  <a:pos x="501" y="229"/>
                </a:cxn>
                <a:cxn ang="0">
                  <a:pos x="572" y="272"/>
                </a:cxn>
                <a:cxn ang="0">
                  <a:pos x="634" y="343"/>
                </a:cxn>
                <a:cxn ang="0">
                  <a:pos x="683" y="435"/>
                </a:cxn>
                <a:cxn ang="0">
                  <a:pos x="719" y="544"/>
                </a:cxn>
                <a:cxn ang="0">
                  <a:pos x="740" y="666"/>
                </a:cxn>
                <a:cxn ang="0">
                  <a:pos x="741" y="794"/>
                </a:cxn>
                <a:cxn ang="0">
                  <a:pos x="724" y="916"/>
                </a:cxn>
                <a:cxn ang="0">
                  <a:pos x="692" y="1025"/>
                </a:cxn>
                <a:cxn ang="0">
                  <a:pos x="644" y="1118"/>
                </a:cxn>
                <a:cxn ang="0">
                  <a:pos x="585" y="1190"/>
                </a:cxn>
                <a:cxn ang="0">
                  <a:pos x="515" y="1236"/>
                </a:cxn>
                <a:cxn ang="0">
                  <a:pos x="437" y="1252"/>
                </a:cxn>
                <a:cxn ang="0">
                  <a:pos x="359" y="1236"/>
                </a:cxn>
                <a:cxn ang="0">
                  <a:pos x="292" y="1190"/>
                </a:cxn>
                <a:cxn ang="0">
                  <a:pos x="236" y="1118"/>
                </a:cxn>
                <a:cxn ang="0">
                  <a:pos x="191" y="1025"/>
                </a:cxn>
                <a:cxn ang="0">
                  <a:pos x="162" y="916"/>
                </a:cxn>
                <a:cxn ang="0">
                  <a:pos x="147" y="794"/>
                </a:cxn>
                <a:cxn ang="0">
                  <a:pos x="149" y="666"/>
                </a:cxn>
                <a:cxn ang="0">
                  <a:pos x="166" y="544"/>
                </a:cxn>
                <a:cxn ang="0">
                  <a:pos x="200" y="435"/>
                </a:cxn>
                <a:cxn ang="0">
                  <a:pos x="245" y="343"/>
                </a:cxn>
                <a:cxn ang="0">
                  <a:pos x="305" y="272"/>
                </a:cxn>
                <a:cxn ang="0">
                  <a:pos x="374" y="229"/>
                </a:cxn>
                <a:cxn ang="0">
                  <a:pos x="437" y="1471"/>
                </a:cxn>
                <a:cxn ang="0">
                  <a:pos x="548" y="1448"/>
                </a:cxn>
                <a:cxn ang="0">
                  <a:pos x="648" y="1383"/>
                </a:cxn>
                <a:cxn ang="0">
                  <a:pos x="733" y="1284"/>
                </a:cxn>
                <a:cxn ang="0">
                  <a:pos x="800" y="1152"/>
                </a:cxn>
                <a:cxn ang="0">
                  <a:pos x="848" y="995"/>
                </a:cxn>
                <a:cxn ang="0">
                  <a:pos x="872" y="818"/>
                </a:cxn>
                <a:cxn ang="0">
                  <a:pos x="868" y="631"/>
                </a:cxn>
                <a:cxn ang="0">
                  <a:pos x="840" y="454"/>
                </a:cxn>
                <a:cxn ang="0">
                  <a:pos x="788" y="300"/>
                </a:cxn>
                <a:cxn ang="0">
                  <a:pos x="717" y="171"/>
                </a:cxn>
                <a:cxn ang="0">
                  <a:pos x="629" y="73"/>
                </a:cxn>
                <a:cxn ang="0">
                  <a:pos x="526" y="15"/>
                </a:cxn>
                <a:cxn ang="0">
                  <a:pos x="414" y="1"/>
                </a:cxn>
                <a:cxn ang="0">
                  <a:pos x="305" y="33"/>
                </a:cxn>
                <a:cxn ang="0">
                  <a:pos x="207" y="108"/>
                </a:cxn>
                <a:cxn ang="0">
                  <a:pos x="125" y="218"/>
                </a:cxn>
                <a:cxn ang="0">
                  <a:pos x="61" y="359"/>
                </a:cxn>
                <a:cxn ang="0">
                  <a:pos x="19" y="522"/>
                </a:cxn>
                <a:cxn ang="0">
                  <a:pos x="1" y="704"/>
                </a:cxn>
                <a:cxn ang="0">
                  <a:pos x="8" y="891"/>
                </a:cxn>
                <a:cxn ang="0">
                  <a:pos x="42" y="1061"/>
                </a:cxn>
                <a:cxn ang="0">
                  <a:pos x="98" y="1208"/>
                </a:cxn>
                <a:cxn ang="0">
                  <a:pos x="173" y="1327"/>
                </a:cxn>
                <a:cxn ang="0">
                  <a:pos x="264" y="1414"/>
                </a:cxn>
                <a:cxn ang="0">
                  <a:pos x="369" y="1462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3" y="219"/>
                  </a:lnTo>
                  <a:lnTo>
                    <a:pt x="469" y="222"/>
                  </a:lnTo>
                  <a:lnTo>
                    <a:pt x="484" y="225"/>
                  </a:lnTo>
                  <a:lnTo>
                    <a:pt x="501" y="229"/>
                  </a:lnTo>
                  <a:lnTo>
                    <a:pt x="515" y="236"/>
                  </a:lnTo>
                  <a:lnTo>
                    <a:pt x="530" y="243"/>
                  </a:lnTo>
                  <a:lnTo>
                    <a:pt x="544" y="252"/>
                  </a:lnTo>
                  <a:lnTo>
                    <a:pt x="558" y="262"/>
                  </a:lnTo>
                  <a:lnTo>
                    <a:pt x="572" y="272"/>
                  </a:lnTo>
                  <a:lnTo>
                    <a:pt x="585" y="284"/>
                  </a:lnTo>
                  <a:lnTo>
                    <a:pt x="598" y="297"/>
                  </a:lnTo>
                  <a:lnTo>
                    <a:pt x="610" y="311"/>
                  </a:lnTo>
                  <a:lnTo>
                    <a:pt x="622" y="327"/>
                  </a:lnTo>
                  <a:lnTo>
                    <a:pt x="634" y="343"/>
                  </a:lnTo>
                  <a:lnTo>
                    <a:pt x="644" y="359"/>
                  </a:lnTo>
                  <a:lnTo>
                    <a:pt x="655" y="376"/>
                  </a:lnTo>
                  <a:lnTo>
                    <a:pt x="665" y="396"/>
                  </a:lnTo>
                  <a:lnTo>
                    <a:pt x="675" y="414"/>
                  </a:lnTo>
                  <a:lnTo>
                    <a:pt x="683" y="435"/>
                  </a:lnTo>
                  <a:lnTo>
                    <a:pt x="692" y="455"/>
                  </a:lnTo>
                  <a:lnTo>
                    <a:pt x="700" y="477"/>
                  </a:lnTo>
                  <a:lnTo>
                    <a:pt x="707" y="499"/>
                  </a:lnTo>
                  <a:lnTo>
                    <a:pt x="714" y="521"/>
                  </a:lnTo>
                  <a:lnTo>
                    <a:pt x="719" y="544"/>
                  </a:lnTo>
                  <a:lnTo>
                    <a:pt x="724" y="568"/>
                  </a:lnTo>
                  <a:lnTo>
                    <a:pt x="729" y="592"/>
                  </a:lnTo>
                  <a:lnTo>
                    <a:pt x="733" y="616"/>
                  </a:lnTo>
                  <a:lnTo>
                    <a:pt x="736" y="640"/>
                  </a:lnTo>
                  <a:lnTo>
                    <a:pt x="740" y="666"/>
                  </a:lnTo>
                  <a:lnTo>
                    <a:pt x="741" y="691"/>
                  </a:lnTo>
                  <a:lnTo>
                    <a:pt x="742" y="717"/>
                  </a:lnTo>
                  <a:lnTo>
                    <a:pt x="743" y="743"/>
                  </a:lnTo>
                  <a:lnTo>
                    <a:pt x="742" y="768"/>
                  </a:lnTo>
                  <a:lnTo>
                    <a:pt x="741" y="794"/>
                  </a:lnTo>
                  <a:lnTo>
                    <a:pt x="740" y="819"/>
                  </a:lnTo>
                  <a:lnTo>
                    <a:pt x="736" y="844"/>
                  </a:lnTo>
                  <a:lnTo>
                    <a:pt x="733" y="868"/>
                  </a:lnTo>
                  <a:lnTo>
                    <a:pt x="729" y="892"/>
                  </a:lnTo>
                  <a:lnTo>
                    <a:pt x="724" y="916"/>
                  </a:lnTo>
                  <a:lnTo>
                    <a:pt x="719" y="939"/>
                  </a:lnTo>
                  <a:lnTo>
                    <a:pt x="714" y="961"/>
                  </a:lnTo>
                  <a:lnTo>
                    <a:pt x="707" y="983"/>
                  </a:lnTo>
                  <a:lnTo>
                    <a:pt x="700" y="1005"/>
                  </a:lnTo>
                  <a:lnTo>
                    <a:pt x="692" y="1025"/>
                  </a:lnTo>
                  <a:lnTo>
                    <a:pt x="683" y="1046"/>
                  </a:lnTo>
                  <a:lnTo>
                    <a:pt x="675" y="1064"/>
                  </a:lnTo>
                  <a:lnTo>
                    <a:pt x="665" y="1084"/>
                  </a:lnTo>
                  <a:lnTo>
                    <a:pt x="655" y="1101"/>
                  </a:lnTo>
                  <a:lnTo>
                    <a:pt x="644" y="1118"/>
                  </a:lnTo>
                  <a:lnTo>
                    <a:pt x="634" y="1135"/>
                  </a:lnTo>
                  <a:lnTo>
                    <a:pt x="622" y="1150"/>
                  </a:lnTo>
                  <a:lnTo>
                    <a:pt x="610" y="1164"/>
                  </a:lnTo>
                  <a:lnTo>
                    <a:pt x="598" y="1177"/>
                  </a:lnTo>
                  <a:lnTo>
                    <a:pt x="585" y="1190"/>
                  </a:lnTo>
                  <a:lnTo>
                    <a:pt x="572" y="1201"/>
                  </a:lnTo>
                  <a:lnTo>
                    <a:pt x="558" y="1211"/>
                  </a:lnTo>
                  <a:lnTo>
                    <a:pt x="544" y="1221"/>
                  </a:lnTo>
                  <a:lnTo>
                    <a:pt x="530" y="1229"/>
                  </a:lnTo>
                  <a:lnTo>
                    <a:pt x="515" y="1236"/>
                  </a:lnTo>
                  <a:lnTo>
                    <a:pt x="501" y="1242"/>
                  </a:lnTo>
                  <a:lnTo>
                    <a:pt x="484" y="1246"/>
                  </a:lnTo>
                  <a:lnTo>
                    <a:pt x="469" y="1249"/>
                  </a:lnTo>
                  <a:lnTo>
                    <a:pt x="453" y="1251"/>
                  </a:lnTo>
                  <a:lnTo>
                    <a:pt x="437" y="1252"/>
                  </a:lnTo>
                  <a:lnTo>
                    <a:pt x="420" y="1251"/>
                  </a:lnTo>
                  <a:lnTo>
                    <a:pt x="404" y="1249"/>
                  </a:lnTo>
                  <a:lnTo>
                    <a:pt x="389" y="1246"/>
                  </a:lnTo>
                  <a:lnTo>
                    <a:pt x="374" y="1242"/>
                  </a:lnTo>
                  <a:lnTo>
                    <a:pt x="359" y="1236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0" y="1177"/>
                  </a:lnTo>
                  <a:lnTo>
                    <a:pt x="268" y="1164"/>
                  </a:lnTo>
                  <a:lnTo>
                    <a:pt x="256" y="1150"/>
                  </a:lnTo>
                  <a:lnTo>
                    <a:pt x="245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6" y="1084"/>
                  </a:lnTo>
                  <a:lnTo>
                    <a:pt x="207" y="1064"/>
                  </a:lnTo>
                  <a:lnTo>
                    <a:pt x="200" y="1046"/>
                  </a:lnTo>
                  <a:lnTo>
                    <a:pt x="191" y="1025"/>
                  </a:lnTo>
                  <a:lnTo>
                    <a:pt x="185" y="1005"/>
                  </a:lnTo>
                  <a:lnTo>
                    <a:pt x="178" y="983"/>
                  </a:lnTo>
                  <a:lnTo>
                    <a:pt x="172" y="961"/>
                  </a:lnTo>
                  <a:lnTo>
                    <a:pt x="166" y="939"/>
                  </a:lnTo>
                  <a:lnTo>
                    <a:pt x="162" y="916"/>
                  </a:lnTo>
                  <a:lnTo>
                    <a:pt x="158" y="892"/>
                  </a:lnTo>
                  <a:lnTo>
                    <a:pt x="154" y="868"/>
                  </a:lnTo>
                  <a:lnTo>
                    <a:pt x="151" y="844"/>
                  </a:lnTo>
                  <a:lnTo>
                    <a:pt x="149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49" y="666"/>
                  </a:lnTo>
                  <a:lnTo>
                    <a:pt x="151" y="640"/>
                  </a:lnTo>
                  <a:lnTo>
                    <a:pt x="154" y="616"/>
                  </a:lnTo>
                  <a:lnTo>
                    <a:pt x="158" y="592"/>
                  </a:lnTo>
                  <a:lnTo>
                    <a:pt x="162" y="568"/>
                  </a:lnTo>
                  <a:lnTo>
                    <a:pt x="166" y="544"/>
                  </a:lnTo>
                  <a:lnTo>
                    <a:pt x="172" y="521"/>
                  </a:lnTo>
                  <a:lnTo>
                    <a:pt x="178" y="499"/>
                  </a:lnTo>
                  <a:lnTo>
                    <a:pt x="185" y="477"/>
                  </a:lnTo>
                  <a:lnTo>
                    <a:pt x="191" y="455"/>
                  </a:lnTo>
                  <a:lnTo>
                    <a:pt x="200" y="435"/>
                  </a:lnTo>
                  <a:lnTo>
                    <a:pt x="207" y="414"/>
                  </a:lnTo>
                  <a:lnTo>
                    <a:pt x="216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5" y="343"/>
                  </a:lnTo>
                  <a:lnTo>
                    <a:pt x="256" y="327"/>
                  </a:lnTo>
                  <a:lnTo>
                    <a:pt x="268" y="311"/>
                  </a:lnTo>
                  <a:lnTo>
                    <a:pt x="280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1" y="252"/>
                  </a:lnTo>
                  <a:lnTo>
                    <a:pt x="345" y="243"/>
                  </a:lnTo>
                  <a:lnTo>
                    <a:pt x="359" y="236"/>
                  </a:lnTo>
                  <a:lnTo>
                    <a:pt x="374" y="229"/>
                  </a:lnTo>
                  <a:lnTo>
                    <a:pt x="389" y="225"/>
                  </a:lnTo>
                  <a:lnTo>
                    <a:pt x="404" y="222"/>
                  </a:lnTo>
                  <a:lnTo>
                    <a:pt x="420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59" y="1470"/>
                  </a:lnTo>
                  <a:lnTo>
                    <a:pt x="482" y="1467"/>
                  </a:lnTo>
                  <a:lnTo>
                    <a:pt x="505" y="1462"/>
                  </a:lnTo>
                  <a:lnTo>
                    <a:pt x="526" y="1456"/>
                  </a:lnTo>
                  <a:lnTo>
                    <a:pt x="548" y="1448"/>
                  </a:lnTo>
                  <a:lnTo>
                    <a:pt x="569" y="1439"/>
                  </a:lnTo>
                  <a:lnTo>
                    <a:pt x="589" y="1427"/>
                  </a:lnTo>
                  <a:lnTo>
                    <a:pt x="610" y="1414"/>
                  </a:lnTo>
                  <a:lnTo>
                    <a:pt x="629" y="1400"/>
                  </a:lnTo>
                  <a:lnTo>
                    <a:pt x="648" y="1383"/>
                  </a:lnTo>
                  <a:lnTo>
                    <a:pt x="666" y="1366"/>
                  </a:lnTo>
                  <a:lnTo>
                    <a:pt x="683" y="1348"/>
                  </a:lnTo>
                  <a:lnTo>
                    <a:pt x="701" y="1327"/>
                  </a:lnTo>
                  <a:lnTo>
                    <a:pt x="717" y="1307"/>
                  </a:lnTo>
                  <a:lnTo>
                    <a:pt x="733" y="1284"/>
                  </a:lnTo>
                  <a:lnTo>
                    <a:pt x="748" y="1259"/>
                  </a:lnTo>
                  <a:lnTo>
                    <a:pt x="762" y="1234"/>
                  </a:lnTo>
                  <a:lnTo>
                    <a:pt x="775" y="1208"/>
                  </a:lnTo>
                  <a:lnTo>
                    <a:pt x="788" y="1181"/>
                  </a:lnTo>
                  <a:lnTo>
                    <a:pt x="800" y="1152"/>
                  </a:lnTo>
                  <a:lnTo>
                    <a:pt x="812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0" y="1029"/>
                  </a:lnTo>
                  <a:lnTo>
                    <a:pt x="848" y="995"/>
                  </a:lnTo>
                  <a:lnTo>
                    <a:pt x="854" y="961"/>
                  </a:lnTo>
                  <a:lnTo>
                    <a:pt x="860" y="927"/>
                  </a:lnTo>
                  <a:lnTo>
                    <a:pt x="865" y="891"/>
                  </a:lnTo>
                  <a:lnTo>
                    <a:pt x="868" y="854"/>
                  </a:lnTo>
                  <a:lnTo>
                    <a:pt x="872" y="818"/>
                  </a:lnTo>
                  <a:lnTo>
                    <a:pt x="873" y="781"/>
                  </a:lnTo>
                  <a:lnTo>
                    <a:pt x="874" y="743"/>
                  </a:lnTo>
                  <a:lnTo>
                    <a:pt x="873" y="704"/>
                  </a:lnTo>
                  <a:lnTo>
                    <a:pt x="872" y="667"/>
                  </a:lnTo>
                  <a:lnTo>
                    <a:pt x="868" y="631"/>
                  </a:lnTo>
                  <a:lnTo>
                    <a:pt x="865" y="594"/>
                  </a:lnTo>
                  <a:lnTo>
                    <a:pt x="860" y="558"/>
                  </a:lnTo>
                  <a:lnTo>
                    <a:pt x="854" y="522"/>
                  </a:lnTo>
                  <a:lnTo>
                    <a:pt x="848" y="489"/>
                  </a:lnTo>
                  <a:lnTo>
                    <a:pt x="840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2" y="359"/>
                  </a:lnTo>
                  <a:lnTo>
                    <a:pt x="800" y="329"/>
                  </a:lnTo>
                  <a:lnTo>
                    <a:pt x="788" y="300"/>
                  </a:lnTo>
                  <a:lnTo>
                    <a:pt x="775" y="271"/>
                  </a:lnTo>
                  <a:lnTo>
                    <a:pt x="762" y="244"/>
                  </a:lnTo>
                  <a:lnTo>
                    <a:pt x="748" y="218"/>
                  </a:lnTo>
                  <a:lnTo>
                    <a:pt x="733" y="194"/>
                  </a:lnTo>
                  <a:lnTo>
                    <a:pt x="717" y="171"/>
                  </a:lnTo>
                  <a:lnTo>
                    <a:pt x="701" y="148"/>
                  </a:lnTo>
                  <a:lnTo>
                    <a:pt x="683" y="128"/>
                  </a:lnTo>
                  <a:lnTo>
                    <a:pt x="666" y="108"/>
                  </a:lnTo>
                  <a:lnTo>
                    <a:pt x="648" y="90"/>
                  </a:lnTo>
                  <a:lnTo>
                    <a:pt x="629" y="73"/>
                  </a:lnTo>
                  <a:lnTo>
                    <a:pt x="610" y="58"/>
                  </a:lnTo>
                  <a:lnTo>
                    <a:pt x="589" y="45"/>
                  </a:lnTo>
                  <a:lnTo>
                    <a:pt x="569" y="33"/>
                  </a:lnTo>
                  <a:lnTo>
                    <a:pt x="548" y="24"/>
                  </a:lnTo>
                  <a:lnTo>
                    <a:pt x="526" y="15"/>
                  </a:lnTo>
                  <a:lnTo>
                    <a:pt x="505" y="9"/>
                  </a:lnTo>
                  <a:lnTo>
                    <a:pt x="482" y="4"/>
                  </a:lnTo>
                  <a:lnTo>
                    <a:pt x="459" y="1"/>
                  </a:lnTo>
                  <a:lnTo>
                    <a:pt x="437" y="0"/>
                  </a:lnTo>
                  <a:lnTo>
                    <a:pt x="414" y="1"/>
                  </a:lnTo>
                  <a:lnTo>
                    <a:pt x="391" y="4"/>
                  </a:lnTo>
                  <a:lnTo>
                    <a:pt x="369" y="9"/>
                  </a:lnTo>
                  <a:lnTo>
                    <a:pt x="347" y="15"/>
                  </a:lnTo>
                  <a:lnTo>
                    <a:pt x="325" y="24"/>
                  </a:lnTo>
                  <a:lnTo>
                    <a:pt x="305" y="33"/>
                  </a:lnTo>
                  <a:lnTo>
                    <a:pt x="284" y="45"/>
                  </a:lnTo>
                  <a:lnTo>
                    <a:pt x="264" y="58"/>
                  </a:lnTo>
                  <a:lnTo>
                    <a:pt x="244" y="73"/>
                  </a:lnTo>
                  <a:lnTo>
                    <a:pt x="226" y="90"/>
                  </a:lnTo>
                  <a:lnTo>
                    <a:pt x="207" y="108"/>
                  </a:lnTo>
                  <a:lnTo>
                    <a:pt x="190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0" y="194"/>
                  </a:lnTo>
                  <a:lnTo>
                    <a:pt x="125" y="218"/>
                  </a:lnTo>
                  <a:lnTo>
                    <a:pt x="111" y="244"/>
                  </a:lnTo>
                  <a:lnTo>
                    <a:pt x="98" y="271"/>
                  </a:lnTo>
                  <a:lnTo>
                    <a:pt x="85" y="300"/>
                  </a:lnTo>
                  <a:lnTo>
                    <a:pt x="73" y="329"/>
                  </a:lnTo>
                  <a:lnTo>
                    <a:pt x="61" y="359"/>
                  </a:lnTo>
                  <a:lnTo>
                    <a:pt x="52" y="389"/>
                  </a:lnTo>
                  <a:lnTo>
                    <a:pt x="42" y="422"/>
                  </a:lnTo>
                  <a:lnTo>
                    <a:pt x="33" y="454"/>
                  </a:lnTo>
                  <a:lnTo>
                    <a:pt x="26" y="489"/>
                  </a:lnTo>
                  <a:lnTo>
                    <a:pt x="19" y="522"/>
                  </a:lnTo>
                  <a:lnTo>
                    <a:pt x="14" y="558"/>
                  </a:lnTo>
                  <a:lnTo>
                    <a:pt x="8" y="594"/>
                  </a:lnTo>
                  <a:lnTo>
                    <a:pt x="5" y="631"/>
                  </a:lnTo>
                  <a:lnTo>
                    <a:pt x="2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2" y="818"/>
                  </a:lnTo>
                  <a:lnTo>
                    <a:pt x="5" y="854"/>
                  </a:lnTo>
                  <a:lnTo>
                    <a:pt x="8" y="891"/>
                  </a:lnTo>
                  <a:lnTo>
                    <a:pt x="14" y="927"/>
                  </a:lnTo>
                  <a:lnTo>
                    <a:pt x="19" y="961"/>
                  </a:lnTo>
                  <a:lnTo>
                    <a:pt x="26" y="995"/>
                  </a:lnTo>
                  <a:lnTo>
                    <a:pt x="33" y="1029"/>
                  </a:lnTo>
                  <a:lnTo>
                    <a:pt x="42" y="1061"/>
                  </a:lnTo>
                  <a:lnTo>
                    <a:pt x="52" y="1092"/>
                  </a:lnTo>
                  <a:lnTo>
                    <a:pt x="61" y="1123"/>
                  </a:lnTo>
                  <a:lnTo>
                    <a:pt x="73" y="1152"/>
                  </a:lnTo>
                  <a:lnTo>
                    <a:pt x="85" y="1181"/>
                  </a:lnTo>
                  <a:lnTo>
                    <a:pt x="98" y="1208"/>
                  </a:lnTo>
                  <a:lnTo>
                    <a:pt x="111" y="1234"/>
                  </a:lnTo>
                  <a:lnTo>
                    <a:pt x="125" y="1259"/>
                  </a:lnTo>
                  <a:lnTo>
                    <a:pt x="140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0" y="1348"/>
                  </a:lnTo>
                  <a:lnTo>
                    <a:pt x="207" y="1366"/>
                  </a:lnTo>
                  <a:lnTo>
                    <a:pt x="226" y="1383"/>
                  </a:lnTo>
                  <a:lnTo>
                    <a:pt x="244" y="1400"/>
                  </a:lnTo>
                  <a:lnTo>
                    <a:pt x="264" y="1414"/>
                  </a:lnTo>
                  <a:lnTo>
                    <a:pt x="284" y="1427"/>
                  </a:lnTo>
                  <a:lnTo>
                    <a:pt x="305" y="1439"/>
                  </a:lnTo>
                  <a:lnTo>
                    <a:pt x="325" y="1448"/>
                  </a:lnTo>
                  <a:lnTo>
                    <a:pt x="347" y="1456"/>
                  </a:lnTo>
                  <a:lnTo>
                    <a:pt x="369" y="1462"/>
                  </a:lnTo>
                  <a:lnTo>
                    <a:pt x="391" y="1467"/>
                  </a:lnTo>
                  <a:lnTo>
                    <a:pt x="414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Freeform 27"/>
            <p:cNvSpPr>
              <a:spLocks noChangeAspect="1"/>
            </p:cNvSpPr>
            <p:nvPr/>
          </p:nvSpPr>
          <p:spPr bwMode="black">
            <a:xfrm>
              <a:off x="4618" y="2200"/>
              <a:ext cx="52" cy="160"/>
            </a:xfrm>
            <a:custGeom>
              <a:avLst/>
              <a:gdLst/>
              <a:ahLst/>
              <a:cxnLst>
                <a:cxn ang="0">
                  <a:pos x="167" y="152"/>
                </a:cxn>
                <a:cxn ang="0">
                  <a:pos x="198" y="100"/>
                </a:cxn>
                <a:cxn ang="0">
                  <a:pos x="219" y="70"/>
                </a:cxn>
                <a:cxn ang="0">
                  <a:pos x="240" y="44"/>
                </a:cxn>
                <a:cxn ang="0">
                  <a:pos x="264" y="24"/>
                </a:cxn>
                <a:cxn ang="0">
                  <a:pos x="290" y="9"/>
                </a:cxn>
                <a:cxn ang="0">
                  <a:pos x="319" y="1"/>
                </a:cxn>
                <a:cxn ang="0">
                  <a:pos x="343" y="1"/>
                </a:cxn>
                <a:cxn ang="0">
                  <a:pos x="359" y="3"/>
                </a:cxn>
                <a:cxn ang="0">
                  <a:pos x="384" y="12"/>
                </a:cxn>
                <a:cxn ang="0">
                  <a:pos x="416" y="30"/>
                </a:cxn>
                <a:cxn ang="0">
                  <a:pos x="449" y="57"/>
                </a:cxn>
                <a:cxn ang="0">
                  <a:pos x="393" y="291"/>
                </a:cxn>
                <a:cxn ang="0">
                  <a:pos x="355" y="244"/>
                </a:cxn>
                <a:cxn ang="0">
                  <a:pos x="345" y="234"/>
                </a:cxn>
                <a:cxn ang="0">
                  <a:pos x="333" y="226"/>
                </a:cxn>
                <a:cxn ang="0">
                  <a:pos x="320" y="221"/>
                </a:cxn>
                <a:cxn ang="0">
                  <a:pos x="305" y="218"/>
                </a:cxn>
                <a:cxn ang="0">
                  <a:pos x="280" y="223"/>
                </a:cxn>
                <a:cxn ang="0">
                  <a:pos x="256" y="234"/>
                </a:cxn>
                <a:cxn ang="0">
                  <a:pos x="237" y="251"/>
                </a:cxn>
                <a:cxn ang="0">
                  <a:pos x="220" y="274"/>
                </a:cxn>
                <a:cxn ang="0">
                  <a:pos x="203" y="302"/>
                </a:cxn>
                <a:cxn ang="0">
                  <a:pos x="190" y="334"/>
                </a:cxn>
                <a:cxn ang="0">
                  <a:pos x="180" y="371"/>
                </a:cxn>
                <a:cxn ang="0">
                  <a:pos x="171" y="410"/>
                </a:cxn>
                <a:cxn ang="0">
                  <a:pos x="158" y="493"/>
                </a:cxn>
                <a:cxn ang="0">
                  <a:pos x="150" y="581"/>
                </a:cxn>
                <a:cxn ang="0">
                  <a:pos x="146" y="666"/>
                </a:cxn>
                <a:cxn ang="0">
                  <a:pos x="145" y="743"/>
                </a:cxn>
                <a:cxn ang="0">
                  <a:pos x="0" y="1442"/>
                </a:cxn>
                <a:cxn ang="0">
                  <a:pos x="145" y="44"/>
                </a:cxn>
              </a:cxnLst>
              <a:rect l="0" t="0" r="r" b="b"/>
              <a:pathLst>
                <a:path w="466" h="1442">
                  <a:moveTo>
                    <a:pt x="145" y="189"/>
                  </a:moveTo>
                  <a:lnTo>
                    <a:pt x="167" y="152"/>
                  </a:lnTo>
                  <a:lnTo>
                    <a:pt x="187" y="117"/>
                  </a:lnTo>
                  <a:lnTo>
                    <a:pt x="198" y="100"/>
                  </a:lnTo>
                  <a:lnTo>
                    <a:pt x="208" y="84"/>
                  </a:lnTo>
                  <a:lnTo>
                    <a:pt x="219" y="70"/>
                  </a:lnTo>
                  <a:lnTo>
                    <a:pt x="229" y="56"/>
                  </a:lnTo>
                  <a:lnTo>
                    <a:pt x="240" y="44"/>
                  </a:lnTo>
                  <a:lnTo>
                    <a:pt x="252" y="33"/>
                  </a:lnTo>
                  <a:lnTo>
                    <a:pt x="264" y="24"/>
                  </a:lnTo>
                  <a:lnTo>
                    <a:pt x="277" y="15"/>
                  </a:lnTo>
                  <a:lnTo>
                    <a:pt x="290" y="9"/>
                  </a:lnTo>
                  <a:lnTo>
                    <a:pt x="304" y="4"/>
                  </a:lnTo>
                  <a:lnTo>
                    <a:pt x="319" y="1"/>
                  </a:lnTo>
                  <a:lnTo>
                    <a:pt x="334" y="0"/>
                  </a:lnTo>
                  <a:lnTo>
                    <a:pt x="343" y="1"/>
                  </a:lnTo>
                  <a:lnTo>
                    <a:pt x="352" y="1"/>
                  </a:lnTo>
                  <a:lnTo>
                    <a:pt x="359" y="3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400" y="20"/>
                  </a:lnTo>
                  <a:lnTo>
                    <a:pt x="416" y="30"/>
                  </a:lnTo>
                  <a:lnTo>
                    <a:pt x="433" y="43"/>
                  </a:lnTo>
                  <a:lnTo>
                    <a:pt x="449" y="57"/>
                  </a:lnTo>
                  <a:lnTo>
                    <a:pt x="466" y="72"/>
                  </a:lnTo>
                  <a:lnTo>
                    <a:pt x="393" y="291"/>
                  </a:lnTo>
                  <a:lnTo>
                    <a:pt x="373" y="267"/>
                  </a:lnTo>
                  <a:lnTo>
                    <a:pt x="355" y="244"/>
                  </a:lnTo>
                  <a:lnTo>
                    <a:pt x="349" y="239"/>
                  </a:lnTo>
                  <a:lnTo>
                    <a:pt x="345" y="234"/>
                  </a:lnTo>
                  <a:lnTo>
                    <a:pt x="340" y="229"/>
                  </a:lnTo>
                  <a:lnTo>
                    <a:pt x="333" y="226"/>
                  </a:lnTo>
                  <a:lnTo>
                    <a:pt x="328" y="223"/>
                  </a:lnTo>
                  <a:lnTo>
                    <a:pt x="320" y="221"/>
                  </a:lnTo>
                  <a:lnTo>
                    <a:pt x="314" y="219"/>
                  </a:lnTo>
                  <a:lnTo>
                    <a:pt x="305" y="218"/>
                  </a:lnTo>
                  <a:lnTo>
                    <a:pt x="292" y="219"/>
                  </a:lnTo>
                  <a:lnTo>
                    <a:pt x="280" y="223"/>
                  </a:lnTo>
                  <a:lnTo>
                    <a:pt x="268" y="227"/>
                  </a:lnTo>
                  <a:lnTo>
                    <a:pt x="256" y="234"/>
                  </a:lnTo>
                  <a:lnTo>
                    <a:pt x="247" y="241"/>
                  </a:lnTo>
                  <a:lnTo>
                    <a:pt x="237" y="251"/>
                  </a:lnTo>
                  <a:lnTo>
                    <a:pt x="227" y="262"/>
                  </a:lnTo>
                  <a:lnTo>
                    <a:pt x="220" y="274"/>
                  </a:lnTo>
                  <a:lnTo>
                    <a:pt x="211" y="288"/>
                  </a:lnTo>
                  <a:lnTo>
                    <a:pt x="203" y="302"/>
                  </a:lnTo>
                  <a:lnTo>
                    <a:pt x="197" y="318"/>
                  </a:lnTo>
                  <a:lnTo>
                    <a:pt x="190" y="334"/>
                  </a:lnTo>
                  <a:lnTo>
                    <a:pt x="185" y="353"/>
                  </a:lnTo>
                  <a:lnTo>
                    <a:pt x="180" y="371"/>
                  </a:lnTo>
                  <a:lnTo>
                    <a:pt x="175" y="389"/>
                  </a:lnTo>
                  <a:lnTo>
                    <a:pt x="171" y="410"/>
                  </a:lnTo>
                  <a:lnTo>
                    <a:pt x="163" y="451"/>
                  </a:lnTo>
                  <a:lnTo>
                    <a:pt x="158" y="493"/>
                  </a:lnTo>
                  <a:lnTo>
                    <a:pt x="154" y="537"/>
                  </a:lnTo>
                  <a:lnTo>
                    <a:pt x="150" y="581"/>
                  </a:lnTo>
                  <a:lnTo>
                    <a:pt x="148" y="624"/>
                  </a:lnTo>
                  <a:lnTo>
                    <a:pt x="146" y="666"/>
                  </a:lnTo>
                  <a:lnTo>
                    <a:pt x="146" y="705"/>
                  </a:lnTo>
                  <a:lnTo>
                    <a:pt x="145" y="743"/>
                  </a:lnTo>
                  <a:lnTo>
                    <a:pt x="145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45" y="44"/>
                  </a:lnTo>
                  <a:lnTo>
                    <a:pt x="145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Freeform 28"/>
            <p:cNvSpPr>
              <a:spLocks noChangeAspect="1"/>
            </p:cNvSpPr>
            <p:nvPr/>
          </p:nvSpPr>
          <p:spPr bwMode="black">
            <a:xfrm>
              <a:off x="4678" y="2205"/>
              <a:ext cx="99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0"/>
                </a:cxn>
                <a:cxn ang="0">
                  <a:pos x="466" y="1004"/>
                </a:cxn>
                <a:cxn ang="0">
                  <a:pos x="728" y="0"/>
                </a:cxn>
                <a:cxn ang="0">
                  <a:pos x="888" y="0"/>
                </a:cxn>
                <a:cxn ang="0">
                  <a:pos x="277" y="2169"/>
                </a:cxn>
                <a:cxn ang="0">
                  <a:pos x="115" y="2169"/>
                </a:cxn>
                <a:cxn ang="0">
                  <a:pos x="378" y="1267"/>
                </a:cxn>
                <a:cxn ang="0">
                  <a:pos x="0" y="0"/>
                </a:cxn>
              </a:cxnLst>
              <a:rect l="0" t="0" r="r" b="b"/>
              <a:pathLst>
                <a:path w="888" h="2169">
                  <a:moveTo>
                    <a:pt x="0" y="0"/>
                  </a:moveTo>
                  <a:lnTo>
                    <a:pt x="160" y="0"/>
                  </a:lnTo>
                  <a:lnTo>
                    <a:pt x="466" y="1004"/>
                  </a:lnTo>
                  <a:lnTo>
                    <a:pt x="728" y="0"/>
                  </a:lnTo>
                  <a:lnTo>
                    <a:pt x="888" y="0"/>
                  </a:lnTo>
                  <a:lnTo>
                    <a:pt x="277" y="2169"/>
                  </a:lnTo>
                  <a:lnTo>
                    <a:pt x="115" y="2169"/>
                  </a:lnTo>
                  <a:lnTo>
                    <a:pt x="378" y="1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5" name="Freeform 29"/>
            <p:cNvSpPr>
              <a:spLocks noChangeAspect="1"/>
            </p:cNvSpPr>
            <p:nvPr/>
          </p:nvSpPr>
          <p:spPr bwMode="black">
            <a:xfrm>
              <a:off x="5175" y="1660"/>
              <a:ext cx="170" cy="60"/>
            </a:xfrm>
            <a:custGeom>
              <a:avLst/>
              <a:gdLst/>
              <a:ahLst/>
              <a:cxnLst>
                <a:cxn ang="0">
                  <a:pos x="1499" y="28"/>
                </a:cxn>
                <a:cxn ang="0">
                  <a:pos x="1437" y="82"/>
                </a:cxn>
                <a:cxn ang="0">
                  <a:pos x="1369" y="133"/>
                </a:cxn>
                <a:cxn ang="0">
                  <a:pos x="1296" y="181"/>
                </a:cxn>
                <a:cxn ang="0">
                  <a:pos x="1217" y="227"/>
                </a:cxn>
                <a:cxn ang="0">
                  <a:pos x="1135" y="269"/>
                </a:cxn>
                <a:cxn ang="0">
                  <a:pos x="1046" y="308"/>
                </a:cxn>
                <a:cxn ang="0">
                  <a:pos x="954" y="345"/>
                </a:cxn>
                <a:cxn ang="0">
                  <a:pos x="857" y="378"/>
                </a:cxn>
                <a:cxn ang="0">
                  <a:pos x="756" y="409"/>
                </a:cxn>
                <a:cxn ang="0">
                  <a:pos x="650" y="437"/>
                </a:cxn>
                <a:cxn ang="0">
                  <a:pos x="541" y="462"/>
                </a:cxn>
                <a:cxn ang="0">
                  <a:pos x="427" y="483"/>
                </a:cxn>
                <a:cxn ang="0">
                  <a:pos x="310" y="503"/>
                </a:cxn>
                <a:cxn ang="0">
                  <a:pos x="188" y="519"/>
                </a:cxn>
                <a:cxn ang="0">
                  <a:pos x="64" y="532"/>
                </a:cxn>
                <a:cxn ang="0">
                  <a:pos x="67" y="535"/>
                </a:cxn>
                <a:cxn ang="0">
                  <a:pos x="200" y="527"/>
                </a:cxn>
                <a:cxn ang="0">
                  <a:pos x="327" y="514"/>
                </a:cxn>
                <a:cxn ang="0">
                  <a:pos x="450" y="498"/>
                </a:cxn>
                <a:cxn ang="0">
                  <a:pos x="567" y="479"/>
                </a:cxn>
                <a:cxn ang="0">
                  <a:pos x="681" y="456"/>
                </a:cxn>
                <a:cxn ang="0">
                  <a:pos x="788" y="429"/>
                </a:cxn>
                <a:cxn ang="0">
                  <a:pos x="890" y="400"/>
                </a:cxn>
                <a:cxn ang="0">
                  <a:pos x="987" y="366"/>
                </a:cxn>
                <a:cxn ang="0">
                  <a:pos x="1079" y="330"/>
                </a:cxn>
                <a:cxn ang="0">
                  <a:pos x="1164" y="289"/>
                </a:cxn>
                <a:cxn ang="0">
                  <a:pos x="1244" y="244"/>
                </a:cxn>
                <a:cxn ang="0">
                  <a:pos x="1318" y="197"/>
                </a:cxn>
                <a:cxn ang="0">
                  <a:pos x="1386" y="145"/>
                </a:cxn>
                <a:cxn ang="0">
                  <a:pos x="1448" y="90"/>
                </a:cxn>
                <a:cxn ang="0">
                  <a:pos x="1504" y="30"/>
                </a:cxn>
              </a:cxnLst>
              <a:rect l="0" t="0" r="r" b="b"/>
              <a:pathLst>
                <a:path w="1529" h="538">
                  <a:moveTo>
                    <a:pt x="1529" y="0"/>
                  </a:moveTo>
                  <a:lnTo>
                    <a:pt x="1499" y="28"/>
                  </a:lnTo>
                  <a:lnTo>
                    <a:pt x="1469" y="55"/>
                  </a:lnTo>
                  <a:lnTo>
                    <a:pt x="1437" y="82"/>
                  </a:lnTo>
                  <a:lnTo>
                    <a:pt x="1403" y="108"/>
                  </a:lnTo>
                  <a:lnTo>
                    <a:pt x="1369" y="133"/>
                  </a:lnTo>
                  <a:lnTo>
                    <a:pt x="1333" y="158"/>
                  </a:lnTo>
                  <a:lnTo>
                    <a:pt x="1296" y="181"/>
                  </a:lnTo>
                  <a:lnTo>
                    <a:pt x="1257" y="204"/>
                  </a:lnTo>
                  <a:lnTo>
                    <a:pt x="1217" y="227"/>
                  </a:lnTo>
                  <a:lnTo>
                    <a:pt x="1177" y="249"/>
                  </a:lnTo>
                  <a:lnTo>
                    <a:pt x="1135" y="269"/>
                  </a:lnTo>
                  <a:lnTo>
                    <a:pt x="1092" y="289"/>
                  </a:lnTo>
                  <a:lnTo>
                    <a:pt x="1046" y="308"/>
                  </a:lnTo>
                  <a:lnTo>
                    <a:pt x="1001" y="326"/>
                  </a:lnTo>
                  <a:lnTo>
                    <a:pt x="954" y="345"/>
                  </a:lnTo>
                  <a:lnTo>
                    <a:pt x="907" y="362"/>
                  </a:lnTo>
                  <a:lnTo>
                    <a:pt x="857" y="378"/>
                  </a:lnTo>
                  <a:lnTo>
                    <a:pt x="807" y="393"/>
                  </a:lnTo>
                  <a:lnTo>
                    <a:pt x="756" y="409"/>
                  </a:lnTo>
                  <a:lnTo>
                    <a:pt x="704" y="423"/>
                  </a:lnTo>
                  <a:lnTo>
                    <a:pt x="650" y="437"/>
                  </a:lnTo>
                  <a:lnTo>
                    <a:pt x="596" y="449"/>
                  </a:lnTo>
                  <a:lnTo>
                    <a:pt x="541" y="462"/>
                  </a:lnTo>
                  <a:lnTo>
                    <a:pt x="485" y="472"/>
                  </a:lnTo>
                  <a:lnTo>
                    <a:pt x="427" y="483"/>
                  </a:lnTo>
                  <a:lnTo>
                    <a:pt x="369" y="493"/>
                  </a:lnTo>
                  <a:lnTo>
                    <a:pt x="310" y="503"/>
                  </a:lnTo>
                  <a:lnTo>
                    <a:pt x="250" y="511"/>
                  </a:lnTo>
                  <a:lnTo>
                    <a:pt x="188" y="519"/>
                  </a:lnTo>
                  <a:lnTo>
                    <a:pt x="127" y="525"/>
                  </a:lnTo>
                  <a:lnTo>
                    <a:pt x="64" y="532"/>
                  </a:lnTo>
                  <a:lnTo>
                    <a:pt x="0" y="538"/>
                  </a:lnTo>
                  <a:lnTo>
                    <a:pt x="67" y="535"/>
                  </a:lnTo>
                  <a:lnTo>
                    <a:pt x="134" y="531"/>
                  </a:lnTo>
                  <a:lnTo>
                    <a:pt x="200" y="527"/>
                  </a:lnTo>
                  <a:lnTo>
                    <a:pt x="264" y="520"/>
                  </a:lnTo>
                  <a:lnTo>
                    <a:pt x="327" y="514"/>
                  </a:lnTo>
                  <a:lnTo>
                    <a:pt x="389" y="506"/>
                  </a:lnTo>
                  <a:lnTo>
                    <a:pt x="450" y="498"/>
                  </a:lnTo>
                  <a:lnTo>
                    <a:pt x="510" y="489"/>
                  </a:lnTo>
                  <a:lnTo>
                    <a:pt x="567" y="479"/>
                  </a:lnTo>
                  <a:lnTo>
                    <a:pt x="624" y="468"/>
                  </a:lnTo>
                  <a:lnTo>
                    <a:pt x="681" y="456"/>
                  </a:lnTo>
                  <a:lnTo>
                    <a:pt x="735" y="443"/>
                  </a:lnTo>
                  <a:lnTo>
                    <a:pt x="788" y="429"/>
                  </a:lnTo>
                  <a:lnTo>
                    <a:pt x="840" y="415"/>
                  </a:lnTo>
                  <a:lnTo>
                    <a:pt x="890" y="400"/>
                  </a:lnTo>
                  <a:lnTo>
                    <a:pt x="939" y="384"/>
                  </a:lnTo>
                  <a:lnTo>
                    <a:pt x="987" y="366"/>
                  </a:lnTo>
                  <a:lnTo>
                    <a:pt x="1033" y="348"/>
                  </a:lnTo>
                  <a:lnTo>
                    <a:pt x="1079" y="330"/>
                  </a:lnTo>
                  <a:lnTo>
                    <a:pt x="1122" y="309"/>
                  </a:lnTo>
                  <a:lnTo>
                    <a:pt x="1164" y="289"/>
                  </a:lnTo>
                  <a:lnTo>
                    <a:pt x="1205" y="267"/>
                  </a:lnTo>
                  <a:lnTo>
                    <a:pt x="1244" y="244"/>
                  </a:lnTo>
                  <a:lnTo>
                    <a:pt x="1282" y="220"/>
                  </a:lnTo>
                  <a:lnTo>
                    <a:pt x="1318" y="197"/>
                  </a:lnTo>
                  <a:lnTo>
                    <a:pt x="1352" y="171"/>
                  </a:lnTo>
                  <a:lnTo>
                    <a:pt x="1386" y="145"/>
                  </a:lnTo>
                  <a:lnTo>
                    <a:pt x="1417" y="118"/>
                  </a:lnTo>
                  <a:lnTo>
                    <a:pt x="1448" y="90"/>
                  </a:lnTo>
                  <a:lnTo>
                    <a:pt x="1477" y="60"/>
                  </a:lnTo>
                  <a:lnTo>
                    <a:pt x="1504" y="30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Freeform 30"/>
            <p:cNvSpPr>
              <a:spLocks noChangeAspect="1"/>
            </p:cNvSpPr>
            <p:nvPr/>
          </p:nvSpPr>
          <p:spPr bwMode="black">
            <a:xfrm>
              <a:off x="3510" y="720"/>
              <a:ext cx="558" cy="194"/>
            </a:xfrm>
            <a:custGeom>
              <a:avLst/>
              <a:gdLst/>
              <a:ahLst/>
              <a:cxnLst>
                <a:cxn ang="0">
                  <a:pos x="4065" y="4"/>
                </a:cxn>
                <a:cxn ang="0">
                  <a:pos x="3954" y="23"/>
                </a:cxn>
                <a:cxn ang="0">
                  <a:pos x="3848" y="54"/>
                </a:cxn>
                <a:cxn ang="0">
                  <a:pos x="3749" y="98"/>
                </a:cxn>
                <a:cxn ang="0">
                  <a:pos x="3655" y="154"/>
                </a:cxn>
                <a:cxn ang="0">
                  <a:pos x="3568" y="221"/>
                </a:cxn>
                <a:cxn ang="0">
                  <a:pos x="3490" y="299"/>
                </a:cxn>
                <a:cxn ang="0">
                  <a:pos x="3423" y="385"/>
                </a:cxn>
                <a:cxn ang="0">
                  <a:pos x="3069" y="371"/>
                </a:cxn>
                <a:cxn ang="0">
                  <a:pos x="2632" y="339"/>
                </a:cxn>
                <a:cxn ang="0">
                  <a:pos x="2213" y="325"/>
                </a:cxn>
                <a:cxn ang="0">
                  <a:pos x="1815" y="330"/>
                </a:cxn>
                <a:cxn ang="0">
                  <a:pos x="1674" y="335"/>
                </a:cxn>
                <a:cxn ang="0">
                  <a:pos x="1484" y="346"/>
                </a:cxn>
                <a:cxn ang="0">
                  <a:pos x="1257" y="371"/>
                </a:cxn>
                <a:cxn ang="0">
                  <a:pos x="1041" y="406"/>
                </a:cxn>
                <a:cxn ang="0">
                  <a:pos x="837" y="452"/>
                </a:cxn>
                <a:cxn ang="0">
                  <a:pos x="607" y="529"/>
                </a:cxn>
                <a:cxn ang="0">
                  <a:pos x="405" y="630"/>
                </a:cxn>
                <a:cxn ang="0">
                  <a:pos x="246" y="749"/>
                </a:cxn>
                <a:cxn ang="0">
                  <a:pos x="127" y="885"/>
                </a:cxn>
                <a:cxn ang="0">
                  <a:pos x="48" y="1035"/>
                </a:cxn>
                <a:cxn ang="0">
                  <a:pos x="7" y="1201"/>
                </a:cxn>
                <a:cxn ang="0">
                  <a:pos x="2" y="1378"/>
                </a:cxn>
                <a:cxn ang="0">
                  <a:pos x="32" y="1567"/>
                </a:cxn>
                <a:cxn ang="0">
                  <a:pos x="48" y="1551"/>
                </a:cxn>
                <a:cxn ang="0">
                  <a:pos x="87" y="1460"/>
                </a:cxn>
                <a:cxn ang="0">
                  <a:pos x="257" y="1272"/>
                </a:cxn>
                <a:cxn ang="0">
                  <a:pos x="510" y="1123"/>
                </a:cxn>
                <a:cxn ang="0">
                  <a:pos x="840" y="1011"/>
                </a:cxn>
                <a:cxn ang="0">
                  <a:pos x="1242" y="939"/>
                </a:cxn>
                <a:cxn ang="0">
                  <a:pos x="1709" y="905"/>
                </a:cxn>
                <a:cxn ang="0">
                  <a:pos x="2238" y="909"/>
                </a:cxn>
                <a:cxn ang="0">
                  <a:pos x="2821" y="950"/>
                </a:cxn>
                <a:cxn ang="0">
                  <a:pos x="3299" y="1044"/>
                </a:cxn>
                <a:cxn ang="0">
                  <a:pos x="3344" y="1194"/>
                </a:cxn>
                <a:cxn ang="0">
                  <a:pos x="3414" y="1332"/>
                </a:cxn>
                <a:cxn ang="0">
                  <a:pos x="3504" y="1454"/>
                </a:cxn>
                <a:cxn ang="0">
                  <a:pos x="3613" y="1559"/>
                </a:cxn>
                <a:cxn ang="0">
                  <a:pos x="3738" y="1642"/>
                </a:cxn>
                <a:cxn ang="0">
                  <a:pos x="3878" y="1704"/>
                </a:cxn>
                <a:cxn ang="0">
                  <a:pos x="4030" y="1738"/>
                </a:cxn>
                <a:cxn ang="0">
                  <a:pos x="4197" y="1746"/>
                </a:cxn>
                <a:cxn ang="0">
                  <a:pos x="4373" y="1720"/>
                </a:cxn>
                <a:cxn ang="0">
                  <a:pos x="4534" y="1660"/>
                </a:cxn>
                <a:cxn ang="0">
                  <a:pos x="4678" y="1573"/>
                </a:cxn>
                <a:cxn ang="0">
                  <a:pos x="4801" y="1460"/>
                </a:cxn>
                <a:cxn ang="0">
                  <a:pos x="4900" y="1325"/>
                </a:cxn>
                <a:cxn ang="0">
                  <a:pos x="4972" y="1173"/>
                </a:cxn>
                <a:cxn ang="0">
                  <a:pos x="5014" y="1006"/>
                </a:cxn>
                <a:cxn ang="0">
                  <a:pos x="5023" y="829"/>
                </a:cxn>
                <a:cxn ang="0">
                  <a:pos x="4997" y="655"/>
                </a:cxn>
                <a:cxn ang="0">
                  <a:pos x="4940" y="495"/>
                </a:cxn>
                <a:cxn ang="0">
                  <a:pos x="4854" y="352"/>
                </a:cxn>
                <a:cxn ang="0">
                  <a:pos x="4743" y="227"/>
                </a:cxn>
                <a:cxn ang="0">
                  <a:pos x="4609" y="127"/>
                </a:cxn>
                <a:cxn ang="0">
                  <a:pos x="4455" y="53"/>
                </a:cxn>
                <a:cxn ang="0">
                  <a:pos x="4286" y="10"/>
                </a:cxn>
              </a:cxnLst>
              <a:rect l="0" t="0" r="r" b="b"/>
              <a:pathLst>
                <a:path w="5024" h="1747">
                  <a:moveTo>
                    <a:pt x="4150" y="0"/>
                  </a:moveTo>
                  <a:lnTo>
                    <a:pt x="4122" y="0"/>
                  </a:lnTo>
                  <a:lnTo>
                    <a:pt x="4093" y="2"/>
                  </a:lnTo>
                  <a:lnTo>
                    <a:pt x="4065" y="4"/>
                  </a:lnTo>
                  <a:lnTo>
                    <a:pt x="4037" y="8"/>
                  </a:lnTo>
                  <a:lnTo>
                    <a:pt x="4010" y="12"/>
                  </a:lnTo>
                  <a:lnTo>
                    <a:pt x="3981" y="16"/>
                  </a:lnTo>
                  <a:lnTo>
                    <a:pt x="3954" y="23"/>
                  </a:lnTo>
                  <a:lnTo>
                    <a:pt x="3927" y="29"/>
                  </a:lnTo>
                  <a:lnTo>
                    <a:pt x="3901" y="37"/>
                  </a:lnTo>
                  <a:lnTo>
                    <a:pt x="3874" y="44"/>
                  </a:lnTo>
                  <a:lnTo>
                    <a:pt x="3848" y="54"/>
                  </a:lnTo>
                  <a:lnTo>
                    <a:pt x="3824" y="64"/>
                  </a:lnTo>
                  <a:lnTo>
                    <a:pt x="3798" y="75"/>
                  </a:lnTo>
                  <a:lnTo>
                    <a:pt x="3773" y="85"/>
                  </a:lnTo>
                  <a:lnTo>
                    <a:pt x="3749" y="98"/>
                  </a:lnTo>
                  <a:lnTo>
                    <a:pt x="3724" y="111"/>
                  </a:lnTo>
                  <a:lnTo>
                    <a:pt x="3700" y="124"/>
                  </a:lnTo>
                  <a:lnTo>
                    <a:pt x="3677" y="140"/>
                  </a:lnTo>
                  <a:lnTo>
                    <a:pt x="3655" y="154"/>
                  </a:lnTo>
                  <a:lnTo>
                    <a:pt x="3632" y="170"/>
                  </a:lnTo>
                  <a:lnTo>
                    <a:pt x="3610" y="186"/>
                  </a:lnTo>
                  <a:lnTo>
                    <a:pt x="3589" y="203"/>
                  </a:lnTo>
                  <a:lnTo>
                    <a:pt x="3568" y="221"/>
                  </a:lnTo>
                  <a:lnTo>
                    <a:pt x="3548" y="239"/>
                  </a:lnTo>
                  <a:lnTo>
                    <a:pt x="3528" y="259"/>
                  </a:lnTo>
                  <a:lnTo>
                    <a:pt x="3510" y="278"/>
                  </a:lnTo>
                  <a:lnTo>
                    <a:pt x="3490" y="299"/>
                  </a:lnTo>
                  <a:lnTo>
                    <a:pt x="3473" y="319"/>
                  </a:lnTo>
                  <a:lnTo>
                    <a:pt x="3456" y="341"/>
                  </a:lnTo>
                  <a:lnTo>
                    <a:pt x="3438" y="362"/>
                  </a:lnTo>
                  <a:lnTo>
                    <a:pt x="3423" y="385"/>
                  </a:lnTo>
                  <a:lnTo>
                    <a:pt x="3408" y="408"/>
                  </a:lnTo>
                  <a:lnTo>
                    <a:pt x="3293" y="395"/>
                  </a:lnTo>
                  <a:lnTo>
                    <a:pt x="3180" y="383"/>
                  </a:lnTo>
                  <a:lnTo>
                    <a:pt x="3069" y="371"/>
                  </a:lnTo>
                  <a:lnTo>
                    <a:pt x="2957" y="361"/>
                  </a:lnTo>
                  <a:lnTo>
                    <a:pt x="2848" y="353"/>
                  </a:lnTo>
                  <a:lnTo>
                    <a:pt x="2739" y="345"/>
                  </a:lnTo>
                  <a:lnTo>
                    <a:pt x="2632" y="339"/>
                  </a:lnTo>
                  <a:lnTo>
                    <a:pt x="2525" y="333"/>
                  </a:lnTo>
                  <a:lnTo>
                    <a:pt x="2419" y="329"/>
                  </a:lnTo>
                  <a:lnTo>
                    <a:pt x="2316" y="326"/>
                  </a:lnTo>
                  <a:lnTo>
                    <a:pt x="2213" y="325"/>
                  </a:lnTo>
                  <a:lnTo>
                    <a:pt x="2111" y="323"/>
                  </a:lnTo>
                  <a:lnTo>
                    <a:pt x="2012" y="325"/>
                  </a:lnTo>
                  <a:lnTo>
                    <a:pt x="1912" y="327"/>
                  </a:lnTo>
                  <a:lnTo>
                    <a:pt x="1815" y="330"/>
                  </a:lnTo>
                  <a:lnTo>
                    <a:pt x="1719" y="335"/>
                  </a:lnTo>
                  <a:lnTo>
                    <a:pt x="1706" y="335"/>
                  </a:lnTo>
                  <a:lnTo>
                    <a:pt x="1689" y="335"/>
                  </a:lnTo>
                  <a:lnTo>
                    <a:pt x="1674" y="335"/>
                  </a:lnTo>
                  <a:lnTo>
                    <a:pt x="1660" y="335"/>
                  </a:lnTo>
                  <a:lnTo>
                    <a:pt x="1601" y="337"/>
                  </a:lnTo>
                  <a:lnTo>
                    <a:pt x="1542" y="342"/>
                  </a:lnTo>
                  <a:lnTo>
                    <a:pt x="1484" y="346"/>
                  </a:lnTo>
                  <a:lnTo>
                    <a:pt x="1425" y="352"/>
                  </a:lnTo>
                  <a:lnTo>
                    <a:pt x="1369" y="357"/>
                  </a:lnTo>
                  <a:lnTo>
                    <a:pt x="1313" y="363"/>
                  </a:lnTo>
                  <a:lnTo>
                    <a:pt x="1257" y="371"/>
                  </a:lnTo>
                  <a:lnTo>
                    <a:pt x="1202" y="379"/>
                  </a:lnTo>
                  <a:lnTo>
                    <a:pt x="1147" y="387"/>
                  </a:lnTo>
                  <a:lnTo>
                    <a:pt x="1094" y="396"/>
                  </a:lnTo>
                  <a:lnTo>
                    <a:pt x="1041" y="406"/>
                  </a:lnTo>
                  <a:lnTo>
                    <a:pt x="990" y="416"/>
                  </a:lnTo>
                  <a:lnTo>
                    <a:pt x="938" y="428"/>
                  </a:lnTo>
                  <a:lnTo>
                    <a:pt x="887" y="440"/>
                  </a:lnTo>
                  <a:lnTo>
                    <a:pt x="837" y="452"/>
                  </a:lnTo>
                  <a:lnTo>
                    <a:pt x="787" y="466"/>
                  </a:lnTo>
                  <a:lnTo>
                    <a:pt x="724" y="486"/>
                  </a:lnTo>
                  <a:lnTo>
                    <a:pt x="664" y="506"/>
                  </a:lnTo>
                  <a:lnTo>
                    <a:pt x="607" y="529"/>
                  </a:lnTo>
                  <a:lnTo>
                    <a:pt x="553" y="553"/>
                  </a:lnTo>
                  <a:lnTo>
                    <a:pt x="501" y="577"/>
                  </a:lnTo>
                  <a:lnTo>
                    <a:pt x="452" y="602"/>
                  </a:lnTo>
                  <a:lnTo>
                    <a:pt x="405" y="630"/>
                  </a:lnTo>
                  <a:lnTo>
                    <a:pt x="362" y="658"/>
                  </a:lnTo>
                  <a:lnTo>
                    <a:pt x="321" y="687"/>
                  </a:lnTo>
                  <a:lnTo>
                    <a:pt x="282" y="717"/>
                  </a:lnTo>
                  <a:lnTo>
                    <a:pt x="246" y="749"/>
                  </a:lnTo>
                  <a:lnTo>
                    <a:pt x="213" y="781"/>
                  </a:lnTo>
                  <a:lnTo>
                    <a:pt x="183" y="815"/>
                  </a:lnTo>
                  <a:lnTo>
                    <a:pt x="153" y="849"/>
                  </a:lnTo>
                  <a:lnTo>
                    <a:pt x="127" y="885"/>
                  </a:lnTo>
                  <a:lnTo>
                    <a:pt x="105" y="921"/>
                  </a:lnTo>
                  <a:lnTo>
                    <a:pt x="83" y="958"/>
                  </a:lnTo>
                  <a:lnTo>
                    <a:pt x="65" y="996"/>
                  </a:lnTo>
                  <a:lnTo>
                    <a:pt x="48" y="1035"/>
                  </a:lnTo>
                  <a:lnTo>
                    <a:pt x="35" y="1075"/>
                  </a:lnTo>
                  <a:lnTo>
                    <a:pt x="24" y="1116"/>
                  </a:lnTo>
                  <a:lnTo>
                    <a:pt x="14" y="1158"/>
                  </a:lnTo>
                  <a:lnTo>
                    <a:pt x="7" y="1201"/>
                  </a:lnTo>
                  <a:lnTo>
                    <a:pt x="3" y="1244"/>
                  </a:lnTo>
                  <a:lnTo>
                    <a:pt x="1" y="1288"/>
                  </a:lnTo>
                  <a:lnTo>
                    <a:pt x="0" y="1333"/>
                  </a:lnTo>
                  <a:lnTo>
                    <a:pt x="2" y="1378"/>
                  </a:lnTo>
                  <a:lnTo>
                    <a:pt x="6" y="1425"/>
                  </a:lnTo>
                  <a:lnTo>
                    <a:pt x="13" y="1471"/>
                  </a:lnTo>
                  <a:lnTo>
                    <a:pt x="21" y="1519"/>
                  </a:lnTo>
                  <a:lnTo>
                    <a:pt x="32" y="1567"/>
                  </a:lnTo>
                  <a:lnTo>
                    <a:pt x="44" y="1616"/>
                  </a:lnTo>
                  <a:lnTo>
                    <a:pt x="45" y="1592"/>
                  </a:lnTo>
                  <a:lnTo>
                    <a:pt x="46" y="1565"/>
                  </a:lnTo>
                  <a:lnTo>
                    <a:pt x="48" y="1551"/>
                  </a:lnTo>
                  <a:lnTo>
                    <a:pt x="51" y="1538"/>
                  </a:lnTo>
                  <a:lnTo>
                    <a:pt x="54" y="1525"/>
                  </a:lnTo>
                  <a:lnTo>
                    <a:pt x="59" y="1514"/>
                  </a:lnTo>
                  <a:lnTo>
                    <a:pt x="87" y="1460"/>
                  </a:lnTo>
                  <a:lnTo>
                    <a:pt x="122" y="1409"/>
                  </a:lnTo>
                  <a:lnTo>
                    <a:pt x="162" y="1362"/>
                  </a:lnTo>
                  <a:lnTo>
                    <a:pt x="206" y="1315"/>
                  </a:lnTo>
                  <a:lnTo>
                    <a:pt x="257" y="1272"/>
                  </a:lnTo>
                  <a:lnTo>
                    <a:pt x="312" y="1231"/>
                  </a:lnTo>
                  <a:lnTo>
                    <a:pt x="373" y="1192"/>
                  </a:lnTo>
                  <a:lnTo>
                    <a:pt x="439" y="1156"/>
                  </a:lnTo>
                  <a:lnTo>
                    <a:pt x="510" y="1123"/>
                  </a:lnTo>
                  <a:lnTo>
                    <a:pt x="585" y="1091"/>
                  </a:lnTo>
                  <a:lnTo>
                    <a:pt x="665" y="1062"/>
                  </a:lnTo>
                  <a:lnTo>
                    <a:pt x="750" y="1035"/>
                  </a:lnTo>
                  <a:lnTo>
                    <a:pt x="840" y="1011"/>
                  </a:lnTo>
                  <a:lnTo>
                    <a:pt x="933" y="990"/>
                  </a:lnTo>
                  <a:lnTo>
                    <a:pt x="1032" y="970"/>
                  </a:lnTo>
                  <a:lnTo>
                    <a:pt x="1134" y="954"/>
                  </a:lnTo>
                  <a:lnTo>
                    <a:pt x="1242" y="939"/>
                  </a:lnTo>
                  <a:lnTo>
                    <a:pt x="1353" y="927"/>
                  </a:lnTo>
                  <a:lnTo>
                    <a:pt x="1468" y="917"/>
                  </a:lnTo>
                  <a:lnTo>
                    <a:pt x="1587" y="910"/>
                  </a:lnTo>
                  <a:lnTo>
                    <a:pt x="1709" y="905"/>
                  </a:lnTo>
                  <a:lnTo>
                    <a:pt x="1836" y="902"/>
                  </a:lnTo>
                  <a:lnTo>
                    <a:pt x="1966" y="902"/>
                  </a:lnTo>
                  <a:lnTo>
                    <a:pt x="2100" y="904"/>
                  </a:lnTo>
                  <a:lnTo>
                    <a:pt x="2238" y="909"/>
                  </a:lnTo>
                  <a:lnTo>
                    <a:pt x="2378" y="915"/>
                  </a:lnTo>
                  <a:lnTo>
                    <a:pt x="2523" y="924"/>
                  </a:lnTo>
                  <a:lnTo>
                    <a:pt x="2670" y="936"/>
                  </a:lnTo>
                  <a:lnTo>
                    <a:pt x="2821" y="950"/>
                  </a:lnTo>
                  <a:lnTo>
                    <a:pt x="2974" y="966"/>
                  </a:lnTo>
                  <a:lnTo>
                    <a:pt x="3131" y="984"/>
                  </a:lnTo>
                  <a:lnTo>
                    <a:pt x="3291" y="1005"/>
                  </a:lnTo>
                  <a:lnTo>
                    <a:pt x="3299" y="1044"/>
                  </a:lnTo>
                  <a:lnTo>
                    <a:pt x="3308" y="1083"/>
                  </a:lnTo>
                  <a:lnTo>
                    <a:pt x="3318" y="1121"/>
                  </a:lnTo>
                  <a:lnTo>
                    <a:pt x="3331" y="1157"/>
                  </a:lnTo>
                  <a:lnTo>
                    <a:pt x="3344" y="1194"/>
                  </a:lnTo>
                  <a:lnTo>
                    <a:pt x="3361" y="1230"/>
                  </a:lnTo>
                  <a:lnTo>
                    <a:pt x="3377" y="1264"/>
                  </a:lnTo>
                  <a:lnTo>
                    <a:pt x="3395" y="1299"/>
                  </a:lnTo>
                  <a:lnTo>
                    <a:pt x="3414" y="1332"/>
                  </a:lnTo>
                  <a:lnTo>
                    <a:pt x="3435" y="1364"/>
                  </a:lnTo>
                  <a:lnTo>
                    <a:pt x="3457" y="1395"/>
                  </a:lnTo>
                  <a:lnTo>
                    <a:pt x="3480" y="1425"/>
                  </a:lnTo>
                  <a:lnTo>
                    <a:pt x="3504" y="1454"/>
                  </a:lnTo>
                  <a:lnTo>
                    <a:pt x="3529" y="1482"/>
                  </a:lnTo>
                  <a:lnTo>
                    <a:pt x="3556" y="1509"/>
                  </a:lnTo>
                  <a:lnTo>
                    <a:pt x="3584" y="1534"/>
                  </a:lnTo>
                  <a:lnTo>
                    <a:pt x="3613" y="1559"/>
                  </a:lnTo>
                  <a:lnTo>
                    <a:pt x="3643" y="1581"/>
                  </a:lnTo>
                  <a:lnTo>
                    <a:pt x="3674" y="1603"/>
                  </a:lnTo>
                  <a:lnTo>
                    <a:pt x="3706" y="1624"/>
                  </a:lnTo>
                  <a:lnTo>
                    <a:pt x="3738" y="1642"/>
                  </a:lnTo>
                  <a:lnTo>
                    <a:pt x="3772" y="1660"/>
                  </a:lnTo>
                  <a:lnTo>
                    <a:pt x="3806" y="1676"/>
                  </a:lnTo>
                  <a:lnTo>
                    <a:pt x="3842" y="1691"/>
                  </a:lnTo>
                  <a:lnTo>
                    <a:pt x="3878" y="1704"/>
                  </a:lnTo>
                  <a:lnTo>
                    <a:pt x="3914" y="1714"/>
                  </a:lnTo>
                  <a:lnTo>
                    <a:pt x="3952" y="1724"/>
                  </a:lnTo>
                  <a:lnTo>
                    <a:pt x="3991" y="1733"/>
                  </a:lnTo>
                  <a:lnTo>
                    <a:pt x="4030" y="1738"/>
                  </a:lnTo>
                  <a:lnTo>
                    <a:pt x="4069" y="1744"/>
                  </a:lnTo>
                  <a:lnTo>
                    <a:pt x="4109" y="1746"/>
                  </a:lnTo>
                  <a:lnTo>
                    <a:pt x="4150" y="1747"/>
                  </a:lnTo>
                  <a:lnTo>
                    <a:pt x="4197" y="1746"/>
                  </a:lnTo>
                  <a:lnTo>
                    <a:pt x="4241" y="1743"/>
                  </a:lnTo>
                  <a:lnTo>
                    <a:pt x="4286" y="1737"/>
                  </a:lnTo>
                  <a:lnTo>
                    <a:pt x="4330" y="1730"/>
                  </a:lnTo>
                  <a:lnTo>
                    <a:pt x="4373" y="1720"/>
                  </a:lnTo>
                  <a:lnTo>
                    <a:pt x="4414" y="1708"/>
                  </a:lnTo>
                  <a:lnTo>
                    <a:pt x="4455" y="1694"/>
                  </a:lnTo>
                  <a:lnTo>
                    <a:pt x="4495" y="1678"/>
                  </a:lnTo>
                  <a:lnTo>
                    <a:pt x="4534" y="1660"/>
                  </a:lnTo>
                  <a:lnTo>
                    <a:pt x="4572" y="1641"/>
                  </a:lnTo>
                  <a:lnTo>
                    <a:pt x="4609" y="1620"/>
                  </a:lnTo>
                  <a:lnTo>
                    <a:pt x="4645" y="1598"/>
                  </a:lnTo>
                  <a:lnTo>
                    <a:pt x="4678" y="1573"/>
                  </a:lnTo>
                  <a:lnTo>
                    <a:pt x="4711" y="1547"/>
                  </a:lnTo>
                  <a:lnTo>
                    <a:pt x="4743" y="1520"/>
                  </a:lnTo>
                  <a:lnTo>
                    <a:pt x="4772" y="1491"/>
                  </a:lnTo>
                  <a:lnTo>
                    <a:pt x="4801" y="1460"/>
                  </a:lnTo>
                  <a:lnTo>
                    <a:pt x="4828" y="1428"/>
                  </a:lnTo>
                  <a:lnTo>
                    <a:pt x="4854" y="1395"/>
                  </a:lnTo>
                  <a:lnTo>
                    <a:pt x="4878" y="1361"/>
                  </a:lnTo>
                  <a:lnTo>
                    <a:pt x="4900" y="1325"/>
                  </a:lnTo>
                  <a:lnTo>
                    <a:pt x="4920" y="1289"/>
                  </a:lnTo>
                  <a:lnTo>
                    <a:pt x="4940" y="1252"/>
                  </a:lnTo>
                  <a:lnTo>
                    <a:pt x="4957" y="1213"/>
                  </a:lnTo>
                  <a:lnTo>
                    <a:pt x="4972" y="1173"/>
                  </a:lnTo>
                  <a:lnTo>
                    <a:pt x="4985" y="1133"/>
                  </a:lnTo>
                  <a:lnTo>
                    <a:pt x="4997" y="1091"/>
                  </a:lnTo>
                  <a:lnTo>
                    <a:pt x="5007" y="1049"/>
                  </a:lnTo>
                  <a:lnTo>
                    <a:pt x="5014" y="1006"/>
                  </a:lnTo>
                  <a:lnTo>
                    <a:pt x="5019" y="963"/>
                  </a:lnTo>
                  <a:lnTo>
                    <a:pt x="5023" y="918"/>
                  </a:lnTo>
                  <a:lnTo>
                    <a:pt x="5024" y="874"/>
                  </a:lnTo>
                  <a:lnTo>
                    <a:pt x="5023" y="829"/>
                  </a:lnTo>
                  <a:lnTo>
                    <a:pt x="5019" y="784"/>
                  </a:lnTo>
                  <a:lnTo>
                    <a:pt x="5014" y="741"/>
                  </a:lnTo>
                  <a:lnTo>
                    <a:pt x="5007" y="698"/>
                  </a:lnTo>
                  <a:lnTo>
                    <a:pt x="4997" y="655"/>
                  </a:lnTo>
                  <a:lnTo>
                    <a:pt x="4985" y="614"/>
                  </a:lnTo>
                  <a:lnTo>
                    <a:pt x="4972" y="574"/>
                  </a:lnTo>
                  <a:lnTo>
                    <a:pt x="4957" y="534"/>
                  </a:lnTo>
                  <a:lnTo>
                    <a:pt x="4940" y="495"/>
                  </a:lnTo>
                  <a:lnTo>
                    <a:pt x="4920" y="458"/>
                  </a:lnTo>
                  <a:lnTo>
                    <a:pt x="4900" y="422"/>
                  </a:lnTo>
                  <a:lnTo>
                    <a:pt x="4878" y="386"/>
                  </a:lnTo>
                  <a:lnTo>
                    <a:pt x="4854" y="352"/>
                  </a:lnTo>
                  <a:lnTo>
                    <a:pt x="4828" y="319"/>
                  </a:lnTo>
                  <a:lnTo>
                    <a:pt x="4801" y="287"/>
                  </a:lnTo>
                  <a:lnTo>
                    <a:pt x="4772" y="256"/>
                  </a:lnTo>
                  <a:lnTo>
                    <a:pt x="4743" y="227"/>
                  </a:lnTo>
                  <a:lnTo>
                    <a:pt x="4711" y="200"/>
                  </a:lnTo>
                  <a:lnTo>
                    <a:pt x="4678" y="174"/>
                  </a:lnTo>
                  <a:lnTo>
                    <a:pt x="4645" y="149"/>
                  </a:lnTo>
                  <a:lnTo>
                    <a:pt x="4609" y="127"/>
                  </a:lnTo>
                  <a:lnTo>
                    <a:pt x="4572" y="106"/>
                  </a:lnTo>
                  <a:lnTo>
                    <a:pt x="4534" y="87"/>
                  </a:lnTo>
                  <a:lnTo>
                    <a:pt x="4495" y="69"/>
                  </a:lnTo>
                  <a:lnTo>
                    <a:pt x="4455" y="53"/>
                  </a:lnTo>
                  <a:lnTo>
                    <a:pt x="4414" y="39"/>
                  </a:lnTo>
                  <a:lnTo>
                    <a:pt x="4373" y="28"/>
                  </a:lnTo>
                  <a:lnTo>
                    <a:pt x="4330" y="17"/>
                  </a:lnTo>
                  <a:lnTo>
                    <a:pt x="4286" y="10"/>
                  </a:lnTo>
                  <a:lnTo>
                    <a:pt x="4241" y="4"/>
                  </a:lnTo>
                  <a:lnTo>
                    <a:pt x="4197" y="1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Freeform 31"/>
            <p:cNvSpPr>
              <a:spLocks noChangeAspect="1"/>
            </p:cNvSpPr>
            <p:nvPr/>
          </p:nvSpPr>
          <p:spPr bwMode="black">
            <a:xfrm>
              <a:off x="3866" y="946"/>
              <a:ext cx="212" cy="434"/>
            </a:xfrm>
            <a:custGeom>
              <a:avLst/>
              <a:gdLst/>
              <a:ahLst/>
              <a:cxnLst>
                <a:cxn ang="0">
                  <a:pos x="1907" y="0"/>
                </a:cxn>
                <a:cxn ang="0">
                  <a:pos x="0" y="0"/>
                </a:cxn>
                <a:cxn ang="0">
                  <a:pos x="0" y="2781"/>
                </a:cxn>
                <a:cxn ang="0">
                  <a:pos x="115" y="2857"/>
                </a:cxn>
                <a:cxn ang="0">
                  <a:pos x="231" y="2932"/>
                </a:cxn>
                <a:cxn ang="0">
                  <a:pos x="348" y="3007"/>
                </a:cxn>
                <a:cxn ang="0">
                  <a:pos x="466" y="3081"/>
                </a:cxn>
                <a:cxn ang="0">
                  <a:pos x="584" y="3154"/>
                </a:cxn>
                <a:cxn ang="0">
                  <a:pos x="703" y="3227"/>
                </a:cxn>
                <a:cxn ang="0">
                  <a:pos x="823" y="3298"/>
                </a:cxn>
                <a:cxn ang="0">
                  <a:pos x="943" y="3368"/>
                </a:cxn>
                <a:cxn ang="0">
                  <a:pos x="1063" y="3439"/>
                </a:cxn>
                <a:cxn ang="0">
                  <a:pos x="1183" y="3508"/>
                </a:cxn>
                <a:cxn ang="0">
                  <a:pos x="1304" y="3576"/>
                </a:cxn>
                <a:cxn ang="0">
                  <a:pos x="1424" y="3643"/>
                </a:cxn>
                <a:cxn ang="0">
                  <a:pos x="1545" y="3709"/>
                </a:cxn>
                <a:cxn ang="0">
                  <a:pos x="1667" y="3774"/>
                </a:cxn>
                <a:cxn ang="0">
                  <a:pos x="1787" y="3839"/>
                </a:cxn>
                <a:cxn ang="0">
                  <a:pos x="1907" y="3902"/>
                </a:cxn>
                <a:cxn ang="0">
                  <a:pos x="1907" y="0"/>
                </a:cxn>
              </a:cxnLst>
              <a:rect l="0" t="0" r="r" b="b"/>
              <a:pathLst>
                <a:path w="1907" h="3902">
                  <a:moveTo>
                    <a:pt x="1907" y="0"/>
                  </a:moveTo>
                  <a:lnTo>
                    <a:pt x="0" y="0"/>
                  </a:lnTo>
                  <a:lnTo>
                    <a:pt x="0" y="2781"/>
                  </a:lnTo>
                  <a:lnTo>
                    <a:pt x="115" y="2857"/>
                  </a:lnTo>
                  <a:lnTo>
                    <a:pt x="231" y="2932"/>
                  </a:lnTo>
                  <a:lnTo>
                    <a:pt x="348" y="3007"/>
                  </a:lnTo>
                  <a:lnTo>
                    <a:pt x="466" y="3081"/>
                  </a:lnTo>
                  <a:lnTo>
                    <a:pt x="584" y="3154"/>
                  </a:lnTo>
                  <a:lnTo>
                    <a:pt x="703" y="3227"/>
                  </a:lnTo>
                  <a:lnTo>
                    <a:pt x="823" y="3298"/>
                  </a:lnTo>
                  <a:lnTo>
                    <a:pt x="943" y="3368"/>
                  </a:lnTo>
                  <a:lnTo>
                    <a:pt x="1063" y="3439"/>
                  </a:lnTo>
                  <a:lnTo>
                    <a:pt x="1183" y="3508"/>
                  </a:lnTo>
                  <a:lnTo>
                    <a:pt x="1304" y="3576"/>
                  </a:lnTo>
                  <a:lnTo>
                    <a:pt x="1424" y="3643"/>
                  </a:lnTo>
                  <a:lnTo>
                    <a:pt x="1545" y="3709"/>
                  </a:lnTo>
                  <a:lnTo>
                    <a:pt x="1667" y="3774"/>
                  </a:lnTo>
                  <a:lnTo>
                    <a:pt x="1787" y="3839"/>
                  </a:lnTo>
                  <a:lnTo>
                    <a:pt x="1907" y="3902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Freeform 32"/>
            <p:cNvSpPr>
              <a:spLocks noChangeAspect="1"/>
            </p:cNvSpPr>
            <p:nvPr/>
          </p:nvSpPr>
          <p:spPr bwMode="black">
            <a:xfrm>
              <a:off x="3456" y="833"/>
              <a:ext cx="1923" cy="912"/>
            </a:xfrm>
            <a:custGeom>
              <a:avLst/>
              <a:gdLst/>
              <a:ahLst/>
              <a:cxnLst>
                <a:cxn ang="0">
                  <a:pos x="11617" y="2146"/>
                </a:cxn>
                <a:cxn ang="0">
                  <a:pos x="9384" y="1019"/>
                </a:cxn>
                <a:cxn ang="0">
                  <a:pos x="8590" y="876"/>
                </a:cxn>
                <a:cxn ang="0">
                  <a:pos x="7732" y="578"/>
                </a:cxn>
                <a:cxn ang="0">
                  <a:pos x="7705" y="650"/>
                </a:cxn>
                <a:cxn ang="0">
                  <a:pos x="8575" y="949"/>
                </a:cxn>
                <a:cxn ang="0">
                  <a:pos x="9384" y="4295"/>
                </a:cxn>
                <a:cxn ang="0">
                  <a:pos x="6656" y="5446"/>
                </a:cxn>
                <a:cxn ang="0">
                  <a:pos x="7340" y="5750"/>
                </a:cxn>
                <a:cxn ang="0">
                  <a:pos x="7864" y="5971"/>
                </a:cxn>
                <a:cxn ang="0">
                  <a:pos x="8073" y="5154"/>
                </a:cxn>
                <a:cxn ang="0">
                  <a:pos x="9498" y="6587"/>
                </a:cxn>
                <a:cxn ang="0">
                  <a:pos x="10713" y="6974"/>
                </a:cxn>
                <a:cxn ang="0">
                  <a:pos x="11459" y="2154"/>
                </a:cxn>
                <a:cxn ang="0">
                  <a:pos x="11979" y="7324"/>
                </a:cxn>
                <a:cxn ang="0">
                  <a:pos x="12793" y="7509"/>
                </a:cxn>
                <a:cxn ang="0">
                  <a:pos x="13562" y="7651"/>
                </a:cxn>
                <a:cxn ang="0">
                  <a:pos x="14277" y="7745"/>
                </a:cxn>
                <a:cxn ang="0">
                  <a:pos x="14933" y="7788"/>
                </a:cxn>
                <a:cxn ang="0">
                  <a:pos x="13979" y="3555"/>
                </a:cxn>
                <a:cxn ang="0">
                  <a:pos x="15315" y="4496"/>
                </a:cxn>
                <a:cxn ang="0">
                  <a:pos x="16333" y="5414"/>
                </a:cxn>
                <a:cxn ang="0">
                  <a:pos x="16975" y="6261"/>
                </a:cxn>
                <a:cxn ang="0">
                  <a:pos x="17177" y="6995"/>
                </a:cxn>
                <a:cxn ang="0">
                  <a:pos x="16710" y="7684"/>
                </a:cxn>
                <a:cxn ang="0">
                  <a:pos x="15303" y="7988"/>
                </a:cxn>
                <a:cxn ang="0">
                  <a:pos x="13197" y="7799"/>
                </a:cxn>
                <a:cxn ang="0">
                  <a:pos x="10616" y="7179"/>
                </a:cxn>
                <a:cxn ang="0">
                  <a:pos x="7782" y="6187"/>
                </a:cxn>
                <a:cxn ang="0">
                  <a:pos x="6982" y="5859"/>
                </a:cxn>
                <a:cxn ang="0">
                  <a:pos x="6115" y="5456"/>
                </a:cxn>
                <a:cxn ang="0">
                  <a:pos x="5210" y="4990"/>
                </a:cxn>
                <a:cxn ang="0">
                  <a:pos x="4302" y="4475"/>
                </a:cxn>
                <a:cxn ang="0">
                  <a:pos x="3311" y="3869"/>
                </a:cxn>
                <a:cxn ang="0">
                  <a:pos x="1877" y="2799"/>
                </a:cxn>
                <a:cxn ang="0">
                  <a:pos x="857" y="1789"/>
                </a:cxn>
                <a:cxn ang="0">
                  <a:pos x="288" y="893"/>
                </a:cxn>
                <a:cxn ang="0">
                  <a:pos x="201" y="168"/>
                </a:cxn>
                <a:cxn ang="0">
                  <a:pos x="140" y="185"/>
                </a:cxn>
                <a:cxn ang="0">
                  <a:pos x="21" y="490"/>
                </a:cxn>
                <a:cxn ang="0">
                  <a:pos x="118" y="1238"/>
                </a:cxn>
                <a:cxn ang="0">
                  <a:pos x="685" y="2122"/>
                </a:cxn>
                <a:cxn ang="0">
                  <a:pos x="1710" y="3110"/>
                </a:cxn>
                <a:cxn ang="0">
                  <a:pos x="3188" y="4172"/>
                </a:cxn>
                <a:cxn ang="0">
                  <a:pos x="5753" y="5597"/>
                </a:cxn>
                <a:cxn ang="0">
                  <a:pos x="6253" y="8051"/>
                </a:cxn>
                <a:cxn ang="0">
                  <a:pos x="8451" y="6776"/>
                </a:cxn>
                <a:cxn ang="0">
                  <a:pos x="11299" y="7679"/>
                </a:cxn>
                <a:cxn ang="0">
                  <a:pos x="11859" y="7818"/>
                </a:cxn>
                <a:cxn ang="0">
                  <a:pos x="14044" y="8168"/>
                </a:cxn>
                <a:cxn ang="0">
                  <a:pos x="15231" y="8195"/>
                </a:cxn>
                <a:cxn ang="0">
                  <a:pos x="16193" y="8053"/>
                </a:cxn>
                <a:cxn ang="0">
                  <a:pos x="16885" y="7738"/>
                </a:cxn>
                <a:cxn ang="0">
                  <a:pos x="17266" y="7236"/>
                </a:cxn>
                <a:cxn ang="0">
                  <a:pos x="17215" y="6530"/>
                </a:cxn>
                <a:cxn ang="0">
                  <a:pos x="16685" y="5681"/>
                </a:cxn>
                <a:cxn ang="0">
                  <a:pos x="15734" y="4737"/>
                </a:cxn>
                <a:cxn ang="0">
                  <a:pos x="14423" y="3747"/>
                </a:cxn>
              </a:cxnLst>
              <a:rect l="0" t="0" r="r" b="b"/>
              <a:pathLst>
                <a:path w="17307" h="8203">
                  <a:moveTo>
                    <a:pt x="13766" y="3320"/>
                  </a:moveTo>
                  <a:lnTo>
                    <a:pt x="13766" y="1019"/>
                  </a:lnTo>
                  <a:lnTo>
                    <a:pt x="11859" y="1019"/>
                  </a:lnTo>
                  <a:lnTo>
                    <a:pt x="11859" y="2271"/>
                  </a:lnTo>
                  <a:lnTo>
                    <a:pt x="11777" y="2228"/>
                  </a:lnTo>
                  <a:lnTo>
                    <a:pt x="11697" y="2186"/>
                  </a:lnTo>
                  <a:lnTo>
                    <a:pt x="11617" y="2146"/>
                  </a:lnTo>
                  <a:lnTo>
                    <a:pt x="11538" y="2106"/>
                  </a:lnTo>
                  <a:lnTo>
                    <a:pt x="11459" y="2066"/>
                  </a:lnTo>
                  <a:lnTo>
                    <a:pt x="11379" y="2028"/>
                  </a:lnTo>
                  <a:lnTo>
                    <a:pt x="11299" y="1989"/>
                  </a:lnTo>
                  <a:lnTo>
                    <a:pt x="11218" y="1951"/>
                  </a:lnTo>
                  <a:lnTo>
                    <a:pt x="11218" y="1019"/>
                  </a:lnTo>
                  <a:lnTo>
                    <a:pt x="9384" y="1019"/>
                  </a:lnTo>
                  <a:lnTo>
                    <a:pt x="9384" y="1179"/>
                  </a:lnTo>
                  <a:lnTo>
                    <a:pt x="9247" y="1125"/>
                  </a:lnTo>
                  <a:lnTo>
                    <a:pt x="9113" y="1073"/>
                  </a:lnTo>
                  <a:lnTo>
                    <a:pt x="8980" y="1022"/>
                  </a:lnTo>
                  <a:lnTo>
                    <a:pt x="8848" y="971"/>
                  </a:lnTo>
                  <a:lnTo>
                    <a:pt x="8718" y="923"/>
                  </a:lnTo>
                  <a:lnTo>
                    <a:pt x="8590" y="876"/>
                  </a:lnTo>
                  <a:lnTo>
                    <a:pt x="8463" y="830"/>
                  </a:lnTo>
                  <a:lnTo>
                    <a:pt x="8337" y="784"/>
                  </a:lnTo>
                  <a:lnTo>
                    <a:pt x="8213" y="741"/>
                  </a:lnTo>
                  <a:lnTo>
                    <a:pt x="8090" y="698"/>
                  </a:lnTo>
                  <a:lnTo>
                    <a:pt x="7969" y="657"/>
                  </a:lnTo>
                  <a:lnTo>
                    <a:pt x="7850" y="616"/>
                  </a:lnTo>
                  <a:lnTo>
                    <a:pt x="7732" y="578"/>
                  </a:lnTo>
                  <a:lnTo>
                    <a:pt x="7616" y="539"/>
                  </a:lnTo>
                  <a:lnTo>
                    <a:pt x="7502" y="502"/>
                  </a:lnTo>
                  <a:lnTo>
                    <a:pt x="7389" y="466"/>
                  </a:lnTo>
                  <a:lnTo>
                    <a:pt x="7360" y="539"/>
                  </a:lnTo>
                  <a:lnTo>
                    <a:pt x="7472" y="574"/>
                  </a:lnTo>
                  <a:lnTo>
                    <a:pt x="7588" y="612"/>
                  </a:lnTo>
                  <a:lnTo>
                    <a:pt x="7705" y="650"/>
                  </a:lnTo>
                  <a:lnTo>
                    <a:pt x="7823" y="689"/>
                  </a:lnTo>
                  <a:lnTo>
                    <a:pt x="7944" y="729"/>
                  </a:lnTo>
                  <a:lnTo>
                    <a:pt x="8066" y="771"/>
                  </a:lnTo>
                  <a:lnTo>
                    <a:pt x="8191" y="813"/>
                  </a:lnTo>
                  <a:lnTo>
                    <a:pt x="8317" y="858"/>
                  </a:lnTo>
                  <a:lnTo>
                    <a:pt x="8445" y="902"/>
                  </a:lnTo>
                  <a:lnTo>
                    <a:pt x="8575" y="949"/>
                  </a:lnTo>
                  <a:lnTo>
                    <a:pt x="8705" y="996"/>
                  </a:lnTo>
                  <a:lnTo>
                    <a:pt x="8837" y="1045"/>
                  </a:lnTo>
                  <a:lnTo>
                    <a:pt x="8973" y="1095"/>
                  </a:lnTo>
                  <a:lnTo>
                    <a:pt x="9108" y="1145"/>
                  </a:lnTo>
                  <a:lnTo>
                    <a:pt x="9245" y="1198"/>
                  </a:lnTo>
                  <a:lnTo>
                    <a:pt x="9384" y="1253"/>
                  </a:lnTo>
                  <a:lnTo>
                    <a:pt x="9384" y="4295"/>
                  </a:lnTo>
                  <a:lnTo>
                    <a:pt x="8205" y="1019"/>
                  </a:lnTo>
                  <a:lnTo>
                    <a:pt x="6253" y="1019"/>
                  </a:lnTo>
                  <a:lnTo>
                    <a:pt x="6253" y="5256"/>
                  </a:lnTo>
                  <a:lnTo>
                    <a:pt x="6354" y="5304"/>
                  </a:lnTo>
                  <a:lnTo>
                    <a:pt x="6456" y="5352"/>
                  </a:lnTo>
                  <a:lnTo>
                    <a:pt x="6556" y="5400"/>
                  </a:lnTo>
                  <a:lnTo>
                    <a:pt x="6656" y="5446"/>
                  </a:lnTo>
                  <a:lnTo>
                    <a:pt x="6756" y="5493"/>
                  </a:lnTo>
                  <a:lnTo>
                    <a:pt x="6856" y="5537"/>
                  </a:lnTo>
                  <a:lnTo>
                    <a:pt x="6954" y="5581"/>
                  </a:lnTo>
                  <a:lnTo>
                    <a:pt x="7053" y="5625"/>
                  </a:lnTo>
                  <a:lnTo>
                    <a:pt x="7149" y="5668"/>
                  </a:lnTo>
                  <a:lnTo>
                    <a:pt x="7245" y="5709"/>
                  </a:lnTo>
                  <a:lnTo>
                    <a:pt x="7340" y="5750"/>
                  </a:lnTo>
                  <a:lnTo>
                    <a:pt x="7434" y="5790"/>
                  </a:lnTo>
                  <a:lnTo>
                    <a:pt x="7527" y="5829"/>
                  </a:lnTo>
                  <a:lnTo>
                    <a:pt x="7618" y="5867"/>
                  </a:lnTo>
                  <a:lnTo>
                    <a:pt x="7708" y="5904"/>
                  </a:lnTo>
                  <a:lnTo>
                    <a:pt x="7797" y="5941"/>
                  </a:lnTo>
                  <a:lnTo>
                    <a:pt x="7830" y="5956"/>
                  </a:lnTo>
                  <a:lnTo>
                    <a:pt x="7864" y="5971"/>
                  </a:lnTo>
                  <a:lnTo>
                    <a:pt x="7900" y="5985"/>
                  </a:lnTo>
                  <a:lnTo>
                    <a:pt x="7935" y="5998"/>
                  </a:lnTo>
                  <a:lnTo>
                    <a:pt x="7970" y="6012"/>
                  </a:lnTo>
                  <a:lnTo>
                    <a:pt x="8006" y="6026"/>
                  </a:lnTo>
                  <a:lnTo>
                    <a:pt x="8040" y="6041"/>
                  </a:lnTo>
                  <a:lnTo>
                    <a:pt x="8073" y="6056"/>
                  </a:lnTo>
                  <a:lnTo>
                    <a:pt x="8073" y="5154"/>
                  </a:lnTo>
                  <a:lnTo>
                    <a:pt x="8437" y="6202"/>
                  </a:lnTo>
                  <a:lnTo>
                    <a:pt x="8615" y="6269"/>
                  </a:lnTo>
                  <a:lnTo>
                    <a:pt x="8792" y="6335"/>
                  </a:lnTo>
                  <a:lnTo>
                    <a:pt x="8969" y="6400"/>
                  </a:lnTo>
                  <a:lnTo>
                    <a:pt x="9146" y="6464"/>
                  </a:lnTo>
                  <a:lnTo>
                    <a:pt x="9322" y="6526"/>
                  </a:lnTo>
                  <a:lnTo>
                    <a:pt x="9498" y="6587"/>
                  </a:lnTo>
                  <a:lnTo>
                    <a:pt x="9675" y="6646"/>
                  </a:lnTo>
                  <a:lnTo>
                    <a:pt x="9849" y="6704"/>
                  </a:lnTo>
                  <a:lnTo>
                    <a:pt x="10024" y="6760"/>
                  </a:lnTo>
                  <a:lnTo>
                    <a:pt x="10197" y="6817"/>
                  </a:lnTo>
                  <a:lnTo>
                    <a:pt x="10370" y="6870"/>
                  </a:lnTo>
                  <a:lnTo>
                    <a:pt x="10542" y="6923"/>
                  </a:lnTo>
                  <a:lnTo>
                    <a:pt x="10713" y="6974"/>
                  </a:lnTo>
                  <a:lnTo>
                    <a:pt x="10882" y="7023"/>
                  </a:lnTo>
                  <a:lnTo>
                    <a:pt x="11051" y="7072"/>
                  </a:lnTo>
                  <a:lnTo>
                    <a:pt x="11218" y="7120"/>
                  </a:lnTo>
                  <a:lnTo>
                    <a:pt x="11218" y="2038"/>
                  </a:lnTo>
                  <a:lnTo>
                    <a:pt x="11299" y="2077"/>
                  </a:lnTo>
                  <a:lnTo>
                    <a:pt x="11379" y="2115"/>
                  </a:lnTo>
                  <a:lnTo>
                    <a:pt x="11459" y="2154"/>
                  </a:lnTo>
                  <a:lnTo>
                    <a:pt x="11538" y="2193"/>
                  </a:lnTo>
                  <a:lnTo>
                    <a:pt x="11617" y="2233"/>
                  </a:lnTo>
                  <a:lnTo>
                    <a:pt x="11697" y="2274"/>
                  </a:lnTo>
                  <a:lnTo>
                    <a:pt x="11777" y="2316"/>
                  </a:lnTo>
                  <a:lnTo>
                    <a:pt x="11859" y="2359"/>
                  </a:lnTo>
                  <a:lnTo>
                    <a:pt x="11859" y="7294"/>
                  </a:lnTo>
                  <a:lnTo>
                    <a:pt x="11979" y="7324"/>
                  </a:lnTo>
                  <a:lnTo>
                    <a:pt x="12098" y="7352"/>
                  </a:lnTo>
                  <a:lnTo>
                    <a:pt x="12215" y="7380"/>
                  </a:lnTo>
                  <a:lnTo>
                    <a:pt x="12332" y="7407"/>
                  </a:lnTo>
                  <a:lnTo>
                    <a:pt x="12449" y="7434"/>
                  </a:lnTo>
                  <a:lnTo>
                    <a:pt x="12565" y="7460"/>
                  </a:lnTo>
                  <a:lnTo>
                    <a:pt x="12680" y="7484"/>
                  </a:lnTo>
                  <a:lnTo>
                    <a:pt x="12793" y="7509"/>
                  </a:lnTo>
                  <a:lnTo>
                    <a:pt x="12906" y="7532"/>
                  </a:lnTo>
                  <a:lnTo>
                    <a:pt x="13018" y="7553"/>
                  </a:lnTo>
                  <a:lnTo>
                    <a:pt x="13128" y="7575"/>
                  </a:lnTo>
                  <a:lnTo>
                    <a:pt x="13239" y="7595"/>
                  </a:lnTo>
                  <a:lnTo>
                    <a:pt x="13347" y="7615"/>
                  </a:lnTo>
                  <a:lnTo>
                    <a:pt x="13455" y="7633"/>
                  </a:lnTo>
                  <a:lnTo>
                    <a:pt x="13562" y="7651"/>
                  </a:lnTo>
                  <a:lnTo>
                    <a:pt x="13667" y="7667"/>
                  </a:lnTo>
                  <a:lnTo>
                    <a:pt x="13772" y="7682"/>
                  </a:lnTo>
                  <a:lnTo>
                    <a:pt x="13876" y="7697"/>
                  </a:lnTo>
                  <a:lnTo>
                    <a:pt x="13978" y="7710"/>
                  </a:lnTo>
                  <a:lnTo>
                    <a:pt x="14079" y="7723"/>
                  </a:lnTo>
                  <a:lnTo>
                    <a:pt x="14179" y="7735"/>
                  </a:lnTo>
                  <a:lnTo>
                    <a:pt x="14277" y="7745"/>
                  </a:lnTo>
                  <a:lnTo>
                    <a:pt x="14375" y="7755"/>
                  </a:lnTo>
                  <a:lnTo>
                    <a:pt x="14471" y="7763"/>
                  </a:lnTo>
                  <a:lnTo>
                    <a:pt x="14566" y="7770"/>
                  </a:lnTo>
                  <a:lnTo>
                    <a:pt x="14659" y="7776"/>
                  </a:lnTo>
                  <a:lnTo>
                    <a:pt x="14752" y="7782"/>
                  </a:lnTo>
                  <a:lnTo>
                    <a:pt x="14843" y="7785"/>
                  </a:lnTo>
                  <a:lnTo>
                    <a:pt x="14933" y="7788"/>
                  </a:lnTo>
                  <a:lnTo>
                    <a:pt x="15020" y="7789"/>
                  </a:lnTo>
                  <a:lnTo>
                    <a:pt x="15107" y="7790"/>
                  </a:lnTo>
                  <a:lnTo>
                    <a:pt x="15192" y="7789"/>
                  </a:lnTo>
                  <a:lnTo>
                    <a:pt x="15192" y="6392"/>
                  </a:lnTo>
                  <a:lnTo>
                    <a:pt x="13766" y="6392"/>
                  </a:lnTo>
                  <a:lnTo>
                    <a:pt x="13766" y="3421"/>
                  </a:lnTo>
                  <a:lnTo>
                    <a:pt x="13979" y="3555"/>
                  </a:lnTo>
                  <a:lnTo>
                    <a:pt x="14186" y="3690"/>
                  </a:lnTo>
                  <a:lnTo>
                    <a:pt x="14390" y="3825"/>
                  </a:lnTo>
                  <a:lnTo>
                    <a:pt x="14587" y="3959"/>
                  </a:lnTo>
                  <a:lnTo>
                    <a:pt x="14777" y="4094"/>
                  </a:lnTo>
                  <a:lnTo>
                    <a:pt x="14963" y="4228"/>
                  </a:lnTo>
                  <a:lnTo>
                    <a:pt x="15141" y="4363"/>
                  </a:lnTo>
                  <a:lnTo>
                    <a:pt x="15315" y="4496"/>
                  </a:lnTo>
                  <a:lnTo>
                    <a:pt x="15481" y="4631"/>
                  </a:lnTo>
                  <a:lnTo>
                    <a:pt x="15641" y="4764"/>
                  </a:lnTo>
                  <a:lnTo>
                    <a:pt x="15794" y="4896"/>
                  </a:lnTo>
                  <a:lnTo>
                    <a:pt x="15940" y="5027"/>
                  </a:lnTo>
                  <a:lnTo>
                    <a:pt x="16078" y="5156"/>
                  </a:lnTo>
                  <a:lnTo>
                    <a:pt x="16210" y="5286"/>
                  </a:lnTo>
                  <a:lnTo>
                    <a:pt x="16333" y="5414"/>
                  </a:lnTo>
                  <a:lnTo>
                    <a:pt x="16450" y="5539"/>
                  </a:lnTo>
                  <a:lnTo>
                    <a:pt x="16558" y="5665"/>
                  </a:lnTo>
                  <a:lnTo>
                    <a:pt x="16659" y="5788"/>
                  </a:lnTo>
                  <a:lnTo>
                    <a:pt x="16751" y="5909"/>
                  </a:lnTo>
                  <a:lnTo>
                    <a:pt x="16834" y="6028"/>
                  </a:lnTo>
                  <a:lnTo>
                    <a:pt x="16909" y="6146"/>
                  </a:lnTo>
                  <a:lnTo>
                    <a:pt x="16975" y="6261"/>
                  </a:lnTo>
                  <a:lnTo>
                    <a:pt x="17032" y="6373"/>
                  </a:lnTo>
                  <a:lnTo>
                    <a:pt x="17081" y="6485"/>
                  </a:lnTo>
                  <a:lnTo>
                    <a:pt x="17119" y="6592"/>
                  </a:lnTo>
                  <a:lnTo>
                    <a:pt x="17148" y="6698"/>
                  </a:lnTo>
                  <a:lnTo>
                    <a:pt x="17167" y="6799"/>
                  </a:lnTo>
                  <a:lnTo>
                    <a:pt x="17177" y="6899"/>
                  </a:lnTo>
                  <a:lnTo>
                    <a:pt x="17177" y="6995"/>
                  </a:lnTo>
                  <a:lnTo>
                    <a:pt x="17166" y="7088"/>
                  </a:lnTo>
                  <a:lnTo>
                    <a:pt x="17146" y="7178"/>
                  </a:lnTo>
                  <a:lnTo>
                    <a:pt x="17114" y="7265"/>
                  </a:lnTo>
                  <a:lnTo>
                    <a:pt x="17044" y="7387"/>
                  </a:lnTo>
                  <a:lnTo>
                    <a:pt x="16952" y="7497"/>
                  </a:lnTo>
                  <a:lnTo>
                    <a:pt x="16841" y="7597"/>
                  </a:lnTo>
                  <a:lnTo>
                    <a:pt x="16710" y="7684"/>
                  </a:lnTo>
                  <a:lnTo>
                    <a:pt x="16560" y="7760"/>
                  </a:lnTo>
                  <a:lnTo>
                    <a:pt x="16392" y="7825"/>
                  </a:lnTo>
                  <a:lnTo>
                    <a:pt x="16207" y="7879"/>
                  </a:lnTo>
                  <a:lnTo>
                    <a:pt x="16005" y="7921"/>
                  </a:lnTo>
                  <a:lnTo>
                    <a:pt x="15786" y="7954"/>
                  </a:lnTo>
                  <a:lnTo>
                    <a:pt x="15551" y="7976"/>
                  </a:lnTo>
                  <a:lnTo>
                    <a:pt x="15303" y="7988"/>
                  </a:lnTo>
                  <a:lnTo>
                    <a:pt x="15040" y="7990"/>
                  </a:lnTo>
                  <a:lnTo>
                    <a:pt x="14763" y="7982"/>
                  </a:lnTo>
                  <a:lnTo>
                    <a:pt x="14473" y="7964"/>
                  </a:lnTo>
                  <a:lnTo>
                    <a:pt x="14170" y="7936"/>
                  </a:lnTo>
                  <a:lnTo>
                    <a:pt x="13856" y="7899"/>
                  </a:lnTo>
                  <a:lnTo>
                    <a:pt x="13532" y="7854"/>
                  </a:lnTo>
                  <a:lnTo>
                    <a:pt x="13197" y="7799"/>
                  </a:lnTo>
                  <a:lnTo>
                    <a:pt x="12852" y="7736"/>
                  </a:lnTo>
                  <a:lnTo>
                    <a:pt x="12498" y="7664"/>
                  </a:lnTo>
                  <a:lnTo>
                    <a:pt x="12135" y="7583"/>
                  </a:lnTo>
                  <a:lnTo>
                    <a:pt x="11766" y="7494"/>
                  </a:lnTo>
                  <a:lnTo>
                    <a:pt x="11389" y="7396"/>
                  </a:lnTo>
                  <a:lnTo>
                    <a:pt x="11005" y="7292"/>
                  </a:lnTo>
                  <a:lnTo>
                    <a:pt x="10616" y="7179"/>
                  </a:lnTo>
                  <a:lnTo>
                    <a:pt x="10221" y="7058"/>
                  </a:lnTo>
                  <a:lnTo>
                    <a:pt x="9822" y="6930"/>
                  </a:lnTo>
                  <a:lnTo>
                    <a:pt x="9419" y="6796"/>
                  </a:lnTo>
                  <a:lnTo>
                    <a:pt x="9013" y="6653"/>
                  </a:lnTo>
                  <a:lnTo>
                    <a:pt x="8604" y="6505"/>
                  </a:lnTo>
                  <a:lnTo>
                    <a:pt x="8194" y="6349"/>
                  </a:lnTo>
                  <a:lnTo>
                    <a:pt x="7782" y="6187"/>
                  </a:lnTo>
                  <a:lnTo>
                    <a:pt x="7673" y="6146"/>
                  </a:lnTo>
                  <a:lnTo>
                    <a:pt x="7562" y="6102"/>
                  </a:lnTo>
                  <a:lnTo>
                    <a:pt x="7450" y="6056"/>
                  </a:lnTo>
                  <a:lnTo>
                    <a:pt x="7335" y="6010"/>
                  </a:lnTo>
                  <a:lnTo>
                    <a:pt x="7219" y="5961"/>
                  </a:lnTo>
                  <a:lnTo>
                    <a:pt x="7101" y="5911"/>
                  </a:lnTo>
                  <a:lnTo>
                    <a:pt x="6982" y="5859"/>
                  </a:lnTo>
                  <a:lnTo>
                    <a:pt x="6862" y="5805"/>
                  </a:lnTo>
                  <a:lnTo>
                    <a:pt x="6740" y="5751"/>
                  </a:lnTo>
                  <a:lnTo>
                    <a:pt x="6617" y="5695"/>
                  </a:lnTo>
                  <a:lnTo>
                    <a:pt x="6492" y="5637"/>
                  </a:lnTo>
                  <a:lnTo>
                    <a:pt x="6368" y="5578"/>
                  </a:lnTo>
                  <a:lnTo>
                    <a:pt x="6241" y="5518"/>
                  </a:lnTo>
                  <a:lnTo>
                    <a:pt x="6115" y="5456"/>
                  </a:lnTo>
                  <a:lnTo>
                    <a:pt x="5987" y="5393"/>
                  </a:lnTo>
                  <a:lnTo>
                    <a:pt x="5858" y="5328"/>
                  </a:lnTo>
                  <a:lnTo>
                    <a:pt x="5730" y="5263"/>
                  </a:lnTo>
                  <a:lnTo>
                    <a:pt x="5600" y="5196"/>
                  </a:lnTo>
                  <a:lnTo>
                    <a:pt x="5470" y="5129"/>
                  </a:lnTo>
                  <a:lnTo>
                    <a:pt x="5340" y="5060"/>
                  </a:lnTo>
                  <a:lnTo>
                    <a:pt x="5210" y="4990"/>
                  </a:lnTo>
                  <a:lnTo>
                    <a:pt x="5080" y="4919"/>
                  </a:lnTo>
                  <a:lnTo>
                    <a:pt x="4950" y="4848"/>
                  </a:lnTo>
                  <a:lnTo>
                    <a:pt x="4819" y="4774"/>
                  </a:lnTo>
                  <a:lnTo>
                    <a:pt x="4689" y="4701"/>
                  </a:lnTo>
                  <a:lnTo>
                    <a:pt x="4559" y="4626"/>
                  </a:lnTo>
                  <a:lnTo>
                    <a:pt x="4431" y="4552"/>
                  </a:lnTo>
                  <a:lnTo>
                    <a:pt x="4302" y="4475"/>
                  </a:lnTo>
                  <a:lnTo>
                    <a:pt x="4173" y="4398"/>
                  </a:lnTo>
                  <a:lnTo>
                    <a:pt x="4046" y="4321"/>
                  </a:lnTo>
                  <a:lnTo>
                    <a:pt x="3919" y="4242"/>
                  </a:lnTo>
                  <a:lnTo>
                    <a:pt x="3792" y="4163"/>
                  </a:lnTo>
                  <a:lnTo>
                    <a:pt x="3792" y="4178"/>
                  </a:lnTo>
                  <a:lnTo>
                    <a:pt x="3548" y="4024"/>
                  </a:lnTo>
                  <a:lnTo>
                    <a:pt x="3311" y="3869"/>
                  </a:lnTo>
                  <a:lnTo>
                    <a:pt x="3082" y="3716"/>
                  </a:lnTo>
                  <a:lnTo>
                    <a:pt x="2861" y="3561"/>
                  </a:lnTo>
                  <a:lnTo>
                    <a:pt x="2648" y="3407"/>
                  </a:lnTo>
                  <a:lnTo>
                    <a:pt x="2442" y="3255"/>
                  </a:lnTo>
                  <a:lnTo>
                    <a:pt x="2246" y="3102"/>
                  </a:lnTo>
                  <a:lnTo>
                    <a:pt x="2056" y="2951"/>
                  </a:lnTo>
                  <a:lnTo>
                    <a:pt x="1877" y="2799"/>
                  </a:lnTo>
                  <a:lnTo>
                    <a:pt x="1705" y="2650"/>
                  </a:lnTo>
                  <a:lnTo>
                    <a:pt x="1541" y="2503"/>
                  </a:lnTo>
                  <a:lnTo>
                    <a:pt x="1387" y="2356"/>
                  </a:lnTo>
                  <a:lnTo>
                    <a:pt x="1241" y="2211"/>
                  </a:lnTo>
                  <a:lnTo>
                    <a:pt x="1104" y="2068"/>
                  </a:lnTo>
                  <a:lnTo>
                    <a:pt x="976" y="1927"/>
                  </a:lnTo>
                  <a:lnTo>
                    <a:pt x="857" y="1789"/>
                  </a:lnTo>
                  <a:lnTo>
                    <a:pt x="747" y="1653"/>
                  </a:lnTo>
                  <a:lnTo>
                    <a:pt x="647" y="1519"/>
                  </a:lnTo>
                  <a:lnTo>
                    <a:pt x="556" y="1388"/>
                  </a:lnTo>
                  <a:lnTo>
                    <a:pt x="475" y="1259"/>
                  </a:lnTo>
                  <a:lnTo>
                    <a:pt x="402" y="1135"/>
                  </a:lnTo>
                  <a:lnTo>
                    <a:pt x="340" y="1012"/>
                  </a:lnTo>
                  <a:lnTo>
                    <a:pt x="288" y="893"/>
                  </a:lnTo>
                  <a:lnTo>
                    <a:pt x="244" y="778"/>
                  </a:lnTo>
                  <a:lnTo>
                    <a:pt x="212" y="666"/>
                  </a:lnTo>
                  <a:lnTo>
                    <a:pt x="189" y="558"/>
                  </a:lnTo>
                  <a:lnTo>
                    <a:pt x="176" y="454"/>
                  </a:lnTo>
                  <a:lnTo>
                    <a:pt x="174" y="355"/>
                  </a:lnTo>
                  <a:lnTo>
                    <a:pt x="182" y="260"/>
                  </a:lnTo>
                  <a:lnTo>
                    <a:pt x="201" y="168"/>
                  </a:lnTo>
                  <a:lnTo>
                    <a:pt x="229" y="82"/>
                  </a:lnTo>
                  <a:lnTo>
                    <a:pt x="269" y="0"/>
                  </a:lnTo>
                  <a:lnTo>
                    <a:pt x="242" y="38"/>
                  </a:lnTo>
                  <a:lnTo>
                    <a:pt x="215" y="75"/>
                  </a:lnTo>
                  <a:lnTo>
                    <a:pt x="189" y="111"/>
                  </a:lnTo>
                  <a:lnTo>
                    <a:pt x="163" y="147"/>
                  </a:lnTo>
                  <a:lnTo>
                    <a:pt x="140" y="185"/>
                  </a:lnTo>
                  <a:lnTo>
                    <a:pt x="118" y="223"/>
                  </a:lnTo>
                  <a:lnTo>
                    <a:pt x="107" y="243"/>
                  </a:lnTo>
                  <a:lnTo>
                    <a:pt x="97" y="264"/>
                  </a:lnTo>
                  <a:lnTo>
                    <a:pt x="89" y="284"/>
                  </a:lnTo>
                  <a:lnTo>
                    <a:pt x="80" y="306"/>
                  </a:lnTo>
                  <a:lnTo>
                    <a:pt x="45" y="396"/>
                  </a:lnTo>
                  <a:lnTo>
                    <a:pt x="21" y="490"/>
                  </a:lnTo>
                  <a:lnTo>
                    <a:pt x="5" y="587"/>
                  </a:lnTo>
                  <a:lnTo>
                    <a:pt x="0" y="688"/>
                  </a:lnTo>
                  <a:lnTo>
                    <a:pt x="4" y="793"/>
                  </a:lnTo>
                  <a:lnTo>
                    <a:pt x="18" y="899"/>
                  </a:lnTo>
                  <a:lnTo>
                    <a:pt x="42" y="1009"/>
                  </a:lnTo>
                  <a:lnTo>
                    <a:pt x="75" y="1123"/>
                  </a:lnTo>
                  <a:lnTo>
                    <a:pt x="118" y="1238"/>
                  </a:lnTo>
                  <a:lnTo>
                    <a:pt x="170" y="1357"/>
                  </a:lnTo>
                  <a:lnTo>
                    <a:pt x="233" y="1479"/>
                  </a:lnTo>
                  <a:lnTo>
                    <a:pt x="304" y="1602"/>
                  </a:lnTo>
                  <a:lnTo>
                    <a:pt x="385" y="1728"/>
                  </a:lnTo>
                  <a:lnTo>
                    <a:pt x="475" y="1857"/>
                  </a:lnTo>
                  <a:lnTo>
                    <a:pt x="575" y="1989"/>
                  </a:lnTo>
                  <a:lnTo>
                    <a:pt x="685" y="2122"/>
                  </a:lnTo>
                  <a:lnTo>
                    <a:pt x="803" y="2257"/>
                  </a:lnTo>
                  <a:lnTo>
                    <a:pt x="931" y="2395"/>
                  </a:lnTo>
                  <a:lnTo>
                    <a:pt x="1069" y="2534"/>
                  </a:lnTo>
                  <a:lnTo>
                    <a:pt x="1215" y="2676"/>
                  </a:lnTo>
                  <a:lnTo>
                    <a:pt x="1370" y="2819"/>
                  </a:lnTo>
                  <a:lnTo>
                    <a:pt x="1536" y="2964"/>
                  </a:lnTo>
                  <a:lnTo>
                    <a:pt x="1710" y="3110"/>
                  </a:lnTo>
                  <a:lnTo>
                    <a:pt x="1894" y="3258"/>
                  </a:lnTo>
                  <a:lnTo>
                    <a:pt x="2087" y="3407"/>
                  </a:lnTo>
                  <a:lnTo>
                    <a:pt x="2289" y="3558"/>
                  </a:lnTo>
                  <a:lnTo>
                    <a:pt x="2500" y="3710"/>
                  </a:lnTo>
                  <a:lnTo>
                    <a:pt x="2720" y="3863"/>
                  </a:lnTo>
                  <a:lnTo>
                    <a:pt x="2949" y="4016"/>
                  </a:lnTo>
                  <a:lnTo>
                    <a:pt x="3188" y="4172"/>
                  </a:lnTo>
                  <a:lnTo>
                    <a:pt x="3434" y="4328"/>
                  </a:lnTo>
                  <a:lnTo>
                    <a:pt x="3691" y="4485"/>
                  </a:lnTo>
                  <a:lnTo>
                    <a:pt x="3691" y="8051"/>
                  </a:lnTo>
                  <a:lnTo>
                    <a:pt x="5598" y="8051"/>
                  </a:lnTo>
                  <a:lnTo>
                    <a:pt x="5598" y="5518"/>
                  </a:lnTo>
                  <a:lnTo>
                    <a:pt x="5676" y="5557"/>
                  </a:lnTo>
                  <a:lnTo>
                    <a:pt x="5753" y="5597"/>
                  </a:lnTo>
                  <a:lnTo>
                    <a:pt x="5834" y="5637"/>
                  </a:lnTo>
                  <a:lnTo>
                    <a:pt x="5915" y="5678"/>
                  </a:lnTo>
                  <a:lnTo>
                    <a:pt x="5997" y="5719"/>
                  </a:lnTo>
                  <a:lnTo>
                    <a:pt x="6081" y="5760"/>
                  </a:lnTo>
                  <a:lnTo>
                    <a:pt x="6167" y="5799"/>
                  </a:lnTo>
                  <a:lnTo>
                    <a:pt x="6253" y="5838"/>
                  </a:lnTo>
                  <a:lnTo>
                    <a:pt x="6253" y="8051"/>
                  </a:lnTo>
                  <a:lnTo>
                    <a:pt x="8073" y="8051"/>
                  </a:lnTo>
                  <a:lnTo>
                    <a:pt x="8073" y="6639"/>
                  </a:lnTo>
                  <a:lnTo>
                    <a:pt x="8149" y="6666"/>
                  </a:lnTo>
                  <a:lnTo>
                    <a:pt x="8226" y="6693"/>
                  </a:lnTo>
                  <a:lnTo>
                    <a:pt x="8302" y="6720"/>
                  </a:lnTo>
                  <a:lnTo>
                    <a:pt x="8377" y="6747"/>
                  </a:lnTo>
                  <a:lnTo>
                    <a:pt x="8451" y="6776"/>
                  </a:lnTo>
                  <a:lnTo>
                    <a:pt x="8526" y="6803"/>
                  </a:lnTo>
                  <a:lnTo>
                    <a:pt x="8598" y="6830"/>
                  </a:lnTo>
                  <a:lnTo>
                    <a:pt x="8670" y="6857"/>
                  </a:lnTo>
                  <a:lnTo>
                    <a:pt x="9093" y="8051"/>
                  </a:lnTo>
                  <a:lnTo>
                    <a:pt x="11218" y="8051"/>
                  </a:lnTo>
                  <a:lnTo>
                    <a:pt x="11218" y="7658"/>
                  </a:lnTo>
                  <a:lnTo>
                    <a:pt x="11299" y="7679"/>
                  </a:lnTo>
                  <a:lnTo>
                    <a:pt x="11379" y="7699"/>
                  </a:lnTo>
                  <a:lnTo>
                    <a:pt x="11459" y="7719"/>
                  </a:lnTo>
                  <a:lnTo>
                    <a:pt x="11538" y="7738"/>
                  </a:lnTo>
                  <a:lnTo>
                    <a:pt x="11617" y="7757"/>
                  </a:lnTo>
                  <a:lnTo>
                    <a:pt x="11697" y="7776"/>
                  </a:lnTo>
                  <a:lnTo>
                    <a:pt x="11777" y="7797"/>
                  </a:lnTo>
                  <a:lnTo>
                    <a:pt x="11859" y="7818"/>
                  </a:lnTo>
                  <a:lnTo>
                    <a:pt x="11859" y="8051"/>
                  </a:lnTo>
                  <a:lnTo>
                    <a:pt x="13082" y="8051"/>
                  </a:lnTo>
                  <a:lnTo>
                    <a:pt x="13281" y="8081"/>
                  </a:lnTo>
                  <a:lnTo>
                    <a:pt x="13477" y="8107"/>
                  </a:lnTo>
                  <a:lnTo>
                    <a:pt x="13669" y="8131"/>
                  </a:lnTo>
                  <a:lnTo>
                    <a:pt x="13857" y="8151"/>
                  </a:lnTo>
                  <a:lnTo>
                    <a:pt x="14044" y="8168"/>
                  </a:lnTo>
                  <a:lnTo>
                    <a:pt x="14225" y="8182"/>
                  </a:lnTo>
                  <a:lnTo>
                    <a:pt x="14404" y="8193"/>
                  </a:lnTo>
                  <a:lnTo>
                    <a:pt x="14577" y="8199"/>
                  </a:lnTo>
                  <a:lnTo>
                    <a:pt x="14748" y="8203"/>
                  </a:lnTo>
                  <a:lnTo>
                    <a:pt x="14913" y="8203"/>
                  </a:lnTo>
                  <a:lnTo>
                    <a:pt x="15074" y="8200"/>
                  </a:lnTo>
                  <a:lnTo>
                    <a:pt x="15231" y="8195"/>
                  </a:lnTo>
                  <a:lnTo>
                    <a:pt x="15384" y="8185"/>
                  </a:lnTo>
                  <a:lnTo>
                    <a:pt x="15531" y="8171"/>
                  </a:lnTo>
                  <a:lnTo>
                    <a:pt x="15674" y="8155"/>
                  </a:lnTo>
                  <a:lnTo>
                    <a:pt x="15811" y="8135"/>
                  </a:lnTo>
                  <a:lnTo>
                    <a:pt x="15944" y="8111"/>
                  </a:lnTo>
                  <a:lnTo>
                    <a:pt x="16071" y="8084"/>
                  </a:lnTo>
                  <a:lnTo>
                    <a:pt x="16193" y="8053"/>
                  </a:lnTo>
                  <a:lnTo>
                    <a:pt x="16310" y="8020"/>
                  </a:lnTo>
                  <a:lnTo>
                    <a:pt x="16420" y="7982"/>
                  </a:lnTo>
                  <a:lnTo>
                    <a:pt x="16525" y="7939"/>
                  </a:lnTo>
                  <a:lnTo>
                    <a:pt x="16624" y="7895"/>
                  </a:lnTo>
                  <a:lnTo>
                    <a:pt x="16717" y="7846"/>
                  </a:lnTo>
                  <a:lnTo>
                    <a:pt x="16804" y="7793"/>
                  </a:lnTo>
                  <a:lnTo>
                    <a:pt x="16885" y="7738"/>
                  </a:lnTo>
                  <a:lnTo>
                    <a:pt x="16960" y="7678"/>
                  </a:lnTo>
                  <a:lnTo>
                    <a:pt x="17028" y="7615"/>
                  </a:lnTo>
                  <a:lnTo>
                    <a:pt x="17088" y="7548"/>
                  </a:lnTo>
                  <a:lnTo>
                    <a:pt x="17143" y="7477"/>
                  </a:lnTo>
                  <a:lnTo>
                    <a:pt x="17190" y="7402"/>
                  </a:lnTo>
                  <a:lnTo>
                    <a:pt x="17231" y="7323"/>
                  </a:lnTo>
                  <a:lnTo>
                    <a:pt x="17266" y="7236"/>
                  </a:lnTo>
                  <a:lnTo>
                    <a:pt x="17291" y="7146"/>
                  </a:lnTo>
                  <a:lnTo>
                    <a:pt x="17304" y="7051"/>
                  </a:lnTo>
                  <a:lnTo>
                    <a:pt x="17307" y="6954"/>
                  </a:lnTo>
                  <a:lnTo>
                    <a:pt x="17299" y="6852"/>
                  </a:lnTo>
                  <a:lnTo>
                    <a:pt x="17281" y="6749"/>
                  </a:lnTo>
                  <a:lnTo>
                    <a:pt x="17254" y="6640"/>
                  </a:lnTo>
                  <a:lnTo>
                    <a:pt x="17215" y="6530"/>
                  </a:lnTo>
                  <a:lnTo>
                    <a:pt x="17167" y="6416"/>
                  </a:lnTo>
                  <a:lnTo>
                    <a:pt x="17110" y="6300"/>
                  </a:lnTo>
                  <a:lnTo>
                    <a:pt x="17043" y="6181"/>
                  </a:lnTo>
                  <a:lnTo>
                    <a:pt x="16967" y="6058"/>
                  </a:lnTo>
                  <a:lnTo>
                    <a:pt x="16882" y="5935"/>
                  </a:lnTo>
                  <a:lnTo>
                    <a:pt x="16788" y="5809"/>
                  </a:lnTo>
                  <a:lnTo>
                    <a:pt x="16685" y="5681"/>
                  </a:lnTo>
                  <a:lnTo>
                    <a:pt x="16574" y="5550"/>
                  </a:lnTo>
                  <a:lnTo>
                    <a:pt x="16454" y="5419"/>
                  </a:lnTo>
                  <a:lnTo>
                    <a:pt x="16326" y="5285"/>
                  </a:lnTo>
                  <a:lnTo>
                    <a:pt x="16190" y="5150"/>
                  </a:lnTo>
                  <a:lnTo>
                    <a:pt x="16046" y="5014"/>
                  </a:lnTo>
                  <a:lnTo>
                    <a:pt x="15894" y="4876"/>
                  </a:lnTo>
                  <a:lnTo>
                    <a:pt x="15734" y="4737"/>
                  </a:lnTo>
                  <a:lnTo>
                    <a:pt x="15568" y="4597"/>
                  </a:lnTo>
                  <a:lnTo>
                    <a:pt x="15395" y="4456"/>
                  </a:lnTo>
                  <a:lnTo>
                    <a:pt x="15214" y="4316"/>
                  </a:lnTo>
                  <a:lnTo>
                    <a:pt x="15026" y="4174"/>
                  </a:lnTo>
                  <a:lnTo>
                    <a:pt x="14831" y="4031"/>
                  </a:lnTo>
                  <a:lnTo>
                    <a:pt x="14631" y="3890"/>
                  </a:lnTo>
                  <a:lnTo>
                    <a:pt x="14423" y="3747"/>
                  </a:lnTo>
                  <a:lnTo>
                    <a:pt x="14210" y="3604"/>
                  </a:lnTo>
                  <a:lnTo>
                    <a:pt x="13991" y="3461"/>
                  </a:lnTo>
                  <a:lnTo>
                    <a:pt x="13766" y="3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809" name="Text Box 33"/>
          <p:cNvSpPr txBox="1">
            <a:spLocks noChangeArrowheads="1"/>
          </p:cNvSpPr>
          <p:nvPr/>
        </p:nvSpPr>
        <p:spPr bwMode="auto">
          <a:xfrm rot="16200000">
            <a:off x="-456406" y="3604419"/>
            <a:ext cx="25130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100" i="1">
                <a:solidFill>
                  <a:srgbClr val="85B2DB"/>
                </a:solidFill>
                <a:latin typeface="Arial" charset="0"/>
              </a:rPr>
              <a:t>www.inl.gov</a:t>
            </a:r>
          </a:p>
        </p:txBody>
      </p:sp>
      <p:grpSp>
        <p:nvGrpSpPr>
          <p:cNvPr id="75810" name="Group 34"/>
          <p:cNvGrpSpPr>
            <a:grpSpLocks/>
          </p:cNvGrpSpPr>
          <p:nvPr/>
        </p:nvGrpSpPr>
        <p:grpSpPr bwMode="auto">
          <a:xfrm>
            <a:off x="1947863" y="0"/>
            <a:ext cx="312737" cy="6858000"/>
            <a:chOff x="1227" y="0"/>
            <a:chExt cx="197" cy="4320"/>
          </a:xfrm>
        </p:grpSpPr>
        <p:sp>
          <p:nvSpPr>
            <p:cNvPr id="75811" name="Line 35"/>
            <p:cNvSpPr>
              <a:spLocks noChangeShapeType="1"/>
            </p:cNvSpPr>
            <p:nvPr userDrawn="1"/>
          </p:nvSpPr>
          <p:spPr bwMode="auto">
            <a:xfrm>
              <a:off x="1424" y="3140"/>
              <a:ext cx="0" cy="118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Line 36"/>
            <p:cNvSpPr>
              <a:spLocks noChangeShapeType="1"/>
            </p:cNvSpPr>
            <p:nvPr userDrawn="1"/>
          </p:nvSpPr>
          <p:spPr bwMode="auto">
            <a:xfrm flipH="1" flipV="1">
              <a:off x="1227" y="2943"/>
              <a:ext cx="195" cy="19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Line 37"/>
            <p:cNvSpPr>
              <a:spLocks noChangeShapeType="1"/>
            </p:cNvSpPr>
            <p:nvPr userDrawn="1"/>
          </p:nvSpPr>
          <p:spPr bwMode="auto">
            <a:xfrm flipV="1">
              <a:off x="1229" y="0"/>
              <a:ext cx="0" cy="294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814" name="Group 38"/>
          <p:cNvGrpSpPr>
            <a:grpSpLocks/>
          </p:cNvGrpSpPr>
          <p:nvPr/>
        </p:nvGrpSpPr>
        <p:grpSpPr bwMode="auto">
          <a:xfrm>
            <a:off x="1885950" y="0"/>
            <a:ext cx="441325" cy="6858000"/>
            <a:chOff x="1188" y="0"/>
            <a:chExt cx="278" cy="4320"/>
          </a:xfrm>
        </p:grpSpPr>
        <p:sp>
          <p:nvSpPr>
            <p:cNvPr id="75815" name="Rectangle 39"/>
            <p:cNvSpPr>
              <a:spLocks noChangeArrowheads="1"/>
            </p:cNvSpPr>
            <p:nvPr userDrawn="1"/>
          </p:nvSpPr>
          <p:spPr bwMode="auto">
            <a:xfrm>
              <a:off x="1460" y="3360"/>
              <a:ext cx="6" cy="960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Rectangle 40"/>
            <p:cNvSpPr>
              <a:spLocks noChangeArrowheads="1"/>
            </p:cNvSpPr>
            <p:nvPr userDrawn="1"/>
          </p:nvSpPr>
          <p:spPr bwMode="auto">
            <a:xfrm rot="2700000">
              <a:off x="1133" y="3224"/>
              <a:ext cx="387" cy="6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Rectangle 41"/>
            <p:cNvSpPr>
              <a:spLocks noChangeArrowheads="1"/>
            </p:cNvSpPr>
            <p:nvPr userDrawn="1"/>
          </p:nvSpPr>
          <p:spPr bwMode="auto">
            <a:xfrm>
              <a:off x="1188" y="0"/>
              <a:ext cx="6" cy="3092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04DF41-0F73-42DE-B672-C2873117A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38" y="1004888"/>
            <a:ext cx="2063750" cy="511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04888"/>
            <a:ext cx="6042025" cy="511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C792EA-9D1E-4CB4-AD93-83D177ED2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2F1CF6-941E-45B9-9B4B-D9C53ABB2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BCDA80-C4FA-4597-9ED9-3A111F1FB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5288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598613"/>
            <a:ext cx="405288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26D25C-BFDF-4116-BB8D-132252FC3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B2BB95-F247-4B4F-9326-23E93E5A0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C23620-850F-44FC-9E1D-C9C64D2FC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EA435F-B1AB-43C2-88C5-63C4FA807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426DC-7661-4FA0-A1C0-DD9D95919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6E08A1-A233-4251-A902-2CCBC69B5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04888"/>
            <a:ext cx="82581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58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74756" name="Group 4"/>
          <p:cNvGrpSpPr>
            <a:grpSpLocks noChangeAspect="1"/>
          </p:cNvGrpSpPr>
          <p:nvPr/>
        </p:nvGrpSpPr>
        <p:grpSpPr bwMode="auto">
          <a:xfrm>
            <a:off x="6546850" y="215900"/>
            <a:ext cx="2168525" cy="422275"/>
            <a:chOff x="240" y="3456"/>
            <a:chExt cx="2879" cy="559"/>
          </a:xfrm>
        </p:grpSpPr>
        <p:sp>
          <p:nvSpPr>
            <p:cNvPr id="74757" name="Rectangle 5"/>
            <p:cNvSpPr>
              <a:spLocks noChangeAspect="1" noChangeArrowheads="1"/>
            </p:cNvSpPr>
            <p:nvPr/>
          </p:nvSpPr>
          <p:spPr bwMode="black">
            <a:xfrm>
              <a:off x="1340" y="3693"/>
              <a:ext cx="13" cy="197"/>
            </a:xfrm>
            <a:prstGeom prst="rect">
              <a:avLst/>
            </a:prstGeom>
            <a:solidFill>
              <a:srgbClr val="005B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58" name="Freeform 6"/>
            <p:cNvSpPr>
              <a:spLocks noChangeAspect="1" noEditPoints="1"/>
            </p:cNvSpPr>
            <p:nvPr/>
          </p:nvSpPr>
          <p:spPr bwMode="black">
            <a:xfrm>
              <a:off x="1371" y="3675"/>
              <a:ext cx="73" cy="218"/>
            </a:xfrm>
            <a:custGeom>
              <a:avLst/>
              <a:gdLst/>
              <a:ahLst/>
              <a:cxnLst>
                <a:cxn ang="0">
                  <a:pos x="238" y="653"/>
                </a:cxn>
                <a:cxn ang="0">
                  <a:pos x="262" y="659"/>
                </a:cxn>
                <a:cxn ang="0">
                  <a:pos x="283" y="672"/>
                </a:cxn>
                <a:cxn ang="0">
                  <a:pos x="303" y="689"/>
                </a:cxn>
                <a:cxn ang="0">
                  <a:pos x="330" y="728"/>
                </a:cxn>
                <a:cxn ang="0">
                  <a:pos x="353" y="789"/>
                </a:cxn>
                <a:cxn ang="0">
                  <a:pos x="366" y="862"/>
                </a:cxn>
                <a:cxn ang="0">
                  <a:pos x="369" y="943"/>
                </a:cxn>
                <a:cxn ang="0">
                  <a:pos x="360" y="1022"/>
                </a:cxn>
                <a:cxn ang="0">
                  <a:pos x="341" y="1091"/>
                </a:cxn>
                <a:cxn ang="0">
                  <a:pos x="310" y="1145"/>
                </a:cxn>
                <a:cxn ang="0">
                  <a:pos x="292" y="1165"/>
                </a:cxn>
                <a:cxn ang="0">
                  <a:pos x="270" y="1180"/>
                </a:cxn>
                <a:cxn ang="0">
                  <a:pos x="247" y="1190"/>
                </a:cxn>
                <a:cxn ang="0">
                  <a:pos x="221" y="1193"/>
                </a:cxn>
                <a:cxn ang="0">
                  <a:pos x="196" y="1190"/>
                </a:cxn>
                <a:cxn ang="0">
                  <a:pos x="173" y="1180"/>
                </a:cxn>
                <a:cxn ang="0">
                  <a:pos x="153" y="1164"/>
                </a:cxn>
                <a:cxn ang="0">
                  <a:pos x="134" y="1142"/>
                </a:cxn>
                <a:cxn ang="0">
                  <a:pos x="105" y="1086"/>
                </a:cxn>
                <a:cxn ang="0">
                  <a:pos x="87" y="1017"/>
                </a:cxn>
                <a:cxn ang="0">
                  <a:pos x="78" y="940"/>
                </a:cxn>
                <a:cxn ang="0">
                  <a:pos x="80" y="862"/>
                </a:cxn>
                <a:cxn ang="0">
                  <a:pos x="93" y="792"/>
                </a:cxn>
                <a:cxn ang="0">
                  <a:pos x="116" y="730"/>
                </a:cxn>
                <a:cxn ang="0">
                  <a:pos x="148" y="684"/>
                </a:cxn>
                <a:cxn ang="0">
                  <a:pos x="175" y="663"/>
                </a:cxn>
                <a:cxn ang="0">
                  <a:pos x="197" y="654"/>
                </a:cxn>
                <a:cxn ang="0">
                  <a:pos x="221" y="652"/>
                </a:cxn>
                <a:cxn ang="0">
                  <a:pos x="441" y="0"/>
                </a:cxn>
                <a:cxn ang="0">
                  <a:pos x="363" y="659"/>
                </a:cxn>
                <a:cxn ang="0">
                  <a:pos x="341" y="619"/>
                </a:cxn>
                <a:cxn ang="0">
                  <a:pos x="315" y="586"/>
                </a:cxn>
                <a:cxn ang="0">
                  <a:pos x="287" y="560"/>
                </a:cxn>
                <a:cxn ang="0">
                  <a:pos x="255" y="544"/>
                </a:cxn>
                <a:cxn ang="0">
                  <a:pos x="224" y="535"/>
                </a:cxn>
                <a:cxn ang="0">
                  <a:pos x="188" y="536"/>
                </a:cxn>
                <a:cxn ang="0">
                  <a:pos x="155" y="547"/>
                </a:cxn>
                <a:cxn ang="0">
                  <a:pos x="124" y="566"/>
                </a:cxn>
                <a:cxn ang="0">
                  <a:pos x="95" y="592"/>
                </a:cxn>
                <a:cxn ang="0">
                  <a:pos x="72" y="626"/>
                </a:cxn>
                <a:cxn ang="0">
                  <a:pos x="50" y="664"/>
                </a:cxn>
                <a:cxn ang="0">
                  <a:pos x="33" y="709"/>
                </a:cxn>
                <a:cxn ang="0">
                  <a:pos x="9" y="810"/>
                </a:cxn>
                <a:cxn ang="0">
                  <a:pos x="0" y="923"/>
                </a:cxn>
                <a:cxn ang="0">
                  <a:pos x="9" y="1033"/>
                </a:cxn>
                <a:cxn ang="0">
                  <a:pos x="34" y="1134"/>
                </a:cxn>
                <a:cxn ang="0">
                  <a:pos x="51" y="1177"/>
                </a:cxn>
                <a:cxn ang="0">
                  <a:pos x="73" y="1217"/>
                </a:cxn>
                <a:cxn ang="0">
                  <a:pos x="97" y="1249"/>
                </a:cxn>
                <a:cxn ang="0">
                  <a:pos x="125" y="1276"/>
                </a:cxn>
                <a:cxn ang="0">
                  <a:pos x="155" y="1294"/>
                </a:cxn>
                <a:cxn ang="0">
                  <a:pos x="188" y="1305"/>
                </a:cxn>
                <a:cxn ang="0">
                  <a:pos x="224" y="1307"/>
                </a:cxn>
                <a:cxn ang="0">
                  <a:pos x="255" y="1300"/>
                </a:cxn>
                <a:cxn ang="0">
                  <a:pos x="287" y="1285"/>
                </a:cxn>
                <a:cxn ang="0">
                  <a:pos x="315" y="1260"/>
                </a:cxn>
                <a:cxn ang="0">
                  <a:pos x="341" y="1228"/>
                </a:cxn>
                <a:cxn ang="0">
                  <a:pos x="363" y="1186"/>
                </a:cxn>
              </a:cxnLst>
              <a:rect l="0" t="0" r="r" b="b"/>
              <a:pathLst>
                <a:path w="441" h="1307">
                  <a:moveTo>
                    <a:pt x="221" y="652"/>
                  </a:moveTo>
                  <a:lnTo>
                    <a:pt x="229" y="652"/>
                  </a:lnTo>
                  <a:lnTo>
                    <a:pt x="238" y="653"/>
                  </a:lnTo>
                  <a:lnTo>
                    <a:pt x="246" y="654"/>
                  </a:lnTo>
                  <a:lnTo>
                    <a:pt x="253" y="656"/>
                  </a:lnTo>
                  <a:lnTo>
                    <a:pt x="262" y="659"/>
                  </a:lnTo>
                  <a:lnTo>
                    <a:pt x="268" y="662"/>
                  </a:lnTo>
                  <a:lnTo>
                    <a:pt x="276" y="667"/>
                  </a:lnTo>
                  <a:lnTo>
                    <a:pt x="283" y="672"/>
                  </a:lnTo>
                  <a:lnTo>
                    <a:pt x="290" y="676"/>
                  </a:lnTo>
                  <a:lnTo>
                    <a:pt x="296" y="683"/>
                  </a:lnTo>
                  <a:lnTo>
                    <a:pt x="303" y="689"/>
                  </a:lnTo>
                  <a:lnTo>
                    <a:pt x="308" y="696"/>
                  </a:lnTo>
                  <a:lnTo>
                    <a:pt x="319" y="711"/>
                  </a:lnTo>
                  <a:lnTo>
                    <a:pt x="330" y="728"/>
                  </a:lnTo>
                  <a:lnTo>
                    <a:pt x="338" y="746"/>
                  </a:lnTo>
                  <a:lnTo>
                    <a:pt x="346" y="767"/>
                  </a:lnTo>
                  <a:lnTo>
                    <a:pt x="353" y="789"/>
                  </a:lnTo>
                  <a:lnTo>
                    <a:pt x="359" y="812"/>
                  </a:lnTo>
                  <a:lnTo>
                    <a:pt x="363" y="836"/>
                  </a:lnTo>
                  <a:lnTo>
                    <a:pt x="366" y="862"/>
                  </a:lnTo>
                  <a:lnTo>
                    <a:pt x="369" y="888"/>
                  </a:lnTo>
                  <a:lnTo>
                    <a:pt x="369" y="916"/>
                  </a:lnTo>
                  <a:lnTo>
                    <a:pt x="369" y="943"/>
                  </a:lnTo>
                  <a:lnTo>
                    <a:pt x="366" y="970"/>
                  </a:lnTo>
                  <a:lnTo>
                    <a:pt x="363" y="997"/>
                  </a:lnTo>
                  <a:lnTo>
                    <a:pt x="360" y="1022"/>
                  </a:lnTo>
                  <a:lnTo>
                    <a:pt x="355" y="1046"/>
                  </a:lnTo>
                  <a:lnTo>
                    <a:pt x="348" y="1069"/>
                  </a:lnTo>
                  <a:lnTo>
                    <a:pt x="341" y="1091"/>
                  </a:lnTo>
                  <a:lnTo>
                    <a:pt x="332" y="1110"/>
                  </a:lnTo>
                  <a:lnTo>
                    <a:pt x="321" y="1128"/>
                  </a:lnTo>
                  <a:lnTo>
                    <a:pt x="310" y="1145"/>
                  </a:lnTo>
                  <a:lnTo>
                    <a:pt x="305" y="1152"/>
                  </a:lnTo>
                  <a:lnTo>
                    <a:pt x="298" y="1159"/>
                  </a:lnTo>
                  <a:lnTo>
                    <a:pt x="292" y="1165"/>
                  </a:lnTo>
                  <a:lnTo>
                    <a:pt x="285" y="1171"/>
                  </a:lnTo>
                  <a:lnTo>
                    <a:pt x="278" y="1176"/>
                  </a:lnTo>
                  <a:lnTo>
                    <a:pt x="270" y="1180"/>
                  </a:lnTo>
                  <a:lnTo>
                    <a:pt x="263" y="1184"/>
                  </a:lnTo>
                  <a:lnTo>
                    <a:pt x="255" y="1188"/>
                  </a:lnTo>
                  <a:lnTo>
                    <a:pt x="247" y="1190"/>
                  </a:lnTo>
                  <a:lnTo>
                    <a:pt x="238" y="1192"/>
                  </a:lnTo>
                  <a:lnTo>
                    <a:pt x="229" y="1193"/>
                  </a:lnTo>
                  <a:lnTo>
                    <a:pt x="221" y="1193"/>
                  </a:lnTo>
                  <a:lnTo>
                    <a:pt x="212" y="1193"/>
                  </a:lnTo>
                  <a:lnTo>
                    <a:pt x="203" y="1192"/>
                  </a:lnTo>
                  <a:lnTo>
                    <a:pt x="196" y="1190"/>
                  </a:lnTo>
                  <a:lnTo>
                    <a:pt x="187" y="1188"/>
                  </a:lnTo>
                  <a:lnTo>
                    <a:pt x="180" y="1184"/>
                  </a:lnTo>
                  <a:lnTo>
                    <a:pt x="173" y="1180"/>
                  </a:lnTo>
                  <a:lnTo>
                    <a:pt x="166" y="1175"/>
                  </a:lnTo>
                  <a:lnTo>
                    <a:pt x="159" y="1169"/>
                  </a:lnTo>
                  <a:lnTo>
                    <a:pt x="153" y="1164"/>
                  </a:lnTo>
                  <a:lnTo>
                    <a:pt x="146" y="1157"/>
                  </a:lnTo>
                  <a:lnTo>
                    <a:pt x="140" y="1150"/>
                  </a:lnTo>
                  <a:lnTo>
                    <a:pt x="134" y="1142"/>
                  </a:lnTo>
                  <a:lnTo>
                    <a:pt x="124" y="1125"/>
                  </a:lnTo>
                  <a:lnTo>
                    <a:pt x="114" y="1107"/>
                  </a:lnTo>
                  <a:lnTo>
                    <a:pt x="105" y="1086"/>
                  </a:lnTo>
                  <a:lnTo>
                    <a:pt x="99" y="1065"/>
                  </a:lnTo>
                  <a:lnTo>
                    <a:pt x="92" y="1041"/>
                  </a:lnTo>
                  <a:lnTo>
                    <a:pt x="87" y="1017"/>
                  </a:lnTo>
                  <a:lnTo>
                    <a:pt x="82" y="992"/>
                  </a:lnTo>
                  <a:lnTo>
                    <a:pt x="79" y="967"/>
                  </a:lnTo>
                  <a:lnTo>
                    <a:pt x="78" y="940"/>
                  </a:lnTo>
                  <a:lnTo>
                    <a:pt x="77" y="913"/>
                  </a:lnTo>
                  <a:lnTo>
                    <a:pt x="78" y="888"/>
                  </a:lnTo>
                  <a:lnTo>
                    <a:pt x="80" y="862"/>
                  </a:lnTo>
                  <a:lnTo>
                    <a:pt x="84" y="838"/>
                  </a:lnTo>
                  <a:lnTo>
                    <a:pt x="88" y="814"/>
                  </a:lnTo>
                  <a:lnTo>
                    <a:pt x="93" y="792"/>
                  </a:lnTo>
                  <a:lnTo>
                    <a:pt x="100" y="769"/>
                  </a:lnTo>
                  <a:lnTo>
                    <a:pt x="107" y="750"/>
                  </a:lnTo>
                  <a:lnTo>
                    <a:pt x="116" y="730"/>
                  </a:lnTo>
                  <a:lnTo>
                    <a:pt x="126" y="713"/>
                  </a:lnTo>
                  <a:lnTo>
                    <a:pt x="136" y="698"/>
                  </a:lnTo>
                  <a:lnTo>
                    <a:pt x="148" y="684"/>
                  </a:lnTo>
                  <a:lnTo>
                    <a:pt x="161" y="673"/>
                  </a:lnTo>
                  <a:lnTo>
                    <a:pt x="168" y="668"/>
                  </a:lnTo>
                  <a:lnTo>
                    <a:pt x="175" y="663"/>
                  </a:lnTo>
                  <a:lnTo>
                    <a:pt x="182" y="660"/>
                  </a:lnTo>
                  <a:lnTo>
                    <a:pt x="189" y="657"/>
                  </a:lnTo>
                  <a:lnTo>
                    <a:pt x="197" y="654"/>
                  </a:lnTo>
                  <a:lnTo>
                    <a:pt x="204" y="653"/>
                  </a:lnTo>
                  <a:lnTo>
                    <a:pt x="212" y="652"/>
                  </a:lnTo>
                  <a:lnTo>
                    <a:pt x="221" y="652"/>
                  </a:lnTo>
                  <a:close/>
                  <a:moveTo>
                    <a:pt x="366" y="1289"/>
                  </a:moveTo>
                  <a:lnTo>
                    <a:pt x="441" y="1289"/>
                  </a:lnTo>
                  <a:lnTo>
                    <a:pt x="441" y="0"/>
                  </a:lnTo>
                  <a:lnTo>
                    <a:pt x="366" y="0"/>
                  </a:lnTo>
                  <a:lnTo>
                    <a:pt x="366" y="659"/>
                  </a:lnTo>
                  <a:lnTo>
                    <a:pt x="363" y="659"/>
                  </a:lnTo>
                  <a:lnTo>
                    <a:pt x="357" y="645"/>
                  </a:lnTo>
                  <a:lnTo>
                    <a:pt x="349" y="631"/>
                  </a:lnTo>
                  <a:lnTo>
                    <a:pt x="341" y="619"/>
                  </a:lnTo>
                  <a:lnTo>
                    <a:pt x="333" y="607"/>
                  </a:lnTo>
                  <a:lnTo>
                    <a:pt x="324" y="596"/>
                  </a:lnTo>
                  <a:lnTo>
                    <a:pt x="315" y="586"/>
                  </a:lnTo>
                  <a:lnTo>
                    <a:pt x="306" y="576"/>
                  </a:lnTo>
                  <a:lnTo>
                    <a:pt x="296" y="568"/>
                  </a:lnTo>
                  <a:lnTo>
                    <a:pt x="287" y="560"/>
                  </a:lnTo>
                  <a:lnTo>
                    <a:pt x="276" y="553"/>
                  </a:lnTo>
                  <a:lnTo>
                    <a:pt x="266" y="548"/>
                  </a:lnTo>
                  <a:lnTo>
                    <a:pt x="255" y="544"/>
                  </a:lnTo>
                  <a:lnTo>
                    <a:pt x="244" y="539"/>
                  </a:lnTo>
                  <a:lnTo>
                    <a:pt x="235" y="537"/>
                  </a:lnTo>
                  <a:lnTo>
                    <a:pt x="224" y="535"/>
                  </a:lnTo>
                  <a:lnTo>
                    <a:pt x="212" y="535"/>
                  </a:lnTo>
                  <a:lnTo>
                    <a:pt x="200" y="535"/>
                  </a:lnTo>
                  <a:lnTo>
                    <a:pt x="188" y="536"/>
                  </a:lnTo>
                  <a:lnTo>
                    <a:pt x="176" y="539"/>
                  </a:lnTo>
                  <a:lnTo>
                    <a:pt x="166" y="543"/>
                  </a:lnTo>
                  <a:lnTo>
                    <a:pt x="155" y="547"/>
                  </a:lnTo>
                  <a:lnTo>
                    <a:pt x="144" y="552"/>
                  </a:lnTo>
                  <a:lnTo>
                    <a:pt x="133" y="559"/>
                  </a:lnTo>
                  <a:lnTo>
                    <a:pt x="124" y="566"/>
                  </a:lnTo>
                  <a:lnTo>
                    <a:pt x="114" y="574"/>
                  </a:lnTo>
                  <a:lnTo>
                    <a:pt x="105" y="582"/>
                  </a:lnTo>
                  <a:lnTo>
                    <a:pt x="95" y="592"/>
                  </a:lnTo>
                  <a:lnTo>
                    <a:pt x="87" y="603"/>
                  </a:lnTo>
                  <a:lnTo>
                    <a:pt x="79" y="614"/>
                  </a:lnTo>
                  <a:lnTo>
                    <a:pt x="72" y="626"/>
                  </a:lnTo>
                  <a:lnTo>
                    <a:pt x="64" y="637"/>
                  </a:lnTo>
                  <a:lnTo>
                    <a:pt x="57" y="650"/>
                  </a:lnTo>
                  <a:lnTo>
                    <a:pt x="50" y="664"/>
                  </a:lnTo>
                  <a:lnTo>
                    <a:pt x="44" y="678"/>
                  </a:lnTo>
                  <a:lnTo>
                    <a:pt x="38" y="694"/>
                  </a:lnTo>
                  <a:lnTo>
                    <a:pt x="33" y="709"/>
                  </a:lnTo>
                  <a:lnTo>
                    <a:pt x="23" y="741"/>
                  </a:lnTo>
                  <a:lnTo>
                    <a:pt x="16" y="774"/>
                  </a:lnTo>
                  <a:lnTo>
                    <a:pt x="9" y="810"/>
                  </a:lnTo>
                  <a:lnTo>
                    <a:pt x="5" y="847"/>
                  </a:lnTo>
                  <a:lnTo>
                    <a:pt x="2" y="885"/>
                  </a:lnTo>
                  <a:lnTo>
                    <a:pt x="0" y="923"/>
                  </a:lnTo>
                  <a:lnTo>
                    <a:pt x="2" y="961"/>
                  </a:lnTo>
                  <a:lnTo>
                    <a:pt x="5" y="998"/>
                  </a:lnTo>
                  <a:lnTo>
                    <a:pt x="9" y="1033"/>
                  </a:lnTo>
                  <a:lnTo>
                    <a:pt x="16" y="1068"/>
                  </a:lnTo>
                  <a:lnTo>
                    <a:pt x="23" y="1101"/>
                  </a:lnTo>
                  <a:lnTo>
                    <a:pt x="34" y="1134"/>
                  </a:lnTo>
                  <a:lnTo>
                    <a:pt x="39" y="1149"/>
                  </a:lnTo>
                  <a:lnTo>
                    <a:pt x="45" y="1163"/>
                  </a:lnTo>
                  <a:lnTo>
                    <a:pt x="51" y="1177"/>
                  </a:lnTo>
                  <a:lnTo>
                    <a:pt x="58" y="1191"/>
                  </a:lnTo>
                  <a:lnTo>
                    <a:pt x="65" y="1204"/>
                  </a:lnTo>
                  <a:lnTo>
                    <a:pt x="73" y="1217"/>
                  </a:lnTo>
                  <a:lnTo>
                    <a:pt x="80" y="1228"/>
                  </a:lnTo>
                  <a:lnTo>
                    <a:pt x="89" y="1239"/>
                  </a:lnTo>
                  <a:lnTo>
                    <a:pt x="97" y="1249"/>
                  </a:lnTo>
                  <a:lnTo>
                    <a:pt x="106" y="1259"/>
                  </a:lnTo>
                  <a:lnTo>
                    <a:pt x="115" y="1267"/>
                  </a:lnTo>
                  <a:lnTo>
                    <a:pt x="125" y="1276"/>
                  </a:lnTo>
                  <a:lnTo>
                    <a:pt x="134" y="1283"/>
                  </a:lnTo>
                  <a:lnTo>
                    <a:pt x="145" y="1289"/>
                  </a:lnTo>
                  <a:lnTo>
                    <a:pt x="155" y="1294"/>
                  </a:lnTo>
                  <a:lnTo>
                    <a:pt x="167" y="1299"/>
                  </a:lnTo>
                  <a:lnTo>
                    <a:pt x="178" y="1303"/>
                  </a:lnTo>
                  <a:lnTo>
                    <a:pt x="188" y="1305"/>
                  </a:lnTo>
                  <a:lnTo>
                    <a:pt x="200" y="1306"/>
                  </a:lnTo>
                  <a:lnTo>
                    <a:pt x="212" y="1307"/>
                  </a:lnTo>
                  <a:lnTo>
                    <a:pt x="224" y="1307"/>
                  </a:lnTo>
                  <a:lnTo>
                    <a:pt x="235" y="1305"/>
                  </a:lnTo>
                  <a:lnTo>
                    <a:pt x="244" y="1303"/>
                  </a:lnTo>
                  <a:lnTo>
                    <a:pt x="255" y="1300"/>
                  </a:lnTo>
                  <a:lnTo>
                    <a:pt x="266" y="1296"/>
                  </a:lnTo>
                  <a:lnTo>
                    <a:pt x="276" y="1290"/>
                  </a:lnTo>
                  <a:lnTo>
                    <a:pt x="287" y="1285"/>
                  </a:lnTo>
                  <a:lnTo>
                    <a:pt x="296" y="1277"/>
                  </a:lnTo>
                  <a:lnTo>
                    <a:pt x="306" y="1270"/>
                  </a:lnTo>
                  <a:lnTo>
                    <a:pt x="315" y="1260"/>
                  </a:lnTo>
                  <a:lnTo>
                    <a:pt x="324" y="1250"/>
                  </a:lnTo>
                  <a:lnTo>
                    <a:pt x="333" y="1239"/>
                  </a:lnTo>
                  <a:lnTo>
                    <a:pt x="341" y="1228"/>
                  </a:lnTo>
                  <a:lnTo>
                    <a:pt x="349" y="1215"/>
                  </a:lnTo>
                  <a:lnTo>
                    <a:pt x="357" y="1201"/>
                  </a:lnTo>
                  <a:lnTo>
                    <a:pt x="363" y="1186"/>
                  </a:lnTo>
                  <a:lnTo>
                    <a:pt x="366" y="1186"/>
                  </a:lnTo>
                  <a:lnTo>
                    <a:pt x="366" y="1289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59" name="Freeform 7"/>
            <p:cNvSpPr>
              <a:spLocks noChangeAspect="1" noEditPoints="1"/>
            </p:cNvSpPr>
            <p:nvPr/>
          </p:nvSpPr>
          <p:spPr bwMode="black">
            <a:xfrm>
              <a:off x="1461" y="3764"/>
              <a:ext cx="73" cy="129"/>
            </a:xfrm>
            <a:custGeom>
              <a:avLst/>
              <a:gdLst/>
              <a:ahLst/>
              <a:cxnLst>
                <a:cxn ang="0">
                  <a:pos x="237" y="118"/>
                </a:cxn>
                <a:cxn ang="0">
                  <a:pos x="261" y="124"/>
                </a:cxn>
                <a:cxn ang="0">
                  <a:pos x="282" y="137"/>
                </a:cxn>
                <a:cxn ang="0">
                  <a:pos x="302" y="154"/>
                </a:cxn>
                <a:cxn ang="0">
                  <a:pos x="329" y="193"/>
                </a:cxn>
                <a:cxn ang="0">
                  <a:pos x="352" y="254"/>
                </a:cxn>
                <a:cxn ang="0">
                  <a:pos x="365" y="327"/>
                </a:cxn>
                <a:cxn ang="0">
                  <a:pos x="367" y="408"/>
                </a:cxn>
                <a:cxn ang="0">
                  <a:pos x="359" y="487"/>
                </a:cxn>
                <a:cxn ang="0">
                  <a:pos x="339" y="556"/>
                </a:cxn>
                <a:cxn ang="0">
                  <a:pos x="310" y="610"/>
                </a:cxn>
                <a:cxn ang="0">
                  <a:pos x="292" y="630"/>
                </a:cxn>
                <a:cxn ang="0">
                  <a:pos x="271" y="645"/>
                </a:cxn>
                <a:cxn ang="0">
                  <a:pos x="249" y="655"/>
                </a:cxn>
                <a:cxn ang="0">
                  <a:pos x="223" y="658"/>
                </a:cxn>
                <a:cxn ang="0">
                  <a:pos x="197" y="655"/>
                </a:cxn>
                <a:cxn ang="0">
                  <a:pos x="174" y="645"/>
                </a:cxn>
                <a:cxn ang="0">
                  <a:pos x="153" y="629"/>
                </a:cxn>
                <a:cxn ang="0">
                  <a:pos x="134" y="607"/>
                </a:cxn>
                <a:cxn ang="0">
                  <a:pos x="105" y="551"/>
                </a:cxn>
                <a:cxn ang="0">
                  <a:pos x="87" y="482"/>
                </a:cxn>
                <a:cxn ang="0">
                  <a:pos x="77" y="405"/>
                </a:cxn>
                <a:cxn ang="0">
                  <a:pos x="79" y="327"/>
                </a:cxn>
                <a:cxn ang="0">
                  <a:pos x="92" y="257"/>
                </a:cxn>
                <a:cxn ang="0">
                  <a:pos x="116" y="195"/>
                </a:cxn>
                <a:cxn ang="0">
                  <a:pos x="148" y="149"/>
                </a:cxn>
                <a:cxn ang="0">
                  <a:pos x="174" y="128"/>
                </a:cxn>
                <a:cxn ang="0">
                  <a:pos x="196" y="119"/>
                </a:cxn>
                <a:cxn ang="0">
                  <a:pos x="219" y="117"/>
                </a:cxn>
                <a:cxn ang="0">
                  <a:pos x="365" y="124"/>
                </a:cxn>
                <a:cxn ang="0">
                  <a:pos x="348" y="96"/>
                </a:cxn>
                <a:cxn ang="0">
                  <a:pos x="324" y="61"/>
                </a:cxn>
                <a:cxn ang="0">
                  <a:pos x="296" y="33"/>
                </a:cxn>
                <a:cxn ang="0">
                  <a:pos x="267" y="13"/>
                </a:cxn>
                <a:cxn ang="0">
                  <a:pos x="235" y="2"/>
                </a:cxn>
                <a:cxn ang="0">
                  <a:pos x="200" y="0"/>
                </a:cxn>
                <a:cxn ang="0">
                  <a:pos x="164" y="8"/>
                </a:cxn>
                <a:cxn ang="0">
                  <a:pos x="133" y="24"/>
                </a:cxn>
                <a:cxn ang="0">
                  <a:pos x="104" y="47"/>
                </a:cxn>
                <a:cxn ang="0">
                  <a:pos x="78" y="79"/>
                </a:cxn>
                <a:cxn ang="0">
                  <a:pos x="56" y="115"/>
                </a:cxn>
                <a:cxn ang="0">
                  <a:pos x="38" y="159"/>
                </a:cxn>
                <a:cxn ang="0">
                  <a:pos x="14" y="239"/>
                </a:cxn>
                <a:cxn ang="0">
                  <a:pos x="1" y="350"/>
                </a:cxn>
                <a:cxn ang="0">
                  <a:pos x="4" y="463"/>
                </a:cxn>
                <a:cxn ang="0">
                  <a:pos x="23" y="566"/>
                </a:cxn>
                <a:cxn ang="0">
                  <a:pos x="45" y="628"/>
                </a:cxn>
                <a:cxn ang="0">
                  <a:pos x="64" y="669"/>
                </a:cxn>
                <a:cxn ang="0">
                  <a:pos x="88" y="704"/>
                </a:cxn>
                <a:cxn ang="0">
                  <a:pos x="115" y="732"/>
                </a:cxn>
                <a:cxn ang="0">
                  <a:pos x="144" y="754"/>
                </a:cxn>
                <a:cxn ang="0">
                  <a:pos x="176" y="768"/>
                </a:cxn>
                <a:cxn ang="0">
                  <a:pos x="212" y="772"/>
                </a:cxn>
                <a:cxn ang="0">
                  <a:pos x="245" y="768"/>
                </a:cxn>
                <a:cxn ang="0">
                  <a:pos x="276" y="755"/>
                </a:cxn>
                <a:cxn ang="0">
                  <a:pos x="305" y="735"/>
                </a:cxn>
                <a:cxn ang="0">
                  <a:pos x="331" y="704"/>
                </a:cxn>
                <a:cxn ang="0">
                  <a:pos x="356" y="666"/>
                </a:cxn>
                <a:cxn ang="0">
                  <a:pos x="365" y="754"/>
                </a:cxn>
              </a:cxnLst>
              <a:rect l="0" t="0" r="r" b="b"/>
              <a:pathLst>
                <a:path w="440" h="772">
                  <a:moveTo>
                    <a:pt x="219" y="117"/>
                  </a:moveTo>
                  <a:lnTo>
                    <a:pt x="228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3" y="121"/>
                  </a:lnTo>
                  <a:lnTo>
                    <a:pt x="261" y="124"/>
                  </a:lnTo>
                  <a:lnTo>
                    <a:pt x="268" y="127"/>
                  </a:lnTo>
                  <a:lnTo>
                    <a:pt x="276" y="132"/>
                  </a:lnTo>
                  <a:lnTo>
                    <a:pt x="282" y="137"/>
                  </a:lnTo>
                  <a:lnTo>
                    <a:pt x="289" y="141"/>
                  </a:lnTo>
                  <a:lnTo>
                    <a:pt x="295" y="148"/>
                  </a:lnTo>
                  <a:lnTo>
                    <a:pt x="302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2" y="254"/>
                  </a:lnTo>
                  <a:lnTo>
                    <a:pt x="358" y="277"/>
                  </a:lnTo>
                  <a:lnTo>
                    <a:pt x="363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3" y="511"/>
                  </a:lnTo>
                  <a:lnTo>
                    <a:pt x="347" y="534"/>
                  </a:lnTo>
                  <a:lnTo>
                    <a:pt x="339" y="556"/>
                  </a:lnTo>
                  <a:lnTo>
                    <a:pt x="331" y="575"/>
                  </a:lnTo>
                  <a:lnTo>
                    <a:pt x="321" y="593"/>
                  </a:lnTo>
                  <a:lnTo>
                    <a:pt x="310" y="610"/>
                  </a:lnTo>
                  <a:lnTo>
                    <a:pt x="305" y="617"/>
                  </a:lnTo>
                  <a:lnTo>
                    <a:pt x="298" y="624"/>
                  </a:lnTo>
                  <a:lnTo>
                    <a:pt x="292" y="630"/>
                  </a:lnTo>
                  <a:lnTo>
                    <a:pt x="285" y="636"/>
                  </a:lnTo>
                  <a:lnTo>
                    <a:pt x="279" y="641"/>
                  </a:lnTo>
                  <a:lnTo>
                    <a:pt x="271" y="645"/>
                  </a:lnTo>
                  <a:lnTo>
                    <a:pt x="264" y="649"/>
                  </a:lnTo>
                  <a:lnTo>
                    <a:pt x="256" y="653"/>
                  </a:lnTo>
                  <a:lnTo>
                    <a:pt x="249" y="655"/>
                  </a:lnTo>
                  <a:lnTo>
                    <a:pt x="240" y="657"/>
                  </a:lnTo>
                  <a:lnTo>
                    <a:pt x="231" y="658"/>
                  </a:lnTo>
                  <a:lnTo>
                    <a:pt x="223" y="658"/>
                  </a:lnTo>
                  <a:lnTo>
                    <a:pt x="214" y="658"/>
                  </a:lnTo>
                  <a:lnTo>
                    <a:pt x="205" y="657"/>
                  </a:lnTo>
                  <a:lnTo>
                    <a:pt x="197" y="655"/>
                  </a:lnTo>
                  <a:lnTo>
                    <a:pt x="189" y="653"/>
                  </a:lnTo>
                  <a:lnTo>
                    <a:pt x="182" y="649"/>
                  </a:lnTo>
                  <a:lnTo>
                    <a:pt x="174" y="645"/>
                  </a:lnTo>
                  <a:lnTo>
                    <a:pt x="167" y="640"/>
                  </a:lnTo>
                  <a:lnTo>
                    <a:pt x="160" y="634"/>
                  </a:lnTo>
                  <a:lnTo>
                    <a:pt x="153" y="629"/>
                  </a:lnTo>
                  <a:lnTo>
                    <a:pt x="146" y="622"/>
                  </a:lnTo>
                  <a:lnTo>
                    <a:pt x="141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4" y="572"/>
                  </a:lnTo>
                  <a:lnTo>
                    <a:pt x="105" y="551"/>
                  </a:lnTo>
                  <a:lnTo>
                    <a:pt x="98" y="530"/>
                  </a:lnTo>
                  <a:lnTo>
                    <a:pt x="91" y="506"/>
                  </a:lnTo>
                  <a:lnTo>
                    <a:pt x="87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7" y="378"/>
                  </a:lnTo>
                  <a:lnTo>
                    <a:pt x="78" y="353"/>
                  </a:lnTo>
                  <a:lnTo>
                    <a:pt x="79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6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8" y="133"/>
                  </a:lnTo>
                  <a:lnTo>
                    <a:pt x="174" y="128"/>
                  </a:lnTo>
                  <a:lnTo>
                    <a:pt x="182" y="125"/>
                  </a:lnTo>
                  <a:lnTo>
                    <a:pt x="188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19" y="117"/>
                  </a:lnTo>
                  <a:close/>
                  <a:moveTo>
                    <a:pt x="440" y="20"/>
                  </a:moveTo>
                  <a:lnTo>
                    <a:pt x="365" y="20"/>
                  </a:lnTo>
                  <a:lnTo>
                    <a:pt x="365" y="124"/>
                  </a:lnTo>
                  <a:lnTo>
                    <a:pt x="363" y="124"/>
                  </a:lnTo>
                  <a:lnTo>
                    <a:pt x="356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3" y="72"/>
                  </a:lnTo>
                  <a:lnTo>
                    <a:pt x="324" y="61"/>
                  </a:lnTo>
                  <a:lnTo>
                    <a:pt x="315" y="51"/>
                  </a:lnTo>
                  <a:lnTo>
                    <a:pt x="306" y="41"/>
                  </a:lnTo>
                  <a:lnTo>
                    <a:pt x="296" y="33"/>
                  </a:lnTo>
                  <a:lnTo>
                    <a:pt x="286" y="25"/>
                  </a:lnTo>
                  <a:lnTo>
                    <a:pt x="277" y="18"/>
                  </a:lnTo>
                  <a:lnTo>
                    <a:pt x="267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4" y="39"/>
                  </a:lnTo>
                  <a:lnTo>
                    <a:pt x="104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8" y="79"/>
                  </a:lnTo>
                  <a:lnTo>
                    <a:pt x="71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4" y="143"/>
                  </a:lnTo>
                  <a:lnTo>
                    <a:pt x="38" y="159"/>
                  </a:lnTo>
                  <a:lnTo>
                    <a:pt x="33" y="174"/>
                  </a:lnTo>
                  <a:lnTo>
                    <a:pt x="23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4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9" y="498"/>
                  </a:lnTo>
                  <a:lnTo>
                    <a:pt x="15" y="533"/>
                  </a:lnTo>
                  <a:lnTo>
                    <a:pt x="23" y="566"/>
                  </a:lnTo>
                  <a:lnTo>
                    <a:pt x="33" y="599"/>
                  </a:lnTo>
                  <a:lnTo>
                    <a:pt x="38" y="614"/>
                  </a:lnTo>
                  <a:lnTo>
                    <a:pt x="45" y="628"/>
                  </a:lnTo>
                  <a:lnTo>
                    <a:pt x="51" y="642"/>
                  </a:lnTo>
                  <a:lnTo>
                    <a:pt x="58" y="656"/>
                  </a:lnTo>
                  <a:lnTo>
                    <a:pt x="64" y="669"/>
                  </a:lnTo>
                  <a:lnTo>
                    <a:pt x="72" y="682"/>
                  </a:lnTo>
                  <a:lnTo>
                    <a:pt x="80" y="693"/>
                  </a:lnTo>
                  <a:lnTo>
                    <a:pt x="88" y="704"/>
                  </a:lnTo>
                  <a:lnTo>
                    <a:pt x="96" y="714"/>
                  </a:lnTo>
                  <a:lnTo>
                    <a:pt x="105" y="724"/>
                  </a:lnTo>
                  <a:lnTo>
                    <a:pt x="115" y="732"/>
                  </a:lnTo>
                  <a:lnTo>
                    <a:pt x="124" y="741"/>
                  </a:lnTo>
                  <a:lnTo>
                    <a:pt x="134" y="748"/>
                  </a:lnTo>
                  <a:lnTo>
                    <a:pt x="144" y="754"/>
                  </a:lnTo>
                  <a:lnTo>
                    <a:pt x="155" y="759"/>
                  </a:lnTo>
                  <a:lnTo>
                    <a:pt x="166" y="764"/>
                  </a:lnTo>
                  <a:lnTo>
                    <a:pt x="176" y="768"/>
                  </a:lnTo>
                  <a:lnTo>
                    <a:pt x="188" y="770"/>
                  </a:lnTo>
                  <a:lnTo>
                    <a:pt x="200" y="771"/>
                  </a:lnTo>
                  <a:lnTo>
                    <a:pt x="212" y="772"/>
                  </a:lnTo>
                  <a:lnTo>
                    <a:pt x="224" y="772"/>
                  </a:lnTo>
                  <a:lnTo>
                    <a:pt x="235" y="770"/>
                  </a:lnTo>
                  <a:lnTo>
                    <a:pt x="245" y="768"/>
                  </a:lnTo>
                  <a:lnTo>
                    <a:pt x="256" y="765"/>
                  </a:lnTo>
                  <a:lnTo>
                    <a:pt x="266" y="761"/>
                  </a:lnTo>
                  <a:lnTo>
                    <a:pt x="276" y="755"/>
                  </a:lnTo>
                  <a:lnTo>
                    <a:pt x="285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3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8" y="680"/>
                  </a:lnTo>
                  <a:lnTo>
                    <a:pt x="356" y="666"/>
                  </a:lnTo>
                  <a:lnTo>
                    <a:pt x="363" y="651"/>
                  </a:lnTo>
                  <a:lnTo>
                    <a:pt x="365" y="651"/>
                  </a:lnTo>
                  <a:lnTo>
                    <a:pt x="365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0" name="Freeform 8"/>
            <p:cNvSpPr>
              <a:spLocks noChangeAspect="1"/>
            </p:cNvSpPr>
            <p:nvPr/>
          </p:nvSpPr>
          <p:spPr bwMode="black">
            <a:xfrm>
              <a:off x="1557" y="3675"/>
              <a:ext cx="59" cy="215"/>
            </a:xfrm>
            <a:custGeom>
              <a:avLst/>
              <a:gdLst/>
              <a:ahLst/>
              <a:cxnLst>
                <a:cxn ang="0">
                  <a:pos x="77" y="641"/>
                </a:cxn>
                <a:cxn ang="0">
                  <a:pos x="88" y="619"/>
                </a:cxn>
                <a:cxn ang="0">
                  <a:pos x="109" y="588"/>
                </a:cxn>
                <a:cxn ang="0">
                  <a:pos x="123" y="571"/>
                </a:cxn>
                <a:cxn ang="0">
                  <a:pos x="139" y="557"/>
                </a:cxn>
                <a:cxn ang="0">
                  <a:pos x="155" y="546"/>
                </a:cxn>
                <a:cxn ang="0">
                  <a:pos x="174" y="538"/>
                </a:cxn>
                <a:cxn ang="0">
                  <a:pos x="193" y="535"/>
                </a:cxn>
                <a:cxn ang="0">
                  <a:pos x="215" y="535"/>
                </a:cxn>
                <a:cxn ang="0">
                  <a:pos x="235" y="538"/>
                </a:cxn>
                <a:cxn ang="0">
                  <a:pos x="254" y="545"/>
                </a:cxn>
                <a:cxn ang="0">
                  <a:pos x="271" y="554"/>
                </a:cxn>
                <a:cxn ang="0">
                  <a:pos x="285" y="566"/>
                </a:cxn>
                <a:cxn ang="0">
                  <a:pos x="298" y="581"/>
                </a:cxn>
                <a:cxn ang="0">
                  <a:pos x="310" y="599"/>
                </a:cxn>
                <a:cxn ang="0">
                  <a:pos x="320" y="618"/>
                </a:cxn>
                <a:cxn ang="0">
                  <a:pos x="331" y="652"/>
                </a:cxn>
                <a:cxn ang="0">
                  <a:pos x="342" y="702"/>
                </a:cxn>
                <a:cxn ang="0">
                  <a:pos x="349" y="759"/>
                </a:cxn>
                <a:cxn ang="0">
                  <a:pos x="352" y="820"/>
                </a:cxn>
                <a:cxn ang="0">
                  <a:pos x="352" y="1289"/>
                </a:cxn>
                <a:cxn ang="0">
                  <a:pos x="277" y="876"/>
                </a:cxn>
                <a:cxn ang="0">
                  <a:pos x="275" y="791"/>
                </a:cxn>
                <a:cxn ang="0">
                  <a:pos x="272" y="753"/>
                </a:cxn>
                <a:cxn ang="0">
                  <a:pos x="264" y="718"/>
                </a:cxn>
                <a:cxn ang="0">
                  <a:pos x="253" y="690"/>
                </a:cxn>
                <a:cxn ang="0">
                  <a:pos x="245" y="680"/>
                </a:cxn>
                <a:cxn ang="0">
                  <a:pos x="236" y="670"/>
                </a:cxn>
                <a:cxn ang="0">
                  <a:pos x="226" y="661"/>
                </a:cxn>
                <a:cxn ang="0">
                  <a:pos x="214" y="656"/>
                </a:cxn>
                <a:cxn ang="0">
                  <a:pos x="201" y="653"/>
                </a:cxn>
                <a:cxn ang="0">
                  <a:pos x="185" y="652"/>
                </a:cxn>
                <a:cxn ang="0">
                  <a:pos x="167" y="653"/>
                </a:cxn>
                <a:cxn ang="0">
                  <a:pos x="151" y="658"/>
                </a:cxn>
                <a:cxn ang="0">
                  <a:pos x="137" y="667"/>
                </a:cxn>
                <a:cxn ang="0">
                  <a:pos x="124" y="677"/>
                </a:cxn>
                <a:cxn ang="0">
                  <a:pos x="114" y="691"/>
                </a:cxn>
                <a:cxn ang="0">
                  <a:pos x="106" y="708"/>
                </a:cxn>
                <a:cxn ang="0">
                  <a:pos x="92" y="746"/>
                </a:cxn>
                <a:cxn ang="0">
                  <a:pos x="83" y="792"/>
                </a:cxn>
                <a:cxn ang="0">
                  <a:pos x="79" y="839"/>
                </a:cxn>
                <a:cxn ang="0">
                  <a:pos x="77" y="940"/>
                </a:cxn>
                <a:cxn ang="0">
                  <a:pos x="0" y="1289"/>
                </a:cxn>
                <a:cxn ang="0">
                  <a:pos x="77" y="0"/>
                </a:cxn>
              </a:cxnLst>
              <a:rect l="0" t="0" r="r" b="b"/>
              <a:pathLst>
                <a:path w="352" h="1289">
                  <a:moveTo>
                    <a:pt x="77" y="0"/>
                  </a:moveTo>
                  <a:lnTo>
                    <a:pt x="77" y="641"/>
                  </a:lnTo>
                  <a:lnTo>
                    <a:pt x="77" y="643"/>
                  </a:lnTo>
                  <a:lnTo>
                    <a:pt x="88" y="619"/>
                  </a:lnTo>
                  <a:lnTo>
                    <a:pt x="101" y="598"/>
                  </a:lnTo>
                  <a:lnTo>
                    <a:pt x="109" y="588"/>
                  </a:lnTo>
                  <a:lnTo>
                    <a:pt x="115" y="578"/>
                  </a:lnTo>
                  <a:lnTo>
                    <a:pt x="123" y="571"/>
                  </a:lnTo>
                  <a:lnTo>
                    <a:pt x="131" y="563"/>
                  </a:lnTo>
                  <a:lnTo>
                    <a:pt x="139" y="557"/>
                  </a:lnTo>
                  <a:lnTo>
                    <a:pt x="147" y="551"/>
                  </a:lnTo>
                  <a:lnTo>
                    <a:pt x="155" y="546"/>
                  </a:lnTo>
                  <a:lnTo>
                    <a:pt x="165" y="541"/>
                  </a:lnTo>
                  <a:lnTo>
                    <a:pt x="174" y="538"/>
                  </a:lnTo>
                  <a:lnTo>
                    <a:pt x="183" y="536"/>
                  </a:lnTo>
                  <a:lnTo>
                    <a:pt x="193" y="535"/>
                  </a:lnTo>
                  <a:lnTo>
                    <a:pt x="204" y="535"/>
                  </a:lnTo>
                  <a:lnTo>
                    <a:pt x="215" y="535"/>
                  </a:lnTo>
                  <a:lnTo>
                    <a:pt x="226" y="536"/>
                  </a:lnTo>
                  <a:lnTo>
                    <a:pt x="235" y="538"/>
                  </a:lnTo>
                  <a:lnTo>
                    <a:pt x="245" y="541"/>
                  </a:lnTo>
                  <a:lnTo>
                    <a:pt x="254" y="545"/>
                  </a:lnTo>
                  <a:lnTo>
                    <a:pt x="262" y="549"/>
                  </a:lnTo>
                  <a:lnTo>
                    <a:pt x="271" y="554"/>
                  </a:lnTo>
                  <a:lnTo>
                    <a:pt x="278" y="560"/>
                  </a:lnTo>
                  <a:lnTo>
                    <a:pt x="285" y="566"/>
                  </a:lnTo>
                  <a:lnTo>
                    <a:pt x="293" y="574"/>
                  </a:lnTo>
                  <a:lnTo>
                    <a:pt x="298" y="581"/>
                  </a:lnTo>
                  <a:lnTo>
                    <a:pt x="304" y="590"/>
                  </a:lnTo>
                  <a:lnTo>
                    <a:pt x="310" y="599"/>
                  </a:lnTo>
                  <a:lnTo>
                    <a:pt x="314" y="608"/>
                  </a:lnTo>
                  <a:lnTo>
                    <a:pt x="320" y="618"/>
                  </a:lnTo>
                  <a:lnTo>
                    <a:pt x="324" y="629"/>
                  </a:lnTo>
                  <a:lnTo>
                    <a:pt x="331" y="652"/>
                  </a:lnTo>
                  <a:lnTo>
                    <a:pt x="337" y="676"/>
                  </a:lnTo>
                  <a:lnTo>
                    <a:pt x="342" y="702"/>
                  </a:lnTo>
                  <a:lnTo>
                    <a:pt x="345" y="730"/>
                  </a:lnTo>
                  <a:lnTo>
                    <a:pt x="349" y="759"/>
                  </a:lnTo>
                  <a:lnTo>
                    <a:pt x="351" y="790"/>
                  </a:lnTo>
                  <a:lnTo>
                    <a:pt x="352" y="820"/>
                  </a:lnTo>
                  <a:lnTo>
                    <a:pt x="352" y="852"/>
                  </a:lnTo>
                  <a:lnTo>
                    <a:pt x="352" y="1289"/>
                  </a:lnTo>
                  <a:lnTo>
                    <a:pt x="277" y="1289"/>
                  </a:lnTo>
                  <a:lnTo>
                    <a:pt x="277" y="876"/>
                  </a:lnTo>
                  <a:lnTo>
                    <a:pt x="277" y="832"/>
                  </a:lnTo>
                  <a:lnTo>
                    <a:pt x="275" y="791"/>
                  </a:lnTo>
                  <a:lnTo>
                    <a:pt x="274" y="771"/>
                  </a:lnTo>
                  <a:lnTo>
                    <a:pt x="272" y="753"/>
                  </a:lnTo>
                  <a:lnTo>
                    <a:pt x="269" y="735"/>
                  </a:lnTo>
                  <a:lnTo>
                    <a:pt x="264" y="718"/>
                  </a:lnTo>
                  <a:lnTo>
                    <a:pt x="259" y="704"/>
                  </a:lnTo>
                  <a:lnTo>
                    <a:pt x="253" y="690"/>
                  </a:lnTo>
                  <a:lnTo>
                    <a:pt x="249" y="685"/>
                  </a:lnTo>
                  <a:lnTo>
                    <a:pt x="245" y="680"/>
                  </a:lnTo>
                  <a:lnTo>
                    <a:pt x="241" y="674"/>
                  </a:lnTo>
                  <a:lnTo>
                    <a:pt x="236" y="670"/>
                  </a:lnTo>
                  <a:lnTo>
                    <a:pt x="231" y="666"/>
                  </a:lnTo>
                  <a:lnTo>
                    <a:pt x="226" y="661"/>
                  </a:lnTo>
                  <a:lnTo>
                    <a:pt x="220" y="658"/>
                  </a:lnTo>
                  <a:lnTo>
                    <a:pt x="214" y="656"/>
                  </a:lnTo>
                  <a:lnTo>
                    <a:pt x="207" y="654"/>
                  </a:lnTo>
                  <a:lnTo>
                    <a:pt x="201" y="653"/>
                  </a:lnTo>
                  <a:lnTo>
                    <a:pt x="193" y="652"/>
                  </a:lnTo>
                  <a:lnTo>
                    <a:pt x="185" y="652"/>
                  </a:lnTo>
                  <a:lnTo>
                    <a:pt x="176" y="652"/>
                  </a:lnTo>
                  <a:lnTo>
                    <a:pt x="167" y="653"/>
                  </a:lnTo>
                  <a:lnTo>
                    <a:pt x="159" y="655"/>
                  </a:lnTo>
                  <a:lnTo>
                    <a:pt x="151" y="658"/>
                  </a:lnTo>
                  <a:lnTo>
                    <a:pt x="144" y="662"/>
                  </a:lnTo>
                  <a:lnTo>
                    <a:pt x="137" y="667"/>
                  </a:lnTo>
                  <a:lnTo>
                    <a:pt x="131" y="672"/>
                  </a:lnTo>
                  <a:lnTo>
                    <a:pt x="124" y="677"/>
                  </a:lnTo>
                  <a:lnTo>
                    <a:pt x="119" y="685"/>
                  </a:lnTo>
                  <a:lnTo>
                    <a:pt x="114" y="691"/>
                  </a:lnTo>
                  <a:lnTo>
                    <a:pt x="109" y="700"/>
                  </a:lnTo>
                  <a:lnTo>
                    <a:pt x="106" y="708"/>
                  </a:lnTo>
                  <a:lnTo>
                    <a:pt x="98" y="726"/>
                  </a:lnTo>
                  <a:lnTo>
                    <a:pt x="92" y="746"/>
                  </a:lnTo>
                  <a:lnTo>
                    <a:pt x="87" y="768"/>
                  </a:lnTo>
                  <a:lnTo>
                    <a:pt x="83" y="792"/>
                  </a:lnTo>
                  <a:lnTo>
                    <a:pt x="81" y="815"/>
                  </a:lnTo>
                  <a:lnTo>
                    <a:pt x="79" y="839"/>
                  </a:lnTo>
                  <a:lnTo>
                    <a:pt x="77" y="890"/>
                  </a:lnTo>
                  <a:lnTo>
                    <a:pt x="77" y="940"/>
                  </a:lnTo>
                  <a:lnTo>
                    <a:pt x="77" y="1289"/>
                  </a:lnTo>
                  <a:lnTo>
                    <a:pt x="0" y="1289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1" name="Freeform 9"/>
            <p:cNvSpPr>
              <a:spLocks noChangeAspect="1" noEditPoints="1"/>
            </p:cNvSpPr>
            <p:nvPr/>
          </p:nvSpPr>
          <p:spPr bwMode="black">
            <a:xfrm>
              <a:off x="1633" y="3764"/>
              <a:ext cx="77" cy="129"/>
            </a:xfrm>
            <a:custGeom>
              <a:avLst/>
              <a:gdLst/>
              <a:ahLst/>
              <a:cxnLst>
                <a:cxn ang="0">
                  <a:pos x="258" y="119"/>
                </a:cxn>
                <a:cxn ang="0">
                  <a:pos x="289" y="133"/>
                </a:cxn>
                <a:cxn ang="0">
                  <a:pos x="316" y="155"/>
                </a:cxn>
                <a:cxn ang="0">
                  <a:pos x="355" y="215"/>
                </a:cxn>
                <a:cxn ang="0">
                  <a:pos x="382" y="306"/>
                </a:cxn>
                <a:cxn ang="0">
                  <a:pos x="388" y="414"/>
                </a:cxn>
                <a:cxn ang="0">
                  <a:pos x="371" y="516"/>
                </a:cxn>
                <a:cxn ang="0">
                  <a:pos x="334" y="597"/>
                </a:cxn>
                <a:cxn ang="0">
                  <a:pos x="303" y="632"/>
                </a:cxn>
                <a:cxn ang="0">
                  <a:pos x="274" y="651"/>
                </a:cxn>
                <a:cxn ang="0">
                  <a:pos x="241" y="658"/>
                </a:cxn>
                <a:cxn ang="0">
                  <a:pos x="207" y="656"/>
                </a:cxn>
                <a:cxn ang="0">
                  <a:pos x="177" y="642"/>
                </a:cxn>
                <a:cxn ang="0">
                  <a:pos x="149" y="619"/>
                </a:cxn>
                <a:cxn ang="0">
                  <a:pos x="110" y="560"/>
                </a:cxn>
                <a:cxn ang="0">
                  <a:pos x="83" y="467"/>
                </a:cxn>
                <a:cxn ang="0">
                  <a:pos x="77" y="358"/>
                </a:cxn>
                <a:cxn ang="0">
                  <a:pos x="93" y="258"/>
                </a:cxn>
                <a:cxn ang="0">
                  <a:pos x="130" y="178"/>
                </a:cxn>
                <a:cxn ang="0">
                  <a:pos x="161" y="142"/>
                </a:cxn>
                <a:cxn ang="0">
                  <a:pos x="192" y="124"/>
                </a:cxn>
                <a:cxn ang="0">
                  <a:pos x="224" y="117"/>
                </a:cxn>
                <a:cxn ang="0">
                  <a:pos x="255" y="770"/>
                </a:cxn>
                <a:cxn ang="0">
                  <a:pos x="301" y="755"/>
                </a:cxn>
                <a:cxn ang="0">
                  <a:pos x="342" y="727"/>
                </a:cxn>
                <a:cxn ang="0">
                  <a:pos x="378" y="685"/>
                </a:cxn>
                <a:cxn ang="0">
                  <a:pos x="410" y="633"/>
                </a:cxn>
                <a:cxn ang="0">
                  <a:pos x="435" y="573"/>
                </a:cxn>
                <a:cxn ang="0">
                  <a:pos x="453" y="504"/>
                </a:cxn>
                <a:cxn ang="0">
                  <a:pos x="462" y="428"/>
                </a:cxn>
                <a:cxn ang="0">
                  <a:pos x="462" y="348"/>
                </a:cxn>
                <a:cxn ang="0">
                  <a:pos x="453" y="272"/>
                </a:cxn>
                <a:cxn ang="0">
                  <a:pos x="436" y="202"/>
                </a:cxn>
                <a:cxn ang="0">
                  <a:pos x="411" y="140"/>
                </a:cxn>
                <a:cxn ang="0">
                  <a:pos x="380" y="87"/>
                </a:cxn>
                <a:cxn ang="0">
                  <a:pos x="343" y="46"/>
                </a:cxn>
                <a:cxn ang="0">
                  <a:pos x="302" y="17"/>
                </a:cxn>
                <a:cxn ang="0">
                  <a:pos x="256" y="1"/>
                </a:cxn>
                <a:cxn ang="0">
                  <a:pos x="208" y="1"/>
                </a:cxn>
                <a:cxn ang="0">
                  <a:pos x="163" y="17"/>
                </a:cxn>
                <a:cxn ang="0">
                  <a:pos x="120" y="46"/>
                </a:cxn>
                <a:cxn ang="0">
                  <a:pos x="84" y="87"/>
                </a:cxn>
                <a:cxn ang="0">
                  <a:pos x="52" y="140"/>
                </a:cxn>
                <a:cxn ang="0">
                  <a:pos x="28" y="202"/>
                </a:cxn>
                <a:cxn ang="0">
                  <a:pos x="9" y="272"/>
                </a:cxn>
                <a:cxn ang="0">
                  <a:pos x="1" y="348"/>
                </a:cxn>
                <a:cxn ang="0">
                  <a:pos x="1" y="428"/>
                </a:cxn>
                <a:cxn ang="0">
                  <a:pos x="9" y="504"/>
                </a:cxn>
                <a:cxn ang="0">
                  <a:pos x="28" y="573"/>
                </a:cxn>
                <a:cxn ang="0">
                  <a:pos x="52" y="633"/>
                </a:cxn>
                <a:cxn ang="0">
                  <a:pos x="84" y="685"/>
                </a:cxn>
                <a:cxn ang="0">
                  <a:pos x="120" y="727"/>
                </a:cxn>
                <a:cxn ang="0">
                  <a:pos x="163" y="755"/>
                </a:cxn>
                <a:cxn ang="0">
                  <a:pos x="208" y="770"/>
                </a:cxn>
              </a:cxnLst>
              <a:rect l="0" t="0" r="r" b="b"/>
              <a:pathLst>
                <a:path w="463" h="772">
                  <a:moveTo>
                    <a:pt x="233" y="117"/>
                  </a:moveTo>
                  <a:lnTo>
                    <a:pt x="241" y="117"/>
                  </a:lnTo>
                  <a:lnTo>
                    <a:pt x="249" y="118"/>
                  </a:lnTo>
                  <a:lnTo>
                    <a:pt x="258" y="119"/>
                  </a:lnTo>
                  <a:lnTo>
                    <a:pt x="266" y="122"/>
                  </a:lnTo>
                  <a:lnTo>
                    <a:pt x="274" y="124"/>
                  </a:lnTo>
                  <a:lnTo>
                    <a:pt x="281" y="128"/>
                  </a:lnTo>
                  <a:lnTo>
                    <a:pt x="289" y="133"/>
                  </a:lnTo>
                  <a:lnTo>
                    <a:pt x="296" y="137"/>
                  </a:lnTo>
                  <a:lnTo>
                    <a:pt x="303" y="142"/>
                  </a:lnTo>
                  <a:lnTo>
                    <a:pt x="309" y="149"/>
                  </a:lnTo>
                  <a:lnTo>
                    <a:pt x="316" y="155"/>
                  </a:lnTo>
                  <a:lnTo>
                    <a:pt x="322" y="162"/>
                  </a:lnTo>
                  <a:lnTo>
                    <a:pt x="334" y="178"/>
                  </a:lnTo>
                  <a:lnTo>
                    <a:pt x="345" y="195"/>
                  </a:lnTo>
                  <a:lnTo>
                    <a:pt x="355" y="215"/>
                  </a:lnTo>
                  <a:lnTo>
                    <a:pt x="363" y="235"/>
                  </a:lnTo>
                  <a:lnTo>
                    <a:pt x="371" y="258"/>
                  </a:lnTo>
                  <a:lnTo>
                    <a:pt x="377" y="282"/>
                  </a:lnTo>
                  <a:lnTo>
                    <a:pt x="382" y="306"/>
                  </a:lnTo>
                  <a:lnTo>
                    <a:pt x="386" y="332"/>
                  </a:lnTo>
                  <a:lnTo>
                    <a:pt x="388" y="358"/>
                  </a:lnTo>
                  <a:lnTo>
                    <a:pt x="388" y="386"/>
                  </a:lnTo>
                  <a:lnTo>
                    <a:pt x="388" y="414"/>
                  </a:lnTo>
                  <a:lnTo>
                    <a:pt x="386" y="441"/>
                  </a:lnTo>
                  <a:lnTo>
                    <a:pt x="382" y="467"/>
                  </a:lnTo>
                  <a:lnTo>
                    <a:pt x="377" y="492"/>
                  </a:lnTo>
                  <a:lnTo>
                    <a:pt x="371" y="516"/>
                  </a:lnTo>
                  <a:lnTo>
                    <a:pt x="363" y="538"/>
                  </a:lnTo>
                  <a:lnTo>
                    <a:pt x="355" y="560"/>
                  </a:lnTo>
                  <a:lnTo>
                    <a:pt x="345" y="579"/>
                  </a:lnTo>
                  <a:lnTo>
                    <a:pt x="334" y="597"/>
                  </a:lnTo>
                  <a:lnTo>
                    <a:pt x="322" y="612"/>
                  </a:lnTo>
                  <a:lnTo>
                    <a:pt x="316" y="619"/>
                  </a:lnTo>
                  <a:lnTo>
                    <a:pt x="309" y="626"/>
                  </a:lnTo>
                  <a:lnTo>
                    <a:pt x="303" y="632"/>
                  </a:lnTo>
                  <a:lnTo>
                    <a:pt x="296" y="638"/>
                  </a:lnTo>
                  <a:lnTo>
                    <a:pt x="289" y="642"/>
                  </a:lnTo>
                  <a:lnTo>
                    <a:pt x="281" y="646"/>
                  </a:lnTo>
                  <a:lnTo>
                    <a:pt x="274" y="651"/>
                  </a:lnTo>
                  <a:lnTo>
                    <a:pt x="266" y="653"/>
                  </a:lnTo>
                  <a:lnTo>
                    <a:pt x="258" y="656"/>
                  </a:lnTo>
                  <a:lnTo>
                    <a:pt x="249" y="657"/>
                  </a:lnTo>
                  <a:lnTo>
                    <a:pt x="241" y="658"/>
                  </a:lnTo>
                  <a:lnTo>
                    <a:pt x="233" y="658"/>
                  </a:lnTo>
                  <a:lnTo>
                    <a:pt x="224" y="658"/>
                  </a:lnTo>
                  <a:lnTo>
                    <a:pt x="215" y="657"/>
                  </a:lnTo>
                  <a:lnTo>
                    <a:pt x="207" y="656"/>
                  </a:lnTo>
                  <a:lnTo>
                    <a:pt x="199" y="653"/>
                  </a:lnTo>
                  <a:lnTo>
                    <a:pt x="192" y="651"/>
                  </a:lnTo>
                  <a:lnTo>
                    <a:pt x="183" y="646"/>
                  </a:lnTo>
                  <a:lnTo>
                    <a:pt x="177" y="642"/>
                  </a:lnTo>
                  <a:lnTo>
                    <a:pt x="169" y="638"/>
                  </a:lnTo>
                  <a:lnTo>
                    <a:pt x="161" y="632"/>
                  </a:lnTo>
                  <a:lnTo>
                    <a:pt x="155" y="626"/>
                  </a:lnTo>
                  <a:lnTo>
                    <a:pt x="149" y="619"/>
                  </a:lnTo>
                  <a:lnTo>
                    <a:pt x="142" y="612"/>
                  </a:lnTo>
                  <a:lnTo>
                    <a:pt x="130" y="597"/>
                  </a:lnTo>
                  <a:lnTo>
                    <a:pt x="119" y="579"/>
                  </a:lnTo>
                  <a:lnTo>
                    <a:pt x="110" y="560"/>
                  </a:lnTo>
                  <a:lnTo>
                    <a:pt x="101" y="538"/>
                  </a:lnTo>
                  <a:lnTo>
                    <a:pt x="93" y="516"/>
                  </a:lnTo>
                  <a:lnTo>
                    <a:pt x="87" y="492"/>
                  </a:lnTo>
                  <a:lnTo>
                    <a:pt x="83" y="467"/>
                  </a:lnTo>
                  <a:lnTo>
                    <a:pt x="79" y="441"/>
                  </a:lnTo>
                  <a:lnTo>
                    <a:pt x="77" y="414"/>
                  </a:lnTo>
                  <a:lnTo>
                    <a:pt x="76" y="386"/>
                  </a:lnTo>
                  <a:lnTo>
                    <a:pt x="77" y="358"/>
                  </a:lnTo>
                  <a:lnTo>
                    <a:pt x="79" y="332"/>
                  </a:lnTo>
                  <a:lnTo>
                    <a:pt x="83" y="306"/>
                  </a:lnTo>
                  <a:lnTo>
                    <a:pt x="87" y="282"/>
                  </a:lnTo>
                  <a:lnTo>
                    <a:pt x="93" y="258"/>
                  </a:lnTo>
                  <a:lnTo>
                    <a:pt x="101" y="235"/>
                  </a:lnTo>
                  <a:lnTo>
                    <a:pt x="110" y="215"/>
                  </a:lnTo>
                  <a:lnTo>
                    <a:pt x="119" y="195"/>
                  </a:lnTo>
                  <a:lnTo>
                    <a:pt x="130" y="178"/>
                  </a:lnTo>
                  <a:lnTo>
                    <a:pt x="142" y="162"/>
                  </a:lnTo>
                  <a:lnTo>
                    <a:pt x="149" y="155"/>
                  </a:lnTo>
                  <a:lnTo>
                    <a:pt x="155" y="149"/>
                  </a:lnTo>
                  <a:lnTo>
                    <a:pt x="161" y="142"/>
                  </a:lnTo>
                  <a:lnTo>
                    <a:pt x="169" y="137"/>
                  </a:lnTo>
                  <a:lnTo>
                    <a:pt x="177" y="133"/>
                  </a:lnTo>
                  <a:lnTo>
                    <a:pt x="183" y="128"/>
                  </a:lnTo>
                  <a:lnTo>
                    <a:pt x="192" y="124"/>
                  </a:lnTo>
                  <a:lnTo>
                    <a:pt x="199" y="122"/>
                  </a:lnTo>
                  <a:lnTo>
                    <a:pt x="207" y="119"/>
                  </a:lnTo>
                  <a:lnTo>
                    <a:pt x="215" y="118"/>
                  </a:lnTo>
                  <a:lnTo>
                    <a:pt x="224" y="117"/>
                  </a:lnTo>
                  <a:lnTo>
                    <a:pt x="233" y="117"/>
                  </a:lnTo>
                  <a:close/>
                  <a:moveTo>
                    <a:pt x="233" y="772"/>
                  </a:moveTo>
                  <a:lnTo>
                    <a:pt x="245" y="772"/>
                  </a:lnTo>
                  <a:lnTo>
                    <a:pt x="255" y="770"/>
                  </a:lnTo>
                  <a:lnTo>
                    <a:pt x="267" y="768"/>
                  </a:lnTo>
                  <a:lnTo>
                    <a:pt x="279" y="765"/>
                  </a:lnTo>
                  <a:lnTo>
                    <a:pt x="290" y="761"/>
                  </a:lnTo>
                  <a:lnTo>
                    <a:pt x="301" y="755"/>
                  </a:lnTo>
                  <a:lnTo>
                    <a:pt x="312" y="750"/>
                  </a:lnTo>
                  <a:lnTo>
                    <a:pt x="322" y="742"/>
                  </a:lnTo>
                  <a:lnTo>
                    <a:pt x="332" y="735"/>
                  </a:lnTo>
                  <a:lnTo>
                    <a:pt x="342" y="727"/>
                  </a:lnTo>
                  <a:lnTo>
                    <a:pt x="351" y="717"/>
                  </a:lnTo>
                  <a:lnTo>
                    <a:pt x="361" y="708"/>
                  </a:lnTo>
                  <a:lnTo>
                    <a:pt x="370" y="697"/>
                  </a:lnTo>
                  <a:lnTo>
                    <a:pt x="378" y="685"/>
                  </a:lnTo>
                  <a:lnTo>
                    <a:pt x="387" y="673"/>
                  </a:lnTo>
                  <a:lnTo>
                    <a:pt x="396" y="661"/>
                  </a:lnTo>
                  <a:lnTo>
                    <a:pt x="403" y="647"/>
                  </a:lnTo>
                  <a:lnTo>
                    <a:pt x="410" y="633"/>
                  </a:lnTo>
                  <a:lnTo>
                    <a:pt x="417" y="619"/>
                  </a:lnTo>
                  <a:lnTo>
                    <a:pt x="424" y="604"/>
                  </a:lnTo>
                  <a:lnTo>
                    <a:pt x="429" y="589"/>
                  </a:lnTo>
                  <a:lnTo>
                    <a:pt x="435" y="573"/>
                  </a:lnTo>
                  <a:lnTo>
                    <a:pt x="440" y="556"/>
                  </a:lnTo>
                  <a:lnTo>
                    <a:pt x="444" y="539"/>
                  </a:lnTo>
                  <a:lnTo>
                    <a:pt x="449" y="521"/>
                  </a:lnTo>
                  <a:lnTo>
                    <a:pt x="453" y="504"/>
                  </a:lnTo>
                  <a:lnTo>
                    <a:pt x="455" y="485"/>
                  </a:lnTo>
                  <a:lnTo>
                    <a:pt x="458" y="467"/>
                  </a:lnTo>
                  <a:lnTo>
                    <a:pt x="461" y="448"/>
                  </a:lnTo>
                  <a:lnTo>
                    <a:pt x="462" y="428"/>
                  </a:lnTo>
                  <a:lnTo>
                    <a:pt x="463" y="409"/>
                  </a:lnTo>
                  <a:lnTo>
                    <a:pt x="463" y="388"/>
                  </a:lnTo>
                  <a:lnTo>
                    <a:pt x="463" y="368"/>
                  </a:lnTo>
                  <a:lnTo>
                    <a:pt x="462" y="348"/>
                  </a:lnTo>
                  <a:lnTo>
                    <a:pt x="461" y="329"/>
                  </a:lnTo>
                  <a:lnTo>
                    <a:pt x="458" y="310"/>
                  </a:lnTo>
                  <a:lnTo>
                    <a:pt x="456" y="290"/>
                  </a:lnTo>
                  <a:lnTo>
                    <a:pt x="453" y="272"/>
                  </a:lnTo>
                  <a:lnTo>
                    <a:pt x="449" y="254"/>
                  </a:lnTo>
                  <a:lnTo>
                    <a:pt x="445" y="236"/>
                  </a:lnTo>
                  <a:lnTo>
                    <a:pt x="441" y="219"/>
                  </a:lnTo>
                  <a:lnTo>
                    <a:pt x="436" y="202"/>
                  </a:lnTo>
                  <a:lnTo>
                    <a:pt x="430" y="186"/>
                  </a:lnTo>
                  <a:lnTo>
                    <a:pt x="424" y="170"/>
                  </a:lnTo>
                  <a:lnTo>
                    <a:pt x="417" y="155"/>
                  </a:lnTo>
                  <a:lnTo>
                    <a:pt x="411" y="140"/>
                  </a:lnTo>
                  <a:lnTo>
                    <a:pt x="404" y="126"/>
                  </a:lnTo>
                  <a:lnTo>
                    <a:pt x="397" y="112"/>
                  </a:lnTo>
                  <a:lnTo>
                    <a:pt x="388" y="100"/>
                  </a:lnTo>
                  <a:lnTo>
                    <a:pt x="380" y="87"/>
                  </a:lnTo>
                  <a:lnTo>
                    <a:pt x="371" y="77"/>
                  </a:lnTo>
                  <a:lnTo>
                    <a:pt x="362" y="66"/>
                  </a:lnTo>
                  <a:lnTo>
                    <a:pt x="353" y="55"/>
                  </a:lnTo>
                  <a:lnTo>
                    <a:pt x="343" y="46"/>
                  </a:lnTo>
                  <a:lnTo>
                    <a:pt x="333" y="38"/>
                  </a:lnTo>
                  <a:lnTo>
                    <a:pt x="323" y="30"/>
                  </a:lnTo>
                  <a:lnTo>
                    <a:pt x="313" y="23"/>
                  </a:lnTo>
                  <a:lnTo>
                    <a:pt x="302" y="17"/>
                  </a:lnTo>
                  <a:lnTo>
                    <a:pt x="291" y="12"/>
                  </a:lnTo>
                  <a:lnTo>
                    <a:pt x="279" y="8"/>
                  </a:lnTo>
                  <a:lnTo>
                    <a:pt x="268" y="4"/>
                  </a:lnTo>
                  <a:lnTo>
                    <a:pt x="256" y="1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8" y="1"/>
                  </a:lnTo>
                  <a:lnTo>
                    <a:pt x="197" y="4"/>
                  </a:lnTo>
                  <a:lnTo>
                    <a:pt x="185" y="8"/>
                  </a:lnTo>
                  <a:lnTo>
                    <a:pt x="173" y="12"/>
                  </a:lnTo>
                  <a:lnTo>
                    <a:pt x="163" y="17"/>
                  </a:lnTo>
                  <a:lnTo>
                    <a:pt x="152" y="23"/>
                  </a:lnTo>
                  <a:lnTo>
                    <a:pt x="141" y="30"/>
                  </a:lnTo>
                  <a:lnTo>
                    <a:pt x="131" y="38"/>
                  </a:lnTo>
                  <a:lnTo>
                    <a:pt x="120" y="46"/>
                  </a:lnTo>
                  <a:lnTo>
                    <a:pt x="111" y="55"/>
                  </a:lnTo>
                  <a:lnTo>
                    <a:pt x="102" y="66"/>
                  </a:lnTo>
                  <a:lnTo>
                    <a:pt x="92" y="77"/>
                  </a:lnTo>
                  <a:lnTo>
                    <a:pt x="84" y="87"/>
                  </a:lnTo>
                  <a:lnTo>
                    <a:pt x="75" y="100"/>
                  </a:lnTo>
                  <a:lnTo>
                    <a:pt x="68" y="112"/>
                  </a:lnTo>
                  <a:lnTo>
                    <a:pt x="60" y="126"/>
                  </a:lnTo>
                  <a:lnTo>
                    <a:pt x="52" y="140"/>
                  </a:lnTo>
                  <a:lnTo>
                    <a:pt x="45" y="155"/>
                  </a:lnTo>
                  <a:lnTo>
                    <a:pt x="38" y="170"/>
                  </a:lnTo>
                  <a:lnTo>
                    <a:pt x="33" y="186"/>
                  </a:lnTo>
                  <a:lnTo>
                    <a:pt x="28" y="202"/>
                  </a:lnTo>
                  <a:lnTo>
                    <a:pt x="22" y="219"/>
                  </a:lnTo>
                  <a:lnTo>
                    <a:pt x="18" y="236"/>
                  </a:lnTo>
                  <a:lnTo>
                    <a:pt x="14" y="254"/>
                  </a:lnTo>
                  <a:lnTo>
                    <a:pt x="9" y="272"/>
                  </a:lnTo>
                  <a:lnTo>
                    <a:pt x="6" y="290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4" y="467"/>
                  </a:lnTo>
                  <a:lnTo>
                    <a:pt x="6" y="485"/>
                  </a:lnTo>
                  <a:lnTo>
                    <a:pt x="9" y="504"/>
                  </a:lnTo>
                  <a:lnTo>
                    <a:pt x="14" y="521"/>
                  </a:lnTo>
                  <a:lnTo>
                    <a:pt x="18" y="539"/>
                  </a:lnTo>
                  <a:lnTo>
                    <a:pt x="22" y="556"/>
                  </a:lnTo>
                  <a:lnTo>
                    <a:pt x="28" y="573"/>
                  </a:lnTo>
                  <a:lnTo>
                    <a:pt x="33" y="589"/>
                  </a:lnTo>
                  <a:lnTo>
                    <a:pt x="38" y="604"/>
                  </a:lnTo>
                  <a:lnTo>
                    <a:pt x="45" y="619"/>
                  </a:lnTo>
                  <a:lnTo>
                    <a:pt x="52" y="633"/>
                  </a:lnTo>
                  <a:lnTo>
                    <a:pt x="60" y="647"/>
                  </a:lnTo>
                  <a:lnTo>
                    <a:pt x="68" y="661"/>
                  </a:lnTo>
                  <a:lnTo>
                    <a:pt x="75" y="673"/>
                  </a:lnTo>
                  <a:lnTo>
                    <a:pt x="84" y="685"/>
                  </a:lnTo>
                  <a:lnTo>
                    <a:pt x="92" y="697"/>
                  </a:lnTo>
                  <a:lnTo>
                    <a:pt x="102" y="708"/>
                  </a:lnTo>
                  <a:lnTo>
                    <a:pt x="111" y="717"/>
                  </a:lnTo>
                  <a:lnTo>
                    <a:pt x="120" y="727"/>
                  </a:lnTo>
                  <a:lnTo>
                    <a:pt x="131" y="735"/>
                  </a:lnTo>
                  <a:lnTo>
                    <a:pt x="141" y="742"/>
                  </a:lnTo>
                  <a:lnTo>
                    <a:pt x="152" y="750"/>
                  </a:lnTo>
                  <a:lnTo>
                    <a:pt x="163" y="755"/>
                  </a:lnTo>
                  <a:lnTo>
                    <a:pt x="173" y="761"/>
                  </a:lnTo>
                  <a:lnTo>
                    <a:pt x="185" y="765"/>
                  </a:lnTo>
                  <a:lnTo>
                    <a:pt x="197" y="768"/>
                  </a:lnTo>
                  <a:lnTo>
                    <a:pt x="208" y="770"/>
                  </a:lnTo>
                  <a:lnTo>
                    <a:pt x="220" y="772"/>
                  </a:lnTo>
                  <a:lnTo>
                    <a:pt x="233" y="772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2" name="Freeform 10"/>
            <p:cNvSpPr>
              <a:spLocks noChangeAspect="1"/>
            </p:cNvSpPr>
            <p:nvPr/>
          </p:nvSpPr>
          <p:spPr bwMode="black">
            <a:xfrm>
              <a:off x="1777" y="3685"/>
              <a:ext cx="104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2" y="964"/>
                </a:cxn>
                <a:cxn ang="0">
                  <a:pos x="552" y="51"/>
                </a:cxn>
                <a:cxn ang="0">
                  <a:pos x="628" y="51"/>
                </a:cxn>
                <a:cxn ang="0">
                  <a:pos x="628" y="1282"/>
                </a:cxn>
                <a:cxn ang="0">
                  <a:pos x="77" y="321"/>
                </a:cxn>
                <a:cxn ang="0">
                  <a:pos x="77" y="1229"/>
                </a:cxn>
                <a:cxn ang="0">
                  <a:pos x="0" y="1229"/>
                </a:cxn>
                <a:cxn ang="0">
                  <a:pos x="0" y="0"/>
                </a:cxn>
              </a:cxnLst>
              <a:rect l="0" t="0" r="r" b="b"/>
              <a:pathLst>
                <a:path w="628" h="1282">
                  <a:moveTo>
                    <a:pt x="0" y="0"/>
                  </a:moveTo>
                  <a:lnTo>
                    <a:pt x="552" y="964"/>
                  </a:lnTo>
                  <a:lnTo>
                    <a:pt x="552" y="51"/>
                  </a:lnTo>
                  <a:lnTo>
                    <a:pt x="628" y="51"/>
                  </a:lnTo>
                  <a:lnTo>
                    <a:pt x="628" y="1282"/>
                  </a:lnTo>
                  <a:lnTo>
                    <a:pt x="77" y="321"/>
                  </a:lnTo>
                  <a:lnTo>
                    <a:pt x="77" y="1229"/>
                  </a:lnTo>
                  <a:lnTo>
                    <a:pt x="0" y="1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3" name="Freeform 11"/>
            <p:cNvSpPr>
              <a:spLocks noChangeAspect="1" noEditPoints="1"/>
            </p:cNvSpPr>
            <p:nvPr/>
          </p:nvSpPr>
          <p:spPr bwMode="black">
            <a:xfrm>
              <a:off x="1897" y="3764"/>
              <a:ext cx="73" cy="129"/>
            </a:xfrm>
            <a:custGeom>
              <a:avLst/>
              <a:gdLst/>
              <a:ahLst/>
              <a:cxnLst>
                <a:cxn ang="0">
                  <a:pos x="237" y="118"/>
                </a:cxn>
                <a:cxn ang="0">
                  <a:pos x="260" y="124"/>
                </a:cxn>
                <a:cxn ang="0">
                  <a:pos x="282" y="137"/>
                </a:cxn>
                <a:cxn ang="0">
                  <a:pos x="301" y="154"/>
                </a:cxn>
                <a:cxn ang="0">
                  <a:pos x="328" y="193"/>
                </a:cxn>
                <a:cxn ang="0">
                  <a:pos x="352" y="254"/>
                </a:cxn>
                <a:cxn ang="0">
                  <a:pos x="365" y="327"/>
                </a:cxn>
                <a:cxn ang="0">
                  <a:pos x="367" y="408"/>
                </a:cxn>
                <a:cxn ang="0">
                  <a:pos x="359" y="487"/>
                </a:cxn>
                <a:cxn ang="0">
                  <a:pos x="339" y="556"/>
                </a:cxn>
                <a:cxn ang="0">
                  <a:pos x="310" y="610"/>
                </a:cxn>
                <a:cxn ang="0">
                  <a:pos x="291" y="630"/>
                </a:cxn>
                <a:cxn ang="0">
                  <a:pos x="270" y="645"/>
                </a:cxn>
                <a:cxn ang="0">
                  <a:pos x="246" y="655"/>
                </a:cxn>
                <a:cxn ang="0">
                  <a:pos x="219" y="658"/>
                </a:cxn>
                <a:cxn ang="0">
                  <a:pos x="195" y="655"/>
                </a:cxn>
                <a:cxn ang="0">
                  <a:pos x="172" y="645"/>
                </a:cxn>
                <a:cxn ang="0">
                  <a:pos x="151" y="629"/>
                </a:cxn>
                <a:cxn ang="0">
                  <a:pos x="134" y="607"/>
                </a:cxn>
                <a:cxn ang="0">
                  <a:pos x="105" y="551"/>
                </a:cxn>
                <a:cxn ang="0">
                  <a:pos x="85" y="482"/>
                </a:cxn>
                <a:cxn ang="0">
                  <a:pos x="77" y="405"/>
                </a:cxn>
                <a:cxn ang="0">
                  <a:pos x="79" y="327"/>
                </a:cxn>
                <a:cxn ang="0">
                  <a:pos x="92" y="257"/>
                </a:cxn>
                <a:cxn ang="0">
                  <a:pos x="116" y="195"/>
                </a:cxn>
                <a:cxn ang="0">
                  <a:pos x="148" y="149"/>
                </a:cxn>
                <a:cxn ang="0">
                  <a:pos x="174" y="128"/>
                </a:cxn>
                <a:cxn ang="0">
                  <a:pos x="196" y="119"/>
                </a:cxn>
                <a:cxn ang="0">
                  <a:pos x="219" y="117"/>
                </a:cxn>
                <a:cxn ang="0">
                  <a:pos x="363" y="124"/>
                </a:cxn>
                <a:cxn ang="0">
                  <a:pos x="340" y="84"/>
                </a:cxn>
                <a:cxn ang="0">
                  <a:pos x="314" y="51"/>
                </a:cxn>
                <a:cxn ang="0">
                  <a:pos x="285" y="25"/>
                </a:cxn>
                <a:cxn ang="0">
                  <a:pos x="255" y="9"/>
                </a:cxn>
                <a:cxn ang="0">
                  <a:pos x="223" y="0"/>
                </a:cxn>
                <a:cxn ang="0">
                  <a:pos x="188" y="1"/>
                </a:cxn>
                <a:cxn ang="0">
                  <a:pos x="153" y="12"/>
                </a:cxn>
                <a:cxn ang="0">
                  <a:pos x="123" y="31"/>
                </a:cxn>
                <a:cxn ang="0">
                  <a:pos x="95" y="57"/>
                </a:cxn>
                <a:cxn ang="0">
                  <a:pos x="70" y="91"/>
                </a:cxn>
                <a:cxn ang="0">
                  <a:pos x="50" y="129"/>
                </a:cxn>
                <a:cxn ang="0">
                  <a:pos x="31" y="174"/>
                </a:cxn>
                <a:cxn ang="0">
                  <a:pos x="8" y="275"/>
                </a:cxn>
                <a:cxn ang="0">
                  <a:pos x="0" y="388"/>
                </a:cxn>
                <a:cxn ang="0">
                  <a:pos x="9" y="498"/>
                </a:cxn>
                <a:cxn ang="0">
                  <a:pos x="33" y="599"/>
                </a:cxn>
                <a:cxn ang="0">
                  <a:pos x="50" y="642"/>
                </a:cxn>
                <a:cxn ang="0">
                  <a:pos x="71" y="682"/>
                </a:cxn>
                <a:cxn ang="0">
                  <a:pos x="95" y="714"/>
                </a:cxn>
                <a:cxn ang="0">
                  <a:pos x="123" y="741"/>
                </a:cxn>
                <a:cxn ang="0">
                  <a:pos x="153" y="759"/>
                </a:cxn>
                <a:cxn ang="0">
                  <a:pos x="186" y="770"/>
                </a:cxn>
                <a:cxn ang="0">
                  <a:pos x="220" y="772"/>
                </a:cxn>
                <a:cxn ang="0">
                  <a:pos x="254" y="765"/>
                </a:cxn>
                <a:cxn ang="0">
                  <a:pos x="285" y="750"/>
                </a:cxn>
                <a:cxn ang="0">
                  <a:pos x="313" y="725"/>
                </a:cxn>
                <a:cxn ang="0">
                  <a:pos x="339" y="693"/>
                </a:cxn>
                <a:cxn ang="0">
                  <a:pos x="363" y="651"/>
                </a:cxn>
                <a:cxn ang="0">
                  <a:pos x="440" y="20"/>
                </a:cxn>
              </a:cxnLst>
              <a:rect l="0" t="0" r="r" b="b"/>
              <a:pathLst>
                <a:path w="440" h="772">
                  <a:moveTo>
                    <a:pt x="219" y="117"/>
                  </a:moveTo>
                  <a:lnTo>
                    <a:pt x="228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3" y="121"/>
                  </a:lnTo>
                  <a:lnTo>
                    <a:pt x="260" y="124"/>
                  </a:lnTo>
                  <a:lnTo>
                    <a:pt x="268" y="127"/>
                  </a:lnTo>
                  <a:lnTo>
                    <a:pt x="275" y="132"/>
                  </a:lnTo>
                  <a:lnTo>
                    <a:pt x="282" y="137"/>
                  </a:lnTo>
                  <a:lnTo>
                    <a:pt x="288" y="141"/>
                  </a:lnTo>
                  <a:lnTo>
                    <a:pt x="295" y="148"/>
                  </a:lnTo>
                  <a:lnTo>
                    <a:pt x="301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8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2" y="254"/>
                  </a:lnTo>
                  <a:lnTo>
                    <a:pt x="358" y="277"/>
                  </a:lnTo>
                  <a:lnTo>
                    <a:pt x="362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3" y="511"/>
                  </a:lnTo>
                  <a:lnTo>
                    <a:pt x="347" y="534"/>
                  </a:lnTo>
                  <a:lnTo>
                    <a:pt x="339" y="556"/>
                  </a:lnTo>
                  <a:lnTo>
                    <a:pt x="331" y="575"/>
                  </a:lnTo>
                  <a:lnTo>
                    <a:pt x="321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7" y="624"/>
                  </a:lnTo>
                  <a:lnTo>
                    <a:pt x="291" y="630"/>
                  </a:lnTo>
                  <a:lnTo>
                    <a:pt x="284" y="636"/>
                  </a:lnTo>
                  <a:lnTo>
                    <a:pt x="278" y="641"/>
                  </a:lnTo>
                  <a:lnTo>
                    <a:pt x="270" y="645"/>
                  </a:lnTo>
                  <a:lnTo>
                    <a:pt x="263" y="649"/>
                  </a:lnTo>
                  <a:lnTo>
                    <a:pt x="254" y="653"/>
                  </a:lnTo>
                  <a:lnTo>
                    <a:pt x="246" y="655"/>
                  </a:lnTo>
                  <a:lnTo>
                    <a:pt x="238" y="657"/>
                  </a:lnTo>
                  <a:lnTo>
                    <a:pt x="229" y="658"/>
                  </a:lnTo>
                  <a:lnTo>
                    <a:pt x="219" y="658"/>
                  </a:lnTo>
                  <a:lnTo>
                    <a:pt x="211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7" y="653"/>
                  </a:lnTo>
                  <a:lnTo>
                    <a:pt x="179" y="649"/>
                  </a:lnTo>
                  <a:lnTo>
                    <a:pt x="172" y="645"/>
                  </a:lnTo>
                  <a:lnTo>
                    <a:pt x="165" y="640"/>
                  </a:lnTo>
                  <a:lnTo>
                    <a:pt x="158" y="634"/>
                  </a:lnTo>
                  <a:lnTo>
                    <a:pt x="151" y="629"/>
                  </a:lnTo>
                  <a:lnTo>
                    <a:pt x="146" y="622"/>
                  </a:lnTo>
                  <a:lnTo>
                    <a:pt x="139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4" y="572"/>
                  </a:lnTo>
                  <a:lnTo>
                    <a:pt x="105" y="551"/>
                  </a:lnTo>
                  <a:lnTo>
                    <a:pt x="97" y="530"/>
                  </a:lnTo>
                  <a:lnTo>
                    <a:pt x="91" y="506"/>
                  </a:lnTo>
                  <a:lnTo>
                    <a:pt x="85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7" y="378"/>
                  </a:lnTo>
                  <a:lnTo>
                    <a:pt x="77" y="353"/>
                  </a:lnTo>
                  <a:lnTo>
                    <a:pt x="79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8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8" y="133"/>
                  </a:lnTo>
                  <a:lnTo>
                    <a:pt x="174" y="128"/>
                  </a:lnTo>
                  <a:lnTo>
                    <a:pt x="182" y="125"/>
                  </a:lnTo>
                  <a:lnTo>
                    <a:pt x="188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19" y="117"/>
                  </a:lnTo>
                  <a:close/>
                  <a:moveTo>
                    <a:pt x="440" y="20"/>
                  </a:moveTo>
                  <a:lnTo>
                    <a:pt x="363" y="20"/>
                  </a:lnTo>
                  <a:lnTo>
                    <a:pt x="363" y="124"/>
                  </a:lnTo>
                  <a:lnTo>
                    <a:pt x="355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3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5" y="33"/>
                  </a:lnTo>
                  <a:lnTo>
                    <a:pt x="285" y="25"/>
                  </a:lnTo>
                  <a:lnTo>
                    <a:pt x="275" y="18"/>
                  </a:lnTo>
                  <a:lnTo>
                    <a:pt x="265" y="13"/>
                  </a:lnTo>
                  <a:lnTo>
                    <a:pt x="255" y="9"/>
                  </a:lnTo>
                  <a:lnTo>
                    <a:pt x="244" y="4"/>
                  </a:lnTo>
                  <a:lnTo>
                    <a:pt x="233" y="2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3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4" y="39"/>
                  </a:lnTo>
                  <a:lnTo>
                    <a:pt x="104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8" y="79"/>
                  </a:lnTo>
                  <a:lnTo>
                    <a:pt x="70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3" y="143"/>
                  </a:lnTo>
                  <a:lnTo>
                    <a:pt x="38" y="159"/>
                  </a:lnTo>
                  <a:lnTo>
                    <a:pt x="31" y="174"/>
                  </a:lnTo>
                  <a:lnTo>
                    <a:pt x="23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3" y="463"/>
                  </a:lnTo>
                  <a:lnTo>
                    <a:pt x="9" y="498"/>
                  </a:lnTo>
                  <a:lnTo>
                    <a:pt x="14" y="533"/>
                  </a:lnTo>
                  <a:lnTo>
                    <a:pt x="23" y="566"/>
                  </a:lnTo>
                  <a:lnTo>
                    <a:pt x="33" y="599"/>
                  </a:lnTo>
                  <a:lnTo>
                    <a:pt x="38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6" y="656"/>
                  </a:lnTo>
                  <a:lnTo>
                    <a:pt x="64" y="669"/>
                  </a:lnTo>
                  <a:lnTo>
                    <a:pt x="71" y="682"/>
                  </a:lnTo>
                  <a:lnTo>
                    <a:pt x="79" y="693"/>
                  </a:lnTo>
                  <a:lnTo>
                    <a:pt x="87" y="704"/>
                  </a:lnTo>
                  <a:lnTo>
                    <a:pt x="95" y="714"/>
                  </a:lnTo>
                  <a:lnTo>
                    <a:pt x="104" y="724"/>
                  </a:lnTo>
                  <a:lnTo>
                    <a:pt x="114" y="732"/>
                  </a:lnTo>
                  <a:lnTo>
                    <a:pt x="123" y="741"/>
                  </a:lnTo>
                  <a:lnTo>
                    <a:pt x="133" y="748"/>
                  </a:lnTo>
                  <a:lnTo>
                    <a:pt x="143" y="754"/>
                  </a:lnTo>
                  <a:lnTo>
                    <a:pt x="153" y="759"/>
                  </a:lnTo>
                  <a:lnTo>
                    <a:pt x="163" y="764"/>
                  </a:lnTo>
                  <a:lnTo>
                    <a:pt x="175" y="768"/>
                  </a:lnTo>
                  <a:lnTo>
                    <a:pt x="186" y="770"/>
                  </a:lnTo>
                  <a:lnTo>
                    <a:pt x="198" y="771"/>
                  </a:lnTo>
                  <a:lnTo>
                    <a:pt x="210" y="772"/>
                  </a:lnTo>
                  <a:lnTo>
                    <a:pt x="220" y="772"/>
                  </a:lnTo>
                  <a:lnTo>
                    <a:pt x="232" y="770"/>
                  </a:lnTo>
                  <a:lnTo>
                    <a:pt x="243" y="768"/>
                  </a:lnTo>
                  <a:lnTo>
                    <a:pt x="254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5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3" y="725"/>
                  </a:lnTo>
                  <a:lnTo>
                    <a:pt x="322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8" y="680"/>
                  </a:lnTo>
                  <a:lnTo>
                    <a:pt x="355" y="666"/>
                  </a:lnTo>
                  <a:lnTo>
                    <a:pt x="363" y="651"/>
                  </a:lnTo>
                  <a:lnTo>
                    <a:pt x="363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4" name="Freeform 12"/>
            <p:cNvSpPr>
              <a:spLocks noChangeAspect="1"/>
            </p:cNvSpPr>
            <p:nvPr/>
          </p:nvSpPr>
          <p:spPr bwMode="black">
            <a:xfrm>
              <a:off x="1986" y="3723"/>
              <a:ext cx="33" cy="167"/>
            </a:xfrm>
            <a:custGeom>
              <a:avLst/>
              <a:gdLst/>
              <a:ahLst/>
              <a:cxnLst>
                <a:cxn ang="0">
                  <a:pos x="122" y="998"/>
                </a:cxn>
                <a:cxn ang="0">
                  <a:pos x="45" y="998"/>
                </a:cxn>
                <a:cxn ang="0">
                  <a:pos x="45" y="379"/>
                </a:cxn>
                <a:cxn ang="0">
                  <a:pos x="0" y="379"/>
                </a:cxn>
                <a:cxn ang="0">
                  <a:pos x="0" y="264"/>
                </a:cxn>
                <a:cxn ang="0">
                  <a:pos x="45" y="264"/>
                </a:cxn>
                <a:cxn ang="0">
                  <a:pos x="45" y="0"/>
                </a:cxn>
                <a:cxn ang="0">
                  <a:pos x="122" y="0"/>
                </a:cxn>
                <a:cxn ang="0">
                  <a:pos x="122" y="264"/>
                </a:cxn>
                <a:cxn ang="0">
                  <a:pos x="198" y="264"/>
                </a:cxn>
                <a:cxn ang="0">
                  <a:pos x="198" y="379"/>
                </a:cxn>
                <a:cxn ang="0">
                  <a:pos x="122" y="379"/>
                </a:cxn>
                <a:cxn ang="0">
                  <a:pos x="122" y="998"/>
                </a:cxn>
              </a:cxnLst>
              <a:rect l="0" t="0" r="r" b="b"/>
              <a:pathLst>
                <a:path w="198" h="998">
                  <a:moveTo>
                    <a:pt x="122" y="998"/>
                  </a:moveTo>
                  <a:lnTo>
                    <a:pt x="45" y="998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0" y="264"/>
                  </a:lnTo>
                  <a:lnTo>
                    <a:pt x="45" y="264"/>
                  </a:lnTo>
                  <a:lnTo>
                    <a:pt x="45" y="0"/>
                  </a:lnTo>
                  <a:lnTo>
                    <a:pt x="122" y="0"/>
                  </a:lnTo>
                  <a:lnTo>
                    <a:pt x="122" y="264"/>
                  </a:lnTo>
                  <a:lnTo>
                    <a:pt x="198" y="264"/>
                  </a:lnTo>
                  <a:lnTo>
                    <a:pt x="198" y="379"/>
                  </a:lnTo>
                  <a:lnTo>
                    <a:pt x="122" y="379"/>
                  </a:lnTo>
                  <a:lnTo>
                    <a:pt x="122" y="998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5" name="Freeform 13"/>
            <p:cNvSpPr>
              <a:spLocks noChangeAspect="1" noEditPoints="1"/>
            </p:cNvSpPr>
            <p:nvPr/>
          </p:nvSpPr>
          <p:spPr bwMode="black">
            <a:xfrm>
              <a:off x="2030" y="3707"/>
              <a:ext cx="18" cy="183"/>
            </a:xfrm>
            <a:custGeom>
              <a:avLst/>
              <a:gdLst/>
              <a:ahLst/>
              <a:cxnLst>
                <a:cxn ang="0">
                  <a:pos x="16" y="1098"/>
                </a:cxn>
                <a:cxn ang="0">
                  <a:pos x="90" y="364"/>
                </a:cxn>
                <a:cxn ang="0">
                  <a:pos x="108" y="87"/>
                </a:cxn>
                <a:cxn ang="0">
                  <a:pos x="107" y="106"/>
                </a:cxn>
                <a:cxn ang="0">
                  <a:pos x="104" y="122"/>
                </a:cxn>
                <a:cxn ang="0">
                  <a:pos x="98" y="137"/>
                </a:cxn>
                <a:cxn ang="0">
                  <a:pos x="92" y="151"/>
                </a:cxn>
                <a:cxn ang="0">
                  <a:pos x="83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3" y="177"/>
                </a:cxn>
                <a:cxn ang="0">
                  <a:pos x="42" y="175"/>
                </a:cxn>
                <a:cxn ang="0">
                  <a:pos x="33" y="170"/>
                </a:cxn>
                <a:cxn ang="0">
                  <a:pos x="23" y="162"/>
                </a:cxn>
                <a:cxn ang="0">
                  <a:pos x="15" y="151"/>
                </a:cxn>
                <a:cxn ang="0">
                  <a:pos x="9" y="137"/>
                </a:cxn>
                <a:cxn ang="0">
                  <a:pos x="5" y="122"/>
                </a:cxn>
                <a:cxn ang="0">
                  <a:pos x="0" y="87"/>
                </a:cxn>
                <a:cxn ang="0">
                  <a:pos x="5" y="53"/>
                </a:cxn>
                <a:cxn ang="0">
                  <a:pos x="9" y="39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2" y="1"/>
                </a:cxn>
                <a:cxn ang="0">
                  <a:pos x="53" y="0"/>
                </a:cxn>
                <a:cxn ang="0">
                  <a:pos x="64" y="1"/>
                </a:cxn>
                <a:cxn ang="0">
                  <a:pos x="74" y="6"/>
                </a:cxn>
                <a:cxn ang="0">
                  <a:pos x="83" y="15"/>
                </a:cxn>
                <a:cxn ang="0">
                  <a:pos x="92" y="26"/>
                </a:cxn>
                <a:cxn ang="0">
                  <a:pos x="98" y="39"/>
                </a:cxn>
                <a:cxn ang="0">
                  <a:pos x="104" y="53"/>
                </a:cxn>
                <a:cxn ang="0">
                  <a:pos x="107" y="69"/>
                </a:cxn>
                <a:cxn ang="0">
                  <a:pos x="108" y="87"/>
                </a:cxn>
              </a:cxnLst>
              <a:rect l="0" t="0" r="r" b="b"/>
              <a:pathLst>
                <a:path w="108" h="1098">
                  <a:moveTo>
                    <a:pt x="90" y="1098"/>
                  </a:moveTo>
                  <a:lnTo>
                    <a:pt x="16" y="1098"/>
                  </a:lnTo>
                  <a:lnTo>
                    <a:pt x="16" y="364"/>
                  </a:lnTo>
                  <a:lnTo>
                    <a:pt x="90" y="364"/>
                  </a:lnTo>
                  <a:lnTo>
                    <a:pt x="90" y="1098"/>
                  </a:lnTo>
                  <a:close/>
                  <a:moveTo>
                    <a:pt x="108" y="87"/>
                  </a:moveTo>
                  <a:lnTo>
                    <a:pt x="108" y="96"/>
                  </a:lnTo>
                  <a:lnTo>
                    <a:pt x="107" y="106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102" y="130"/>
                  </a:lnTo>
                  <a:lnTo>
                    <a:pt x="98" y="137"/>
                  </a:lnTo>
                  <a:lnTo>
                    <a:pt x="95" y="144"/>
                  </a:lnTo>
                  <a:lnTo>
                    <a:pt x="92" y="151"/>
                  </a:lnTo>
                  <a:lnTo>
                    <a:pt x="88" y="156"/>
                  </a:lnTo>
                  <a:lnTo>
                    <a:pt x="83" y="162"/>
                  </a:lnTo>
                  <a:lnTo>
                    <a:pt x="79" y="166"/>
                  </a:lnTo>
                  <a:lnTo>
                    <a:pt x="74" y="170"/>
                  </a:lnTo>
                  <a:lnTo>
                    <a:pt x="69" y="172"/>
                  </a:lnTo>
                  <a:lnTo>
                    <a:pt x="64" y="175"/>
                  </a:lnTo>
                  <a:lnTo>
                    <a:pt x="58" y="177"/>
                  </a:lnTo>
                  <a:lnTo>
                    <a:pt x="53" y="177"/>
                  </a:lnTo>
                  <a:lnTo>
                    <a:pt x="48" y="177"/>
                  </a:lnTo>
                  <a:lnTo>
                    <a:pt x="42" y="175"/>
                  </a:lnTo>
                  <a:lnTo>
                    <a:pt x="37" y="172"/>
                  </a:lnTo>
                  <a:lnTo>
                    <a:pt x="33" y="170"/>
                  </a:lnTo>
                  <a:lnTo>
                    <a:pt x="28" y="166"/>
                  </a:lnTo>
                  <a:lnTo>
                    <a:pt x="23" y="162"/>
                  </a:lnTo>
                  <a:lnTo>
                    <a:pt x="20" y="156"/>
                  </a:lnTo>
                  <a:lnTo>
                    <a:pt x="15" y="151"/>
                  </a:lnTo>
                  <a:lnTo>
                    <a:pt x="12" y="144"/>
                  </a:lnTo>
                  <a:lnTo>
                    <a:pt x="9" y="137"/>
                  </a:lnTo>
                  <a:lnTo>
                    <a:pt x="7" y="130"/>
                  </a:lnTo>
                  <a:lnTo>
                    <a:pt x="5" y="122"/>
                  </a:lnTo>
                  <a:lnTo>
                    <a:pt x="1" y="106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5" y="53"/>
                  </a:lnTo>
                  <a:lnTo>
                    <a:pt x="7" y="45"/>
                  </a:lnTo>
                  <a:lnTo>
                    <a:pt x="9" y="39"/>
                  </a:lnTo>
                  <a:lnTo>
                    <a:pt x="12" y="31"/>
                  </a:lnTo>
                  <a:lnTo>
                    <a:pt x="15" y="26"/>
                  </a:lnTo>
                  <a:lnTo>
                    <a:pt x="20" y="19"/>
                  </a:lnTo>
                  <a:lnTo>
                    <a:pt x="23" y="15"/>
                  </a:lnTo>
                  <a:lnTo>
                    <a:pt x="28" y="10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4" y="1"/>
                  </a:lnTo>
                  <a:lnTo>
                    <a:pt x="69" y="3"/>
                  </a:lnTo>
                  <a:lnTo>
                    <a:pt x="74" y="6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88" y="19"/>
                  </a:lnTo>
                  <a:lnTo>
                    <a:pt x="92" y="26"/>
                  </a:lnTo>
                  <a:lnTo>
                    <a:pt x="95" y="31"/>
                  </a:lnTo>
                  <a:lnTo>
                    <a:pt x="98" y="39"/>
                  </a:lnTo>
                  <a:lnTo>
                    <a:pt x="102" y="45"/>
                  </a:lnTo>
                  <a:lnTo>
                    <a:pt x="104" y="53"/>
                  </a:lnTo>
                  <a:lnTo>
                    <a:pt x="106" y="61"/>
                  </a:lnTo>
                  <a:lnTo>
                    <a:pt x="107" y="69"/>
                  </a:lnTo>
                  <a:lnTo>
                    <a:pt x="108" y="78"/>
                  </a:lnTo>
                  <a:lnTo>
                    <a:pt x="108" y="87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6" name="Freeform 14"/>
            <p:cNvSpPr>
              <a:spLocks noChangeAspect="1" noEditPoints="1"/>
            </p:cNvSpPr>
            <p:nvPr/>
          </p:nvSpPr>
          <p:spPr bwMode="black">
            <a:xfrm>
              <a:off x="2062" y="3764"/>
              <a:ext cx="77" cy="129"/>
            </a:xfrm>
            <a:custGeom>
              <a:avLst/>
              <a:gdLst/>
              <a:ahLst/>
              <a:cxnLst>
                <a:cxn ang="0">
                  <a:pos x="256" y="119"/>
                </a:cxn>
                <a:cxn ang="0">
                  <a:pos x="287" y="133"/>
                </a:cxn>
                <a:cxn ang="0">
                  <a:pos x="315" y="155"/>
                </a:cxn>
                <a:cxn ang="0">
                  <a:pos x="354" y="215"/>
                </a:cxn>
                <a:cxn ang="0">
                  <a:pos x="381" y="306"/>
                </a:cxn>
                <a:cxn ang="0">
                  <a:pos x="387" y="414"/>
                </a:cxn>
                <a:cxn ang="0">
                  <a:pos x="369" y="516"/>
                </a:cxn>
                <a:cxn ang="0">
                  <a:pos x="333" y="597"/>
                </a:cxn>
                <a:cxn ang="0">
                  <a:pos x="301" y="632"/>
                </a:cxn>
                <a:cxn ang="0">
                  <a:pos x="272" y="651"/>
                </a:cxn>
                <a:cxn ang="0">
                  <a:pos x="240" y="658"/>
                </a:cxn>
                <a:cxn ang="0">
                  <a:pos x="206" y="656"/>
                </a:cxn>
                <a:cxn ang="0">
                  <a:pos x="175" y="642"/>
                </a:cxn>
                <a:cxn ang="0">
                  <a:pos x="147" y="619"/>
                </a:cxn>
                <a:cxn ang="0">
                  <a:pos x="108" y="560"/>
                </a:cxn>
                <a:cxn ang="0">
                  <a:pos x="81" y="467"/>
                </a:cxn>
                <a:cxn ang="0">
                  <a:pos x="76" y="358"/>
                </a:cxn>
                <a:cxn ang="0">
                  <a:pos x="92" y="258"/>
                </a:cxn>
                <a:cxn ang="0">
                  <a:pos x="129" y="178"/>
                </a:cxn>
                <a:cxn ang="0">
                  <a:pos x="161" y="142"/>
                </a:cxn>
                <a:cxn ang="0">
                  <a:pos x="190" y="124"/>
                </a:cxn>
                <a:cxn ang="0">
                  <a:pos x="223" y="117"/>
                </a:cxn>
                <a:cxn ang="0">
                  <a:pos x="255" y="770"/>
                </a:cxn>
                <a:cxn ang="0">
                  <a:pos x="299" y="755"/>
                </a:cxn>
                <a:cxn ang="0">
                  <a:pos x="341" y="727"/>
                </a:cxn>
                <a:cxn ang="0">
                  <a:pos x="378" y="685"/>
                </a:cxn>
                <a:cxn ang="0">
                  <a:pos x="409" y="633"/>
                </a:cxn>
                <a:cxn ang="0">
                  <a:pos x="434" y="573"/>
                </a:cxn>
                <a:cxn ang="0">
                  <a:pos x="451" y="504"/>
                </a:cxn>
                <a:cxn ang="0">
                  <a:pos x="460" y="428"/>
                </a:cxn>
                <a:cxn ang="0">
                  <a:pos x="460" y="348"/>
                </a:cxn>
                <a:cxn ang="0">
                  <a:pos x="451" y="272"/>
                </a:cxn>
                <a:cxn ang="0">
                  <a:pos x="434" y="202"/>
                </a:cxn>
                <a:cxn ang="0">
                  <a:pos x="409" y="140"/>
                </a:cxn>
                <a:cxn ang="0">
                  <a:pos x="379" y="87"/>
                </a:cxn>
                <a:cxn ang="0">
                  <a:pos x="342" y="46"/>
                </a:cxn>
                <a:cxn ang="0">
                  <a:pos x="300" y="17"/>
                </a:cxn>
                <a:cxn ang="0">
                  <a:pos x="255" y="1"/>
                </a:cxn>
                <a:cxn ang="0">
                  <a:pos x="207" y="1"/>
                </a:cxn>
                <a:cxn ang="0">
                  <a:pos x="162" y="17"/>
                </a:cxn>
                <a:cxn ang="0">
                  <a:pos x="120" y="46"/>
                </a:cxn>
                <a:cxn ang="0">
                  <a:pos x="83" y="87"/>
                </a:cxn>
                <a:cxn ang="0">
                  <a:pos x="52" y="140"/>
                </a:cxn>
                <a:cxn ang="0">
                  <a:pos x="28" y="202"/>
                </a:cxn>
                <a:cxn ang="0">
                  <a:pos x="11" y="272"/>
                </a:cxn>
                <a:cxn ang="0">
                  <a:pos x="2" y="348"/>
                </a:cxn>
                <a:cxn ang="0">
                  <a:pos x="2" y="428"/>
                </a:cxn>
                <a:cxn ang="0">
                  <a:pos x="11" y="504"/>
                </a:cxn>
                <a:cxn ang="0">
                  <a:pos x="28" y="573"/>
                </a:cxn>
                <a:cxn ang="0">
                  <a:pos x="53" y="633"/>
                </a:cxn>
                <a:cxn ang="0">
                  <a:pos x="84" y="685"/>
                </a:cxn>
                <a:cxn ang="0">
                  <a:pos x="121" y="727"/>
                </a:cxn>
                <a:cxn ang="0">
                  <a:pos x="162" y="755"/>
                </a:cxn>
                <a:cxn ang="0">
                  <a:pos x="207" y="770"/>
                </a:cxn>
              </a:cxnLst>
              <a:rect l="0" t="0" r="r" b="b"/>
              <a:pathLst>
                <a:path w="461" h="772">
                  <a:moveTo>
                    <a:pt x="231" y="117"/>
                  </a:moveTo>
                  <a:lnTo>
                    <a:pt x="240" y="117"/>
                  </a:lnTo>
                  <a:lnTo>
                    <a:pt x="249" y="118"/>
                  </a:lnTo>
                  <a:lnTo>
                    <a:pt x="256" y="119"/>
                  </a:lnTo>
                  <a:lnTo>
                    <a:pt x="265" y="122"/>
                  </a:lnTo>
                  <a:lnTo>
                    <a:pt x="272" y="124"/>
                  </a:lnTo>
                  <a:lnTo>
                    <a:pt x="280" y="128"/>
                  </a:lnTo>
                  <a:lnTo>
                    <a:pt x="287" y="133"/>
                  </a:lnTo>
                  <a:lnTo>
                    <a:pt x="295" y="137"/>
                  </a:lnTo>
                  <a:lnTo>
                    <a:pt x="301" y="142"/>
                  </a:lnTo>
                  <a:lnTo>
                    <a:pt x="309" y="149"/>
                  </a:lnTo>
                  <a:lnTo>
                    <a:pt x="315" y="155"/>
                  </a:lnTo>
                  <a:lnTo>
                    <a:pt x="321" y="162"/>
                  </a:lnTo>
                  <a:lnTo>
                    <a:pt x="333" y="178"/>
                  </a:lnTo>
                  <a:lnTo>
                    <a:pt x="345" y="195"/>
                  </a:lnTo>
                  <a:lnTo>
                    <a:pt x="354" y="215"/>
                  </a:lnTo>
                  <a:lnTo>
                    <a:pt x="363" y="235"/>
                  </a:lnTo>
                  <a:lnTo>
                    <a:pt x="369" y="258"/>
                  </a:lnTo>
                  <a:lnTo>
                    <a:pt x="376" y="282"/>
                  </a:lnTo>
                  <a:lnTo>
                    <a:pt x="381" y="306"/>
                  </a:lnTo>
                  <a:lnTo>
                    <a:pt x="385" y="332"/>
                  </a:lnTo>
                  <a:lnTo>
                    <a:pt x="387" y="358"/>
                  </a:lnTo>
                  <a:lnTo>
                    <a:pt x="388" y="386"/>
                  </a:lnTo>
                  <a:lnTo>
                    <a:pt x="387" y="414"/>
                  </a:lnTo>
                  <a:lnTo>
                    <a:pt x="385" y="441"/>
                  </a:lnTo>
                  <a:lnTo>
                    <a:pt x="381" y="467"/>
                  </a:lnTo>
                  <a:lnTo>
                    <a:pt x="376" y="492"/>
                  </a:lnTo>
                  <a:lnTo>
                    <a:pt x="369" y="516"/>
                  </a:lnTo>
                  <a:lnTo>
                    <a:pt x="363" y="538"/>
                  </a:lnTo>
                  <a:lnTo>
                    <a:pt x="354" y="560"/>
                  </a:lnTo>
                  <a:lnTo>
                    <a:pt x="345" y="579"/>
                  </a:lnTo>
                  <a:lnTo>
                    <a:pt x="333" y="597"/>
                  </a:lnTo>
                  <a:lnTo>
                    <a:pt x="321" y="612"/>
                  </a:lnTo>
                  <a:lnTo>
                    <a:pt x="315" y="619"/>
                  </a:lnTo>
                  <a:lnTo>
                    <a:pt x="309" y="626"/>
                  </a:lnTo>
                  <a:lnTo>
                    <a:pt x="301" y="632"/>
                  </a:lnTo>
                  <a:lnTo>
                    <a:pt x="295" y="638"/>
                  </a:lnTo>
                  <a:lnTo>
                    <a:pt x="287" y="642"/>
                  </a:lnTo>
                  <a:lnTo>
                    <a:pt x="280" y="646"/>
                  </a:lnTo>
                  <a:lnTo>
                    <a:pt x="272" y="651"/>
                  </a:lnTo>
                  <a:lnTo>
                    <a:pt x="265" y="653"/>
                  </a:lnTo>
                  <a:lnTo>
                    <a:pt x="256" y="656"/>
                  </a:lnTo>
                  <a:lnTo>
                    <a:pt x="249" y="657"/>
                  </a:lnTo>
                  <a:lnTo>
                    <a:pt x="240" y="658"/>
                  </a:lnTo>
                  <a:lnTo>
                    <a:pt x="231" y="658"/>
                  </a:lnTo>
                  <a:lnTo>
                    <a:pt x="223" y="658"/>
                  </a:lnTo>
                  <a:lnTo>
                    <a:pt x="214" y="657"/>
                  </a:lnTo>
                  <a:lnTo>
                    <a:pt x="206" y="656"/>
                  </a:lnTo>
                  <a:lnTo>
                    <a:pt x="198" y="653"/>
                  </a:lnTo>
                  <a:lnTo>
                    <a:pt x="190" y="651"/>
                  </a:lnTo>
                  <a:lnTo>
                    <a:pt x="183" y="646"/>
                  </a:lnTo>
                  <a:lnTo>
                    <a:pt x="175" y="642"/>
                  </a:lnTo>
                  <a:lnTo>
                    <a:pt x="168" y="638"/>
                  </a:lnTo>
                  <a:lnTo>
                    <a:pt x="161" y="632"/>
                  </a:lnTo>
                  <a:lnTo>
                    <a:pt x="154" y="626"/>
                  </a:lnTo>
                  <a:lnTo>
                    <a:pt x="147" y="619"/>
                  </a:lnTo>
                  <a:lnTo>
                    <a:pt x="141" y="612"/>
                  </a:lnTo>
                  <a:lnTo>
                    <a:pt x="129" y="597"/>
                  </a:lnTo>
                  <a:lnTo>
                    <a:pt x="118" y="579"/>
                  </a:lnTo>
                  <a:lnTo>
                    <a:pt x="108" y="560"/>
                  </a:lnTo>
                  <a:lnTo>
                    <a:pt x="100" y="538"/>
                  </a:lnTo>
                  <a:lnTo>
                    <a:pt x="92" y="516"/>
                  </a:lnTo>
                  <a:lnTo>
                    <a:pt x="87" y="492"/>
                  </a:lnTo>
                  <a:lnTo>
                    <a:pt x="81" y="467"/>
                  </a:lnTo>
                  <a:lnTo>
                    <a:pt x="78" y="441"/>
                  </a:lnTo>
                  <a:lnTo>
                    <a:pt x="76" y="414"/>
                  </a:lnTo>
                  <a:lnTo>
                    <a:pt x="75" y="386"/>
                  </a:lnTo>
                  <a:lnTo>
                    <a:pt x="76" y="358"/>
                  </a:lnTo>
                  <a:lnTo>
                    <a:pt x="78" y="332"/>
                  </a:lnTo>
                  <a:lnTo>
                    <a:pt x="81" y="306"/>
                  </a:lnTo>
                  <a:lnTo>
                    <a:pt x="87" y="282"/>
                  </a:lnTo>
                  <a:lnTo>
                    <a:pt x="92" y="258"/>
                  </a:lnTo>
                  <a:lnTo>
                    <a:pt x="100" y="235"/>
                  </a:lnTo>
                  <a:lnTo>
                    <a:pt x="108" y="215"/>
                  </a:lnTo>
                  <a:lnTo>
                    <a:pt x="118" y="195"/>
                  </a:lnTo>
                  <a:lnTo>
                    <a:pt x="129" y="178"/>
                  </a:lnTo>
                  <a:lnTo>
                    <a:pt x="141" y="162"/>
                  </a:lnTo>
                  <a:lnTo>
                    <a:pt x="147" y="155"/>
                  </a:lnTo>
                  <a:lnTo>
                    <a:pt x="154" y="149"/>
                  </a:lnTo>
                  <a:lnTo>
                    <a:pt x="161" y="142"/>
                  </a:lnTo>
                  <a:lnTo>
                    <a:pt x="168" y="137"/>
                  </a:lnTo>
                  <a:lnTo>
                    <a:pt x="175" y="133"/>
                  </a:lnTo>
                  <a:lnTo>
                    <a:pt x="183" y="128"/>
                  </a:lnTo>
                  <a:lnTo>
                    <a:pt x="190" y="124"/>
                  </a:lnTo>
                  <a:lnTo>
                    <a:pt x="198" y="122"/>
                  </a:lnTo>
                  <a:lnTo>
                    <a:pt x="206" y="119"/>
                  </a:lnTo>
                  <a:lnTo>
                    <a:pt x="214" y="118"/>
                  </a:lnTo>
                  <a:lnTo>
                    <a:pt x="223" y="117"/>
                  </a:lnTo>
                  <a:lnTo>
                    <a:pt x="231" y="117"/>
                  </a:lnTo>
                  <a:close/>
                  <a:moveTo>
                    <a:pt x="231" y="772"/>
                  </a:moveTo>
                  <a:lnTo>
                    <a:pt x="243" y="772"/>
                  </a:lnTo>
                  <a:lnTo>
                    <a:pt x="255" y="770"/>
                  </a:lnTo>
                  <a:lnTo>
                    <a:pt x="266" y="768"/>
                  </a:lnTo>
                  <a:lnTo>
                    <a:pt x="278" y="765"/>
                  </a:lnTo>
                  <a:lnTo>
                    <a:pt x="288" y="761"/>
                  </a:lnTo>
                  <a:lnTo>
                    <a:pt x="299" y="755"/>
                  </a:lnTo>
                  <a:lnTo>
                    <a:pt x="310" y="750"/>
                  </a:lnTo>
                  <a:lnTo>
                    <a:pt x="321" y="742"/>
                  </a:lnTo>
                  <a:lnTo>
                    <a:pt x="331" y="735"/>
                  </a:lnTo>
                  <a:lnTo>
                    <a:pt x="341" y="727"/>
                  </a:lnTo>
                  <a:lnTo>
                    <a:pt x="351" y="717"/>
                  </a:lnTo>
                  <a:lnTo>
                    <a:pt x="360" y="708"/>
                  </a:lnTo>
                  <a:lnTo>
                    <a:pt x="369" y="697"/>
                  </a:lnTo>
                  <a:lnTo>
                    <a:pt x="378" y="685"/>
                  </a:lnTo>
                  <a:lnTo>
                    <a:pt x="386" y="673"/>
                  </a:lnTo>
                  <a:lnTo>
                    <a:pt x="394" y="661"/>
                  </a:lnTo>
                  <a:lnTo>
                    <a:pt x="402" y="647"/>
                  </a:lnTo>
                  <a:lnTo>
                    <a:pt x="409" y="633"/>
                  </a:lnTo>
                  <a:lnTo>
                    <a:pt x="416" y="619"/>
                  </a:lnTo>
                  <a:lnTo>
                    <a:pt x="422" y="604"/>
                  </a:lnTo>
                  <a:lnTo>
                    <a:pt x="428" y="589"/>
                  </a:lnTo>
                  <a:lnTo>
                    <a:pt x="434" y="573"/>
                  </a:lnTo>
                  <a:lnTo>
                    <a:pt x="439" y="556"/>
                  </a:lnTo>
                  <a:lnTo>
                    <a:pt x="444" y="539"/>
                  </a:lnTo>
                  <a:lnTo>
                    <a:pt x="447" y="521"/>
                  </a:lnTo>
                  <a:lnTo>
                    <a:pt x="451" y="504"/>
                  </a:lnTo>
                  <a:lnTo>
                    <a:pt x="455" y="485"/>
                  </a:lnTo>
                  <a:lnTo>
                    <a:pt x="457" y="467"/>
                  </a:lnTo>
                  <a:lnTo>
                    <a:pt x="459" y="448"/>
                  </a:lnTo>
                  <a:lnTo>
                    <a:pt x="460" y="428"/>
                  </a:lnTo>
                  <a:lnTo>
                    <a:pt x="461" y="409"/>
                  </a:lnTo>
                  <a:lnTo>
                    <a:pt x="461" y="388"/>
                  </a:lnTo>
                  <a:lnTo>
                    <a:pt x="461" y="368"/>
                  </a:lnTo>
                  <a:lnTo>
                    <a:pt x="460" y="348"/>
                  </a:lnTo>
                  <a:lnTo>
                    <a:pt x="459" y="329"/>
                  </a:lnTo>
                  <a:lnTo>
                    <a:pt x="457" y="310"/>
                  </a:lnTo>
                  <a:lnTo>
                    <a:pt x="455" y="290"/>
                  </a:lnTo>
                  <a:lnTo>
                    <a:pt x="451" y="272"/>
                  </a:lnTo>
                  <a:lnTo>
                    <a:pt x="448" y="254"/>
                  </a:lnTo>
                  <a:lnTo>
                    <a:pt x="444" y="236"/>
                  </a:lnTo>
                  <a:lnTo>
                    <a:pt x="440" y="219"/>
                  </a:lnTo>
                  <a:lnTo>
                    <a:pt x="434" y="202"/>
                  </a:lnTo>
                  <a:lnTo>
                    <a:pt x="429" y="186"/>
                  </a:lnTo>
                  <a:lnTo>
                    <a:pt x="423" y="170"/>
                  </a:lnTo>
                  <a:lnTo>
                    <a:pt x="417" y="155"/>
                  </a:lnTo>
                  <a:lnTo>
                    <a:pt x="409" y="140"/>
                  </a:lnTo>
                  <a:lnTo>
                    <a:pt x="403" y="126"/>
                  </a:lnTo>
                  <a:lnTo>
                    <a:pt x="395" y="112"/>
                  </a:lnTo>
                  <a:lnTo>
                    <a:pt x="387" y="100"/>
                  </a:lnTo>
                  <a:lnTo>
                    <a:pt x="379" y="87"/>
                  </a:lnTo>
                  <a:lnTo>
                    <a:pt x="371" y="77"/>
                  </a:lnTo>
                  <a:lnTo>
                    <a:pt x="361" y="66"/>
                  </a:lnTo>
                  <a:lnTo>
                    <a:pt x="352" y="55"/>
                  </a:lnTo>
                  <a:lnTo>
                    <a:pt x="342" y="46"/>
                  </a:lnTo>
                  <a:lnTo>
                    <a:pt x="333" y="38"/>
                  </a:lnTo>
                  <a:lnTo>
                    <a:pt x="322" y="30"/>
                  </a:lnTo>
                  <a:lnTo>
                    <a:pt x="311" y="23"/>
                  </a:lnTo>
                  <a:lnTo>
                    <a:pt x="300" y="17"/>
                  </a:lnTo>
                  <a:lnTo>
                    <a:pt x="290" y="12"/>
                  </a:lnTo>
                  <a:lnTo>
                    <a:pt x="279" y="8"/>
                  </a:lnTo>
                  <a:lnTo>
                    <a:pt x="267" y="4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1" y="0"/>
                  </a:lnTo>
                  <a:lnTo>
                    <a:pt x="219" y="0"/>
                  </a:lnTo>
                  <a:lnTo>
                    <a:pt x="207" y="1"/>
                  </a:lnTo>
                  <a:lnTo>
                    <a:pt x="196" y="4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62" y="17"/>
                  </a:lnTo>
                  <a:lnTo>
                    <a:pt x="151" y="23"/>
                  </a:lnTo>
                  <a:lnTo>
                    <a:pt x="141" y="30"/>
                  </a:lnTo>
                  <a:lnTo>
                    <a:pt x="130" y="38"/>
                  </a:lnTo>
                  <a:lnTo>
                    <a:pt x="120" y="46"/>
                  </a:lnTo>
                  <a:lnTo>
                    <a:pt x="110" y="55"/>
                  </a:lnTo>
                  <a:lnTo>
                    <a:pt x="102" y="66"/>
                  </a:lnTo>
                  <a:lnTo>
                    <a:pt x="92" y="77"/>
                  </a:lnTo>
                  <a:lnTo>
                    <a:pt x="83" y="87"/>
                  </a:lnTo>
                  <a:lnTo>
                    <a:pt x="75" y="100"/>
                  </a:lnTo>
                  <a:lnTo>
                    <a:pt x="67" y="112"/>
                  </a:lnTo>
                  <a:lnTo>
                    <a:pt x="60" y="126"/>
                  </a:lnTo>
                  <a:lnTo>
                    <a:pt x="52" y="140"/>
                  </a:lnTo>
                  <a:lnTo>
                    <a:pt x="46" y="155"/>
                  </a:lnTo>
                  <a:lnTo>
                    <a:pt x="39" y="170"/>
                  </a:lnTo>
                  <a:lnTo>
                    <a:pt x="34" y="186"/>
                  </a:lnTo>
                  <a:lnTo>
                    <a:pt x="28" y="202"/>
                  </a:lnTo>
                  <a:lnTo>
                    <a:pt x="23" y="219"/>
                  </a:lnTo>
                  <a:lnTo>
                    <a:pt x="19" y="236"/>
                  </a:lnTo>
                  <a:lnTo>
                    <a:pt x="14" y="254"/>
                  </a:lnTo>
                  <a:lnTo>
                    <a:pt x="11" y="272"/>
                  </a:lnTo>
                  <a:lnTo>
                    <a:pt x="8" y="290"/>
                  </a:lnTo>
                  <a:lnTo>
                    <a:pt x="6" y="310"/>
                  </a:lnTo>
                  <a:lnTo>
                    <a:pt x="3" y="329"/>
                  </a:lnTo>
                  <a:lnTo>
                    <a:pt x="2" y="348"/>
                  </a:lnTo>
                  <a:lnTo>
                    <a:pt x="1" y="368"/>
                  </a:lnTo>
                  <a:lnTo>
                    <a:pt x="0" y="388"/>
                  </a:lnTo>
                  <a:lnTo>
                    <a:pt x="1" y="409"/>
                  </a:lnTo>
                  <a:lnTo>
                    <a:pt x="2" y="428"/>
                  </a:lnTo>
                  <a:lnTo>
                    <a:pt x="3" y="448"/>
                  </a:lnTo>
                  <a:lnTo>
                    <a:pt x="6" y="467"/>
                  </a:lnTo>
                  <a:lnTo>
                    <a:pt x="8" y="485"/>
                  </a:lnTo>
                  <a:lnTo>
                    <a:pt x="11" y="504"/>
                  </a:lnTo>
                  <a:lnTo>
                    <a:pt x="14" y="521"/>
                  </a:lnTo>
                  <a:lnTo>
                    <a:pt x="19" y="539"/>
                  </a:lnTo>
                  <a:lnTo>
                    <a:pt x="24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40" y="604"/>
                  </a:lnTo>
                  <a:lnTo>
                    <a:pt x="47" y="619"/>
                  </a:lnTo>
                  <a:lnTo>
                    <a:pt x="53" y="633"/>
                  </a:lnTo>
                  <a:lnTo>
                    <a:pt x="61" y="647"/>
                  </a:lnTo>
                  <a:lnTo>
                    <a:pt x="68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3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1" y="735"/>
                  </a:lnTo>
                  <a:lnTo>
                    <a:pt x="142" y="742"/>
                  </a:lnTo>
                  <a:lnTo>
                    <a:pt x="152" y="750"/>
                  </a:lnTo>
                  <a:lnTo>
                    <a:pt x="162" y="755"/>
                  </a:lnTo>
                  <a:lnTo>
                    <a:pt x="174" y="761"/>
                  </a:lnTo>
                  <a:lnTo>
                    <a:pt x="185" y="765"/>
                  </a:lnTo>
                  <a:lnTo>
                    <a:pt x="196" y="768"/>
                  </a:lnTo>
                  <a:lnTo>
                    <a:pt x="207" y="770"/>
                  </a:lnTo>
                  <a:lnTo>
                    <a:pt x="219" y="772"/>
                  </a:lnTo>
                  <a:lnTo>
                    <a:pt x="231" y="772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7" name="Freeform 15"/>
            <p:cNvSpPr>
              <a:spLocks noChangeAspect="1"/>
            </p:cNvSpPr>
            <p:nvPr/>
          </p:nvSpPr>
          <p:spPr bwMode="black">
            <a:xfrm>
              <a:off x="2153" y="3764"/>
              <a:ext cx="59" cy="126"/>
            </a:xfrm>
            <a:custGeom>
              <a:avLst/>
              <a:gdLst/>
              <a:ahLst/>
              <a:cxnLst>
                <a:cxn ang="0">
                  <a:pos x="90" y="84"/>
                </a:cxn>
                <a:cxn ang="0">
                  <a:pos x="110" y="53"/>
                </a:cxn>
                <a:cxn ang="0">
                  <a:pos x="125" y="36"/>
                </a:cxn>
                <a:cxn ang="0">
                  <a:pos x="140" y="22"/>
                </a:cxn>
                <a:cxn ang="0">
                  <a:pos x="157" y="11"/>
                </a:cxn>
                <a:cxn ang="0">
                  <a:pos x="174" y="3"/>
                </a:cxn>
                <a:cxn ang="0">
                  <a:pos x="194" y="0"/>
                </a:cxn>
                <a:cxn ang="0">
                  <a:pos x="215" y="0"/>
                </a:cxn>
                <a:cxn ang="0">
                  <a:pos x="236" y="3"/>
                </a:cxn>
                <a:cxn ang="0">
                  <a:pos x="255" y="10"/>
                </a:cxn>
                <a:cxn ang="0">
                  <a:pos x="271" y="19"/>
                </a:cxn>
                <a:cxn ang="0">
                  <a:pos x="287" y="31"/>
                </a:cxn>
                <a:cxn ang="0">
                  <a:pos x="300" y="46"/>
                </a:cxn>
                <a:cxn ang="0">
                  <a:pos x="310" y="64"/>
                </a:cxn>
                <a:cxn ang="0">
                  <a:pos x="320" y="83"/>
                </a:cxn>
                <a:cxn ang="0">
                  <a:pos x="332" y="117"/>
                </a:cxn>
                <a:cxn ang="0">
                  <a:pos x="343" y="167"/>
                </a:cxn>
                <a:cxn ang="0">
                  <a:pos x="349" y="224"/>
                </a:cxn>
                <a:cxn ang="0">
                  <a:pos x="352" y="285"/>
                </a:cxn>
                <a:cxn ang="0">
                  <a:pos x="352" y="754"/>
                </a:cxn>
                <a:cxn ang="0">
                  <a:pos x="279" y="341"/>
                </a:cxn>
                <a:cxn ang="0">
                  <a:pos x="277" y="256"/>
                </a:cxn>
                <a:cxn ang="0">
                  <a:pos x="273" y="218"/>
                </a:cxn>
                <a:cxn ang="0">
                  <a:pos x="265" y="183"/>
                </a:cxn>
                <a:cxn ang="0">
                  <a:pos x="253" y="155"/>
                </a:cxn>
                <a:cxn ang="0">
                  <a:pos x="247" y="145"/>
                </a:cxn>
                <a:cxn ang="0">
                  <a:pos x="237" y="135"/>
                </a:cxn>
                <a:cxn ang="0">
                  <a:pos x="227" y="126"/>
                </a:cxn>
                <a:cxn ang="0">
                  <a:pos x="215" y="121"/>
                </a:cxn>
                <a:cxn ang="0">
                  <a:pos x="201" y="118"/>
                </a:cxn>
                <a:cxn ang="0">
                  <a:pos x="186" y="117"/>
                </a:cxn>
                <a:cxn ang="0">
                  <a:pos x="168" y="118"/>
                </a:cxn>
                <a:cxn ang="0">
                  <a:pos x="152" y="123"/>
                </a:cxn>
                <a:cxn ang="0">
                  <a:pos x="138" y="132"/>
                </a:cxn>
                <a:cxn ang="0">
                  <a:pos x="126" y="142"/>
                </a:cxn>
                <a:cxn ang="0">
                  <a:pos x="115" y="156"/>
                </a:cxn>
                <a:cxn ang="0">
                  <a:pos x="106" y="173"/>
                </a:cxn>
                <a:cxn ang="0">
                  <a:pos x="93" y="211"/>
                </a:cxn>
                <a:cxn ang="0">
                  <a:pos x="85" y="257"/>
                </a:cxn>
                <a:cxn ang="0">
                  <a:pos x="79" y="304"/>
                </a:cxn>
                <a:cxn ang="0">
                  <a:pos x="77" y="405"/>
                </a:cxn>
                <a:cxn ang="0">
                  <a:pos x="0" y="754"/>
                </a:cxn>
                <a:cxn ang="0">
                  <a:pos x="77" y="20"/>
                </a:cxn>
              </a:cxnLst>
              <a:rect l="0" t="0" r="r" b="b"/>
              <a:pathLst>
                <a:path w="352" h="754">
                  <a:moveTo>
                    <a:pt x="77" y="108"/>
                  </a:moveTo>
                  <a:lnTo>
                    <a:pt x="90" y="84"/>
                  </a:lnTo>
                  <a:lnTo>
                    <a:pt x="103" y="63"/>
                  </a:lnTo>
                  <a:lnTo>
                    <a:pt x="110" y="53"/>
                  </a:lnTo>
                  <a:lnTo>
                    <a:pt x="117" y="43"/>
                  </a:lnTo>
                  <a:lnTo>
                    <a:pt x="125" y="36"/>
                  </a:lnTo>
                  <a:lnTo>
                    <a:pt x="132" y="28"/>
                  </a:lnTo>
                  <a:lnTo>
                    <a:pt x="140" y="22"/>
                  </a:lnTo>
                  <a:lnTo>
                    <a:pt x="148" y="16"/>
                  </a:lnTo>
                  <a:lnTo>
                    <a:pt x="157" y="11"/>
                  </a:lnTo>
                  <a:lnTo>
                    <a:pt x="166" y="6"/>
                  </a:lnTo>
                  <a:lnTo>
                    <a:pt x="174" y="3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215" y="0"/>
                  </a:lnTo>
                  <a:lnTo>
                    <a:pt x="226" y="1"/>
                  </a:lnTo>
                  <a:lnTo>
                    <a:pt x="236" y="3"/>
                  </a:lnTo>
                  <a:lnTo>
                    <a:pt x="246" y="6"/>
                  </a:lnTo>
                  <a:lnTo>
                    <a:pt x="255" y="10"/>
                  </a:lnTo>
                  <a:lnTo>
                    <a:pt x="263" y="14"/>
                  </a:lnTo>
                  <a:lnTo>
                    <a:pt x="271" y="19"/>
                  </a:lnTo>
                  <a:lnTo>
                    <a:pt x="279" y="25"/>
                  </a:lnTo>
                  <a:lnTo>
                    <a:pt x="287" y="31"/>
                  </a:lnTo>
                  <a:lnTo>
                    <a:pt x="293" y="39"/>
                  </a:lnTo>
                  <a:lnTo>
                    <a:pt x="300" y="46"/>
                  </a:lnTo>
                  <a:lnTo>
                    <a:pt x="305" y="55"/>
                  </a:lnTo>
                  <a:lnTo>
                    <a:pt x="310" y="64"/>
                  </a:lnTo>
                  <a:lnTo>
                    <a:pt x="316" y="73"/>
                  </a:lnTo>
                  <a:lnTo>
                    <a:pt x="320" y="83"/>
                  </a:lnTo>
                  <a:lnTo>
                    <a:pt x="324" y="94"/>
                  </a:lnTo>
                  <a:lnTo>
                    <a:pt x="332" y="117"/>
                  </a:lnTo>
                  <a:lnTo>
                    <a:pt x="338" y="141"/>
                  </a:lnTo>
                  <a:lnTo>
                    <a:pt x="343" y="167"/>
                  </a:lnTo>
                  <a:lnTo>
                    <a:pt x="347" y="195"/>
                  </a:lnTo>
                  <a:lnTo>
                    <a:pt x="349" y="224"/>
                  </a:lnTo>
                  <a:lnTo>
                    <a:pt x="351" y="255"/>
                  </a:lnTo>
                  <a:lnTo>
                    <a:pt x="352" y="285"/>
                  </a:lnTo>
                  <a:lnTo>
                    <a:pt x="352" y="317"/>
                  </a:lnTo>
                  <a:lnTo>
                    <a:pt x="352" y="754"/>
                  </a:lnTo>
                  <a:lnTo>
                    <a:pt x="279" y="754"/>
                  </a:lnTo>
                  <a:lnTo>
                    <a:pt x="279" y="341"/>
                  </a:lnTo>
                  <a:lnTo>
                    <a:pt x="278" y="297"/>
                  </a:lnTo>
                  <a:lnTo>
                    <a:pt x="277" y="256"/>
                  </a:lnTo>
                  <a:lnTo>
                    <a:pt x="275" y="236"/>
                  </a:lnTo>
                  <a:lnTo>
                    <a:pt x="273" y="218"/>
                  </a:lnTo>
                  <a:lnTo>
                    <a:pt x="269" y="200"/>
                  </a:lnTo>
                  <a:lnTo>
                    <a:pt x="265" y="183"/>
                  </a:lnTo>
                  <a:lnTo>
                    <a:pt x="260" y="169"/>
                  </a:lnTo>
                  <a:lnTo>
                    <a:pt x="253" y="155"/>
                  </a:lnTo>
                  <a:lnTo>
                    <a:pt x="250" y="150"/>
                  </a:lnTo>
                  <a:lnTo>
                    <a:pt x="247" y="145"/>
                  </a:lnTo>
                  <a:lnTo>
                    <a:pt x="242" y="139"/>
                  </a:lnTo>
                  <a:lnTo>
                    <a:pt x="237" y="135"/>
                  </a:lnTo>
                  <a:lnTo>
                    <a:pt x="233" y="131"/>
                  </a:lnTo>
                  <a:lnTo>
                    <a:pt x="227" y="126"/>
                  </a:lnTo>
                  <a:lnTo>
                    <a:pt x="221" y="123"/>
                  </a:lnTo>
                  <a:lnTo>
                    <a:pt x="215" y="121"/>
                  </a:lnTo>
                  <a:lnTo>
                    <a:pt x="209" y="119"/>
                  </a:lnTo>
                  <a:lnTo>
                    <a:pt x="201" y="118"/>
                  </a:lnTo>
                  <a:lnTo>
                    <a:pt x="194" y="117"/>
                  </a:lnTo>
                  <a:lnTo>
                    <a:pt x="186" y="117"/>
                  </a:lnTo>
                  <a:lnTo>
                    <a:pt x="176" y="117"/>
                  </a:lnTo>
                  <a:lnTo>
                    <a:pt x="168" y="118"/>
                  </a:lnTo>
                  <a:lnTo>
                    <a:pt x="159" y="120"/>
                  </a:lnTo>
                  <a:lnTo>
                    <a:pt x="152" y="123"/>
                  </a:lnTo>
                  <a:lnTo>
                    <a:pt x="144" y="127"/>
                  </a:lnTo>
                  <a:lnTo>
                    <a:pt x="138" y="132"/>
                  </a:lnTo>
                  <a:lnTo>
                    <a:pt x="131" y="137"/>
                  </a:lnTo>
                  <a:lnTo>
                    <a:pt x="126" y="142"/>
                  </a:lnTo>
                  <a:lnTo>
                    <a:pt x="120" y="150"/>
                  </a:lnTo>
                  <a:lnTo>
                    <a:pt x="115" y="156"/>
                  </a:lnTo>
                  <a:lnTo>
                    <a:pt x="111" y="165"/>
                  </a:lnTo>
                  <a:lnTo>
                    <a:pt x="106" y="173"/>
                  </a:lnTo>
                  <a:lnTo>
                    <a:pt x="99" y="191"/>
                  </a:lnTo>
                  <a:lnTo>
                    <a:pt x="93" y="211"/>
                  </a:lnTo>
                  <a:lnTo>
                    <a:pt x="88" y="233"/>
                  </a:lnTo>
                  <a:lnTo>
                    <a:pt x="85" y="257"/>
                  </a:lnTo>
                  <a:lnTo>
                    <a:pt x="81" y="280"/>
                  </a:lnTo>
                  <a:lnTo>
                    <a:pt x="79" y="304"/>
                  </a:lnTo>
                  <a:lnTo>
                    <a:pt x="78" y="355"/>
                  </a:lnTo>
                  <a:lnTo>
                    <a:pt x="77" y="405"/>
                  </a:lnTo>
                  <a:lnTo>
                    <a:pt x="77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7" y="20"/>
                  </a:lnTo>
                  <a:lnTo>
                    <a:pt x="77" y="108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8" name="Freeform 16"/>
            <p:cNvSpPr>
              <a:spLocks noChangeAspect="1" noEditPoints="1"/>
            </p:cNvSpPr>
            <p:nvPr/>
          </p:nvSpPr>
          <p:spPr bwMode="black">
            <a:xfrm>
              <a:off x="2226" y="3764"/>
              <a:ext cx="74" cy="129"/>
            </a:xfrm>
            <a:custGeom>
              <a:avLst/>
              <a:gdLst/>
              <a:ahLst/>
              <a:cxnLst>
                <a:cxn ang="0">
                  <a:pos x="237" y="118"/>
                </a:cxn>
                <a:cxn ang="0">
                  <a:pos x="261" y="124"/>
                </a:cxn>
                <a:cxn ang="0">
                  <a:pos x="283" y="137"/>
                </a:cxn>
                <a:cxn ang="0">
                  <a:pos x="302" y="154"/>
                </a:cxn>
                <a:cxn ang="0">
                  <a:pos x="329" y="193"/>
                </a:cxn>
                <a:cxn ang="0">
                  <a:pos x="353" y="254"/>
                </a:cxn>
                <a:cxn ang="0">
                  <a:pos x="366" y="327"/>
                </a:cxn>
                <a:cxn ang="0">
                  <a:pos x="368" y="408"/>
                </a:cxn>
                <a:cxn ang="0">
                  <a:pos x="359" y="487"/>
                </a:cxn>
                <a:cxn ang="0">
                  <a:pos x="340" y="556"/>
                </a:cxn>
                <a:cxn ang="0">
                  <a:pos x="310" y="610"/>
                </a:cxn>
                <a:cxn ang="0">
                  <a:pos x="291" y="630"/>
                </a:cxn>
                <a:cxn ang="0">
                  <a:pos x="270" y="645"/>
                </a:cxn>
                <a:cxn ang="0">
                  <a:pos x="246" y="655"/>
                </a:cxn>
                <a:cxn ang="0">
                  <a:pos x="220" y="658"/>
                </a:cxn>
                <a:cxn ang="0">
                  <a:pos x="195" y="655"/>
                </a:cxn>
                <a:cxn ang="0">
                  <a:pos x="173" y="645"/>
                </a:cxn>
                <a:cxn ang="0">
                  <a:pos x="152" y="629"/>
                </a:cxn>
                <a:cxn ang="0">
                  <a:pos x="134" y="607"/>
                </a:cxn>
                <a:cxn ang="0">
                  <a:pos x="106" y="551"/>
                </a:cxn>
                <a:cxn ang="0">
                  <a:pos x="86" y="482"/>
                </a:cxn>
                <a:cxn ang="0">
                  <a:pos x="78" y="405"/>
                </a:cxn>
                <a:cxn ang="0">
                  <a:pos x="80" y="327"/>
                </a:cxn>
                <a:cxn ang="0">
                  <a:pos x="93" y="257"/>
                </a:cxn>
                <a:cxn ang="0">
                  <a:pos x="115" y="195"/>
                </a:cxn>
                <a:cxn ang="0">
                  <a:pos x="148" y="149"/>
                </a:cxn>
                <a:cxn ang="0">
                  <a:pos x="175" y="128"/>
                </a:cxn>
                <a:cxn ang="0">
                  <a:pos x="196" y="119"/>
                </a:cxn>
                <a:cxn ang="0">
                  <a:pos x="220" y="117"/>
                </a:cxn>
                <a:cxn ang="0">
                  <a:pos x="363" y="124"/>
                </a:cxn>
                <a:cxn ang="0">
                  <a:pos x="340" y="84"/>
                </a:cxn>
                <a:cxn ang="0">
                  <a:pos x="314" y="51"/>
                </a:cxn>
                <a:cxn ang="0">
                  <a:pos x="286" y="25"/>
                </a:cxn>
                <a:cxn ang="0">
                  <a:pos x="255" y="9"/>
                </a:cxn>
                <a:cxn ang="0">
                  <a:pos x="223" y="0"/>
                </a:cxn>
                <a:cxn ang="0">
                  <a:pos x="188" y="1"/>
                </a:cxn>
                <a:cxn ang="0">
                  <a:pos x="154" y="12"/>
                </a:cxn>
                <a:cxn ang="0">
                  <a:pos x="123" y="31"/>
                </a:cxn>
                <a:cxn ang="0">
                  <a:pos x="95" y="57"/>
                </a:cxn>
                <a:cxn ang="0">
                  <a:pos x="71" y="91"/>
                </a:cxn>
                <a:cxn ang="0">
                  <a:pos x="50" y="129"/>
                </a:cxn>
                <a:cxn ang="0">
                  <a:pos x="32" y="174"/>
                </a:cxn>
                <a:cxn ang="0">
                  <a:pos x="9" y="275"/>
                </a:cxn>
                <a:cxn ang="0">
                  <a:pos x="0" y="388"/>
                </a:cxn>
                <a:cxn ang="0">
                  <a:pos x="9" y="498"/>
                </a:cxn>
                <a:cxn ang="0">
                  <a:pos x="33" y="599"/>
                </a:cxn>
                <a:cxn ang="0">
                  <a:pos x="51" y="642"/>
                </a:cxn>
                <a:cxn ang="0">
                  <a:pos x="71" y="682"/>
                </a:cxn>
                <a:cxn ang="0">
                  <a:pos x="96" y="714"/>
                </a:cxn>
                <a:cxn ang="0">
                  <a:pos x="123" y="741"/>
                </a:cxn>
                <a:cxn ang="0">
                  <a:pos x="153" y="759"/>
                </a:cxn>
                <a:cxn ang="0">
                  <a:pos x="187" y="770"/>
                </a:cxn>
                <a:cxn ang="0">
                  <a:pos x="221" y="772"/>
                </a:cxn>
                <a:cxn ang="0">
                  <a:pos x="255" y="765"/>
                </a:cxn>
                <a:cxn ang="0">
                  <a:pos x="286" y="750"/>
                </a:cxn>
                <a:cxn ang="0">
                  <a:pos x="314" y="725"/>
                </a:cxn>
                <a:cxn ang="0">
                  <a:pos x="340" y="693"/>
                </a:cxn>
                <a:cxn ang="0">
                  <a:pos x="363" y="651"/>
                </a:cxn>
                <a:cxn ang="0">
                  <a:pos x="440" y="20"/>
                </a:cxn>
              </a:cxnLst>
              <a:rect l="0" t="0" r="r" b="b"/>
              <a:pathLst>
                <a:path w="440" h="772">
                  <a:moveTo>
                    <a:pt x="220" y="117"/>
                  </a:moveTo>
                  <a:lnTo>
                    <a:pt x="229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4" y="121"/>
                  </a:lnTo>
                  <a:lnTo>
                    <a:pt x="261" y="124"/>
                  </a:lnTo>
                  <a:lnTo>
                    <a:pt x="269" y="127"/>
                  </a:lnTo>
                  <a:lnTo>
                    <a:pt x="275" y="132"/>
                  </a:lnTo>
                  <a:lnTo>
                    <a:pt x="283" y="137"/>
                  </a:lnTo>
                  <a:lnTo>
                    <a:pt x="289" y="141"/>
                  </a:lnTo>
                  <a:lnTo>
                    <a:pt x="296" y="148"/>
                  </a:lnTo>
                  <a:lnTo>
                    <a:pt x="302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3" y="254"/>
                  </a:lnTo>
                  <a:lnTo>
                    <a:pt x="358" y="277"/>
                  </a:lnTo>
                  <a:lnTo>
                    <a:pt x="363" y="301"/>
                  </a:lnTo>
                  <a:lnTo>
                    <a:pt x="366" y="327"/>
                  </a:lnTo>
                  <a:lnTo>
                    <a:pt x="368" y="353"/>
                  </a:lnTo>
                  <a:lnTo>
                    <a:pt x="368" y="381"/>
                  </a:lnTo>
                  <a:lnTo>
                    <a:pt x="368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4" y="511"/>
                  </a:lnTo>
                  <a:lnTo>
                    <a:pt x="348" y="534"/>
                  </a:lnTo>
                  <a:lnTo>
                    <a:pt x="340" y="556"/>
                  </a:lnTo>
                  <a:lnTo>
                    <a:pt x="331" y="575"/>
                  </a:lnTo>
                  <a:lnTo>
                    <a:pt x="322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5" y="636"/>
                  </a:lnTo>
                  <a:lnTo>
                    <a:pt x="277" y="641"/>
                  </a:lnTo>
                  <a:lnTo>
                    <a:pt x="270" y="645"/>
                  </a:lnTo>
                  <a:lnTo>
                    <a:pt x="262" y="649"/>
                  </a:lnTo>
                  <a:lnTo>
                    <a:pt x="255" y="653"/>
                  </a:lnTo>
                  <a:lnTo>
                    <a:pt x="246" y="655"/>
                  </a:lnTo>
                  <a:lnTo>
                    <a:pt x="237" y="657"/>
                  </a:lnTo>
                  <a:lnTo>
                    <a:pt x="229" y="658"/>
                  </a:lnTo>
                  <a:lnTo>
                    <a:pt x="220" y="658"/>
                  </a:lnTo>
                  <a:lnTo>
                    <a:pt x="212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8" y="653"/>
                  </a:lnTo>
                  <a:lnTo>
                    <a:pt x="180" y="649"/>
                  </a:lnTo>
                  <a:lnTo>
                    <a:pt x="173" y="645"/>
                  </a:lnTo>
                  <a:lnTo>
                    <a:pt x="165" y="640"/>
                  </a:lnTo>
                  <a:lnTo>
                    <a:pt x="159" y="634"/>
                  </a:lnTo>
                  <a:lnTo>
                    <a:pt x="152" y="629"/>
                  </a:lnTo>
                  <a:lnTo>
                    <a:pt x="146" y="622"/>
                  </a:lnTo>
                  <a:lnTo>
                    <a:pt x="140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6" y="551"/>
                  </a:lnTo>
                  <a:lnTo>
                    <a:pt x="98" y="530"/>
                  </a:lnTo>
                  <a:lnTo>
                    <a:pt x="92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80" y="432"/>
                  </a:lnTo>
                  <a:lnTo>
                    <a:pt x="78" y="405"/>
                  </a:lnTo>
                  <a:lnTo>
                    <a:pt x="77" y="378"/>
                  </a:lnTo>
                  <a:lnTo>
                    <a:pt x="78" y="353"/>
                  </a:lnTo>
                  <a:lnTo>
                    <a:pt x="80" y="327"/>
                  </a:lnTo>
                  <a:lnTo>
                    <a:pt x="83" y="303"/>
                  </a:lnTo>
                  <a:lnTo>
                    <a:pt x="87" y="279"/>
                  </a:lnTo>
                  <a:lnTo>
                    <a:pt x="93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5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7" y="133"/>
                  </a:lnTo>
                  <a:lnTo>
                    <a:pt x="175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20" y="117"/>
                  </a:lnTo>
                  <a:close/>
                  <a:moveTo>
                    <a:pt x="440" y="20"/>
                  </a:moveTo>
                  <a:lnTo>
                    <a:pt x="363" y="20"/>
                  </a:lnTo>
                  <a:lnTo>
                    <a:pt x="363" y="124"/>
                  </a:lnTo>
                  <a:lnTo>
                    <a:pt x="356" y="110"/>
                  </a:lnTo>
                  <a:lnTo>
                    <a:pt x="349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4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6" y="33"/>
                  </a:lnTo>
                  <a:lnTo>
                    <a:pt x="286" y="25"/>
                  </a:lnTo>
                  <a:lnTo>
                    <a:pt x="276" y="18"/>
                  </a:lnTo>
                  <a:lnTo>
                    <a:pt x="265" y="13"/>
                  </a:lnTo>
                  <a:lnTo>
                    <a:pt x="255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5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5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9" y="79"/>
                  </a:lnTo>
                  <a:lnTo>
                    <a:pt x="71" y="91"/>
                  </a:lnTo>
                  <a:lnTo>
                    <a:pt x="64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4" y="143"/>
                  </a:lnTo>
                  <a:lnTo>
                    <a:pt x="38" y="159"/>
                  </a:lnTo>
                  <a:lnTo>
                    <a:pt x="32" y="174"/>
                  </a:lnTo>
                  <a:lnTo>
                    <a:pt x="23" y="206"/>
                  </a:lnTo>
                  <a:lnTo>
                    <a:pt x="15" y="239"/>
                  </a:lnTo>
                  <a:lnTo>
                    <a:pt x="9" y="275"/>
                  </a:lnTo>
                  <a:lnTo>
                    <a:pt x="4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9" y="498"/>
                  </a:lnTo>
                  <a:lnTo>
                    <a:pt x="15" y="533"/>
                  </a:lnTo>
                  <a:lnTo>
                    <a:pt x="24" y="566"/>
                  </a:lnTo>
                  <a:lnTo>
                    <a:pt x="33" y="599"/>
                  </a:lnTo>
                  <a:lnTo>
                    <a:pt x="39" y="614"/>
                  </a:lnTo>
                  <a:lnTo>
                    <a:pt x="44" y="628"/>
                  </a:lnTo>
                  <a:lnTo>
                    <a:pt x="51" y="642"/>
                  </a:lnTo>
                  <a:lnTo>
                    <a:pt x="57" y="656"/>
                  </a:lnTo>
                  <a:lnTo>
                    <a:pt x="65" y="669"/>
                  </a:lnTo>
                  <a:lnTo>
                    <a:pt x="71" y="682"/>
                  </a:lnTo>
                  <a:lnTo>
                    <a:pt x="80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5" y="724"/>
                  </a:lnTo>
                  <a:lnTo>
                    <a:pt x="113" y="732"/>
                  </a:lnTo>
                  <a:lnTo>
                    <a:pt x="123" y="741"/>
                  </a:lnTo>
                  <a:lnTo>
                    <a:pt x="133" y="748"/>
                  </a:lnTo>
                  <a:lnTo>
                    <a:pt x="143" y="754"/>
                  </a:lnTo>
                  <a:lnTo>
                    <a:pt x="153" y="759"/>
                  </a:lnTo>
                  <a:lnTo>
                    <a:pt x="164" y="764"/>
                  </a:lnTo>
                  <a:lnTo>
                    <a:pt x="175" y="768"/>
                  </a:lnTo>
                  <a:lnTo>
                    <a:pt x="187" y="770"/>
                  </a:lnTo>
                  <a:lnTo>
                    <a:pt x="197" y="771"/>
                  </a:lnTo>
                  <a:lnTo>
                    <a:pt x="209" y="772"/>
                  </a:lnTo>
                  <a:lnTo>
                    <a:pt x="221" y="772"/>
                  </a:lnTo>
                  <a:lnTo>
                    <a:pt x="233" y="770"/>
                  </a:lnTo>
                  <a:lnTo>
                    <a:pt x="244" y="768"/>
                  </a:lnTo>
                  <a:lnTo>
                    <a:pt x="255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6" y="750"/>
                  </a:lnTo>
                  <a:lnTo>
                    <a:pt x="296" y="742"/>
                  </a:lnTo>
                  <a:lnTo>
                    <a:pt x="304" y="735"/>
                  </a:lnTo>
                  <a:lnTo>
                    <a:pt x="314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40" y="693"/>
                  </a:lnTo>
                  <a:lnTo>
                    <a:pt x="348" y="680"/>
                  </a:lnTo>
                  <a:lnTo>
                    <a:pt x="355" y="666"/>
                  </a:lnTo>
                  <a:lnTo>
                    <a:pt x="363" y="651"/>
                  </a:lnTo>
                  <a:lnTo>
                    <a:pt x="363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9" name="Rectangle 17"/>
            <p:cNvSpPr>
              <a:spLocks noChangeAspect="1" noChangeArrowheads="1"/>
            </p:cNvSpPr>
            <p:nvPr/>
          </p:nvSpPr>
          <p:spPr bwMode="black">
            <a:xfrm>
              <a:off x="2322" y="3675"/>
              <a:ext cx="13" cy="215"/>
            </a:xfrm>
            <a:prstGeom prst="rect">
              <a:avLst/>
            </a:prstGeom>
            <a:solidFill>
              <a:srgbClr val="005B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0" name="Freeform 18"/>
            <p:cNvSpPr>
              <a:spLocks noChangeAspect="1"/>
            </p:cNvSpPr>
            <p:nvPr/>
          </p:nvSpPr>
          <p:spPr bwMode="black">
            <a:xfrm>
              <a:off x="2406" y="3693"/>
              <a:ext cx="46" cy="197"/>
            </a:xfrm>
            <a:custGeom>
              <a:avLst/>
              <a:gdLst/>
              <a:ahLst/>
              <a:cxnLst>
                <a:cxn ang="0">
                  <a:pos x="80" y="1056"/>
                </a:cxn>
                <a:cxn ang="0">
                  <a:pos x="276" y="1056"/>
                </a:cxn>
                <a:cxn ang="0">
                  <a:pos x="276" y="1178"/>
                </a:cxn>
                <a:cxn ang="0">
                  <a:pos x="0" y="1178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1056"/>
                </a:cxn>
              </a:cxnLst>
              <a:rect l="0" t="0" r="r" b="b"/>
              <a:pathLst>
                <a:path w="276" h="1178">
                  <a:moveTo>
                    <a:pt x="80" y="1056"/>
                  </a:moveTo>
                  <a:lnTo>
                    <a:pt x="276" y="1056"/>
                  </a:lnTo>
                  <a:lnTo>
                    <a:pt x="276" y="1178"/>
                  </a:lnTo>
                  <a:lnTo>
                    <a:pt x="0" y="1178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056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1" name="Freeform 19"/>
            <p:cNvSpPr>
              <a:spLocks noChangeAspect="1" noEditPoints="1"/>
            </p:cNvSpPr>
            <p:nvPr/>
          </p:nvSpPr>
          <p:spPr bwMode="black">
            <a:xfrm>
              <a:off x="2458" y="3764"/>
              <a:ext cx="74" cy="129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260" y="124"/>
                </a:cxn>
                <a:cxn ang="0">
                  <a:pos x="281" y="137"/>
                </a:cxn>
                <a:cxn ang="0">
                  <a:pos x="301" y="154"/>
                </a:cxn>
                <a:cxn ang="0">
                  <a:pos x="329" y="193"/>
                </a:cxn>
                <a:cxn ang="0">
                  <a:pos x="353" y="254"/>
                </a:cxn>
                <a:cxn ang="0">
                  <a:pos x="366" y="327"/>
                </a:cxn>
                <a:cxn ang="0">
                  <a:pos x="368" y="408"/>
                </a:cxn>
                <a:cxn ang="0">
                  <a:pos x="358" y="487"/>
                </a:cxn>
                <a:cxn ang="0">
                  <a:pos x="340" y="556"/>
                </a:cxn>
                <a:cxn ang="0">
                  <a:pos x="310" y="610"/>
                </a:cxn>
                <a:cxn ang="0">
                  <a:pos x="291" y="630"/>
                </a:cxn>
                <a:cxn ang="0">
                  <a:pos x="270" y="645"/>
                </a:cxn>
                <a:cxn ang="0">
                  <a:pos x="246" y="655"/>
                </a:cxn>
                <a:cxn ang="0">
                  <a:pos x="220" y="658"/>
                </a:cxn>
                <a:cxn ang="0">
                  <a:pos x="195" y="655"/>
                </a:cxn>
                <a:cxn ang="0">
                  <a:pos x="172" y="645"/>
                </a:cxn>
                <a:cxn ang="0">
                  <a:pos x="152" y="629"/>
                </a:cxn>
                <a:cxn ang="0">
                  <a:pos x="134" y="607"/>
                </a:cxn>
                <a:cxn ang="0">
                  <a:pos x="104" y="551"/>
                </a:cxn>
                <a:cxn ang="0">
                  <a:pos x="86" y="482"/>
                </a:cxn>
                <a:cxn ang="0">
                  <a:pos x="77" y="405"/>
                </a:cxn>
                <a:cxn ang="0">
                  <a:pos x="80" y="327"/>
                </a:cxn>
                <a:cxn ang="0">
                  <a:pos x="93" y="257"/>
                </a:cxn>
                <a:cxn ang="0">
                  <a:pos x="115" y="195"/>
                </a:cxn>
                <a:cxn ang="0">
                  <a:pos x="148" y="149"/>
                </a:cxn>
                <a:cxn ang="0">
                  <a:pos x="174" y="128"/>
                </a:cxn>
                <a:cxn ang="0">
                  <a:pos x="196" y="119"/>
                </a:cxn>
                <a:cxn ang="0">
                  <a:pos x="220" y="117"/>
                </a:cxn>
                <a:cxn ang="0">
                  <a:pos x="366" y="124"/>
                </a:cxn>
                <a:cxn ang="0">
                  <a:pos x="348" y="96"/>
                </a:cxn>
                <a:cxn ang="0">
                  <a:pos x="324" y="61"/>
                </a:cxn>
                <a:cxn ang="0">
                  <a:pos x="297" y="33"/>
                </a:cxn>
                <a:cxn ang="0">
                  <a:pos x="266" y="13"/>
                </a:cxn>
                <a:cxn ang="0">
                  <a:pos x="234" y="2"/>
                </a:cxn>
                <a:cxn ang="0">
                  <a:pos x="199" y="0"/>
                </a:cxn>
                <a:cxn ang="0">
                  <a:pos x="165" y="8"/>
                </a:cxn>
                <a:cxn ang="0">
                  <a:pos x="132" y="24"/>
                </a:cxn>
                <a:cxn ang="0">
                  <a:pos x="103" y="47"/>
                </a:cxn>
                <a:cxn ang="0">
                  <a:pos x="79" y="79"/>
                </a:cxn>
                <a:cxn ang="0">
                  <a:pos x="56" y="115"/>
                </a:cxn>
                <a:cxn ang="0">
                  <a:pos x="37" y="159"/>
                </a:cxn>
                <a:cxn ang="0">
                  <a:pos x="14" y="239"/>
                </a:cxn>
                <a:cxn ang="0">
                  <a:pos x="1" y="350"/>
                </a:cxn>
                <a:cxn ang="0">
                  <a:pos x="4" y="463"/>
                </a:cxn>
                <a:cxn ang="0">
                  <a:pos x="22" y="566"/>
                </a:cxn>
                <a:cxn ang="0">
                  <a:pos x="44" y="628"/>
                </a:cxn>
                <a:cxn ang="0">
                  <a:pos x="63" y="669"/>
                </a:cxn>
                <a:cxn ang="0">
                  <a:pos x="87" y="704"/>
                </a:cxn>
                <a:cxn ang="0">
                  <a:pos x="113" y="732"/>
                </a:cxn>
                <a:cxn ang="0">
                  <a:pos x="142" y="754"/>
                </a:cxn>
                <a:cxn ang="0">
                  <a:pos x="175" y="768"/>
                </a:cxn>
                <a:cxn ang="0">
                  <a:pos x="209" y="772"/>
                </a:cxn>
                <a:cxn ang="0">
                  <a:pos x="244" y="768"/>
                </a:cxn>
                <a:cxn ang="0">
                  <a:pos x="275" y="755"/>
                </a:cxn>
                <a:cxn ang="0">
                  <a:pos x="304" y="735"/>
                </a:cxn>
                <a:cxn ang="0">
                  <a:pos x="331" y="704"/>
                </a:cxn>
                <a:cxn ang="0">
                  <a:pos x="355" y="666"/>
                </a:cxn>
                <a:cxn ang="0">
                  <a:pos x="366" y="754"/>
                </a:cxn>
              </a:cxnLst>
              <a:rect l="0" t="0" r="r" b="b"/>
              <a:pathLst>
                <a:path w="439" h="772">
                  <a:moveTo>
                    <a:pt x="220" y="117"/>
                  </a:moveTo>
                  <a:lnTo>
                    <a:pt x="229" y="117"/>
                  </a:lnTo>
                  <a:lnTo>
                    <a:pt x="236" y="118"/>
                  </a:lnTo>
                  <a:lnTo>
                    <a:pt x="245" y="119"/>
                  </a:lnTo>
                  <a:lnTo>
                    <a:pt x="252" y="121"/>
                  </a:lnTo>
                  <a:lnTo>
                    <a:pt x="260" y="124"/>
                  </a:lnTo>
                  <a:lnTo>
                    <a:pt x="267" y="127"/>
                  </a:lnTo>
                  <a:lnTo>
                    <a:pt x="275" y="132"/>
                  </a:lnTo>
                  <a:lnTo>
                    <a:pt x="281" y="137"/>
                  </a:lnTo>
                  <a:lnTo>
                    <a:pt x="289" y="141"/>
                  </a:lnTo>
                  <a:lnTo>
                    <a:pt x="296" y="148"/>
                  </a:lnTo>
                  <a:lnTo>
                    <a:pt x="301" y="154"/>
                  </a:lnTo>
                  <a:lnTo>
                    <a:pt x="307" y="161"/>
                  </a:lnTo>
                  <a:lnTo>
                    <a:pt x="318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5" y="232"/>
                  </a:lnTo>
                  <a:lnTo>
                    <a:pt x="353" y="254"/>
                  </a:lnTo>
                  <a:lnTo>
                    <a:pt x="358" y="277"/>
                  </a:lnTo>
                  <a:lnTo>
                    <a:pt x="362" y="301"/>
                  </a:lnTo>
                  <a:lnTo>
                    <a:pt x="366" y="327"/>
                  </a:lnTo>
                  <a:lnTo>
                    <a:pt x="368" y="353"/>
                  </a:lnTo>
                  <a:lnTo>
                    <a:pt x="368" y="381"/>
                  </a:lnTo>
                  <a:lnTo>
                    <a:pt x="368" y="408"/>
                  </a:lnTo>
                  <a:lnTo>
                    <a:pt x="366" y="435"/>
                  </a:lnTo>
                  <a:lnTo>
                    <a:pt x="362" y="462"/>
                  </a:lnTo>
                  <a:lnTo>
                    <a:pt x="358" y="487"/>
                  </a:lnTo>
                  <a:lnTo>
                    <a:pt x="354" y="511"/>
                  </a:lnTo>
                  <a:lnTo>
                    <a:pt x="347" y="534"/>
                  </a:lnTo>
                  <a:lnTo>
                    <a:pt x="340" y="556"/>
                  </a:lnTo>
                  <a:lnTo>
                    <a:pt x="330" y="575"/>
                  </a:lnTo>
                  <a:lnTo>
                    <a:pt x="320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4" y="636"/>
                  </a:lnTo>
                  <a:lnTo>
                    <a:pt x="277" y="641"/>
                  </a:lnTo>
                  <a:lnTo>
                    <a:pt x="270" y="645"/>
                  </a:lnTo>
                  <a:lnTo>
                    <a:pt x="262" y="649"/>
                  </a:lnTo>
                  <a:lnTo>
                    <a:pt x="254" y="653"/>
                  </a:lnTo>
                  <a:lnTo>
                    <a:pt x="246" y="655"/>
                  </a:lnTo>
                  <a:lnTo>
                    <a:pt x="237" y="657"/>
                  </a:lnTo>
                  <a:lnTo>
                    <a:pt x="229" y="658"/>
                  </a:lnTo>
                  <a:lnTo>
                    <a:pt x="220" y="658"/>
                  </a:lnTo>
                  <a:lnTo>
                    <a:pt x="211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6" y="653"/>
                  </a:lnTo>
                  <a:lnTo>
                    <a:pt x="179" y="649"/>
                  </a:lnTo>
                  <a:lnTo>
                    <a:pt x="172" y="645"/>
                  </a:lnTo>
                  <a:lnTo>
                    <a:pt x="165" y="640"/>
                  </a:lnTo>
                  <a:lnTo>
                    <a:pt x="158" y="634"/>
                  </a:lnTo>
                  <a:lnTo>
                    <a:pt x="152" y="629"/>
                  </a:lnTo>
                  <a:lnTo>
                    <a:pt x="145" y="622"/>
                  </a:lnTo>
                  <a:lnTo>
                    <a:pt x="139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4" y="551"/>
                  </a:lnTo>
                  <a:lnTo>
                    <a:pt x="97" y="530"/>
                  </a:lnTo>
                  <a:lnTo>
                    <a:pt x="91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6" y="378"/>
                  </a:lnTo>
                  <a:lnTo>
                    <a:pt x="77" y="353"/>
                  </a:lnTo>
                  <a:lnTo>
                    <a:pt x="80" y="327"/>
                  </a:lnTo>
                  <a:lnTo>
                    <a:pt x="82" y="303"/>
                  </a:lnTo>
                  <a:lnTo>
                    <a:pt x="86" y="279"/>
                  </a:lnTo>
                  <a:lnTo>
                    <a:pt x="93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5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7" y="133"/>
                  </a:lnTo>
                  <a:lnTo>
                    <a:pt x="174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1" y="117"/>
                  </a:lnTo>
                  <a:lnTo>
                    <a:pt x="220" y="117"/>
                  </a:lnTo>
                  <a:close/>
                  <a:moveTo>
                    <a:pt x="439" y="20"/>
                  </a:moveTo>
                  <a:lnTo>
                    <a:pt x="366" y="20"/>
                  </a:lnTo>
                  <a:lnTo>
                    <a:pt x="366" y="124"/>
                  </a:lnTo>
                  <a:lnTo>
                    <a:pt x="362" y="124"/>
                  </a:lnTo>
                  <a:lnTo>
                    <a:pt x="356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4" y="61"/>
                  </a:lnTo>
                  <a:lnTo>
                    <a:pt x="315" y="51"/>
                  </a:lnTo>
                  <a:lnTo>
                    <a:pt x="305" y="41"/>
                  </a:lnTo>
                  <a:lnTo>
                    <a:pt x="297" y="33"/>
                  </a:lnTo>
                  <a:lnTo>
                    <a:pt x="287" y="25"/>
                  </a:lnTo>
                  <a:lnTo>
                    <a:pt x="276" y="18"/>
                  </a:lnTo>
                  <a:lnTo>
                    <a:pt x="266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5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2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3" y="47"/>
                  </a:lnTo>
                  <a:lnTo>
                    <a:pt x="95" y="57"/>
                  </a:lnTo>
                  <a:lnTo>
                    <a:pt x="86" y="68"/>
                  </a:lnTo>
                  <a:lnTo>
                    <a:pt x="79" y="79"/>
                  </a:lnTo>
                  <a:lnTo>
                    <a:pt x="71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49" y="129"/>
                  </a:lnTo>
                  <a:lnTo>
                    <a:pt x="43" y="143"/>
                  </a:lnTo>
                  <a:lnTo>
                    <a:pt x="37" y="159"/>
                  </a:lnTo>
                  <a:lnTo>
                    <a:pt x="32" y="174"/>
                  </a:lnTo>
                  <a:lnTo>
                    <a:pt x="22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8" y="498"/>
                  </a:lnTo>
                  <a:lnTo>
                    <a:pt x="15" y="533"/>
                  </a:lnTo>
                  <a:lnTo>
                    <a:pt x="22" y="566"/>
                  </a:lnTo>
                  <a:lnTo>
                    <a:pt x="32" y="599"/>
                  </a:lnTo>
                  <a:lnTo>
                    <a:pt x="37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7" y="656"/>
                  </a:lnTo>
                  <a:lnTo>
                    <a:pt x="63" y="669"/>
                  </a:lnTo>
                  <a:lnTo>
                    <a:pt x="71" y="682"/>
                  </a:lnTo>
                  <a:lnTo>
                    <a:pt x="79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4" y="724"/>
                  </a:lnTo>
                  <a:lnTo>
                    <a:pt x="113" y="732"/>
                  </a:lnTo>
                  <a:lnTo>
                    <a:pt x="123" y="741"/>
                  </a:lnTo>
                  <a:lnTo>
                    <a:pt x="132" y="748"/>
                  </a:lnTo>
                  <a:lnTo>
                    <a:pt x="142" y="754"/>
                  </a:lnTo>
                  <a:lnTo>
                    <a:pt x="153" y="759"/>
                  </a:lnTo>
                  <a:lnTo>
                    <a:pt x="164" y="764"/>
                  </a:lnTo>
                  <a:lnTo>
                    <a:pt x="175" y="768"/>
                  </a:lnTo>
                  <a:lnTo>
                    <a:pt x="185" y="770"/>
                  </a:lnTo>
                  <a:lnTo>
                    <a:pt x="197" y="771"/>
                  </a:lnTo>
                  <a:lnTo>
                    <a:pt x="209" y="772"/>
                  </a:lnTo>
                  <a:lnTo>
                    <a:pt x="221" y="772"/>
                  </a:lnTo>
                  <a:lnTo>
                    <a:pt x="232" y="770"/>
                  </a:lnTo>
                  <a:lnTo>
                    <a:pt x="244" y="768"/>
                  </a:lnTo>
                  <a:lnTo>
                    <a:pt x="254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5" y="750"/>
                  </a:lnTo>
                  <a:lnTo>
                    <a:pt x="294" y="742"/>
                  </a:lnTo>
                  <a:lnTo>
                    <a:pt x="304" y="735"/>
                  </a:lnTo>
                  <a:lnTo>
                    <a:pt x="314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7" y="680"/>
                  </a:lnTo>
                  <a:lnTo>
                    <a:pt x="355" y="666"/>
                  </a:lnTo>
                  <a:lnTo>
                    <a:pt x="362" y="651"/>
                  </a:lnTo>
                  <a:lnTo>
                    <a:pt x="366" y="651"/>
                  </a:lnTo>
                  <a:lnTo>
                    <a:pt x="366" y="754"/>
                  </a:lnTo>
                  <a:lnTo>
                    <a:pt x="439" y="754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2" name="Freeform 20"/>
            <p:cNvSpPr>
              <a:spLocks noChangeAspect="1" noEditPoints="1"/>
            </p:cNvSpPr>
            <p:nvPr/>
          </p:nvSpPr>
          <p:spPr bwMode="black">
            <a:xfrm>
              <a:off x="2554" y="3675"/>
              <a:ext cx="74" cy="218"/>
            </a:xfrm>
            <a:custGeom>
              <a:avLst/>
              <a:gdLst/>
              <a:ahLst/>
              <a:cxnLst>
                <a:cxn ang="0">
                  <a:pos x="231" y="653"/>
                </a:cxn>
                <a:cxn ang="0">
                  <a:pos x="255" y="659"/>
                </a:cxn>
                <a:cxn ang="0">
                  <a:pos x="277" y="672"/>
                </a:cxn>
                <a:cxn ang="0">
                  <a:pos x="296" y="689"/>
                </a:cxn>
                <a:cxn ang="0">
                  <a:pos x="323" y="728"/>
                </a:cxn>
                <a:cxn ang="0">
                  <a:pos x="347" y="789"/>
                </a:cxn>
                <a:cxn ang="0">
                  <a:pos x="360" y="862"/>
                </a:cxn>
                <a:cxn ang="0">
                  <a:pos x="362" y="943"/>
                </a:cxn>
                <a:cxn ang="0">
                  <a:pos x="353" y="1022"/>
                </a:cxn>
                <a:cxn ang="0">
                  <a:pos x="334" y="1091"/>
                </a:cxn>
                <a:cxn ang="0">
                  <a:pos x="305" y="1145"/>
                </a:cxn>
                <a:cxn ang="0">
                  <a:pos x="285" y="1165"/>
                </a:cxn>
                <a:cxn ang="0">
                  <a:pos x="265" y="1180"/>
                </a:cxn>
                <a:cxn ang="0">
                  <a:pos x="241" y="1190"/>
                </a:cxn>
                <a:cxn ang="0">
                  <a:pos x="214" y="1193"/>
                </a:cxn>
                <a:cxn ang="0">
                  <a:pos x="189" y="1190"/>
                </a:cxn>
                <a:cxn ang="0">
                  <a:pos x="166" y="1180"/>
                </a:cxn>
                <a:cxn ang="0">
                  <a:pos x="146" y="1164"/>
                </a:cxn>
                <a:cxn ang="0">
                  <a:pos x="129" y="1142"/>
                </a:cxn>
                <a:cxn ang="0">
                  <a:pos x="99" y="1086"/>
                </a:cxn>
                <a:cxn ang="0">
                  <a:pos x="80" y="1017"/>
                </a:cxn>
                <a:cxn ang="0">
                  <a:pos x="71" y="940"/>
                </a:cxn>
                <a:cxn ang="0">
                  <a:pos x="74" y="862"/>
                </a:cxn>
                <a:cxn ang="0">
                  <a:pos x="87" y="792"/>
                </a:cxn>
                <a:cxn ang="0">
                  <a:pos x="110" y="730"/>
                </a:cxn>
                <a:cxn ang="0">
                  <a:pos x="143" y="684"/>
                </a:cxn>
                <a:cxn ang="0">
                  <a:pos x="169" y="663"/>
                </a:cxn>
                <a:cxn ang="0">
                  <a:pos x="190" y="654"/>
                </a:cxn>
                <a:cxn ang="0">
                  <a:pos x="214" y="652"/>
                </a:cxn>
                <a:cxn ang="0">
                  <a:pos x="74" y="1186"/>
                </a:cxn>
                <a:cxn ang="0">
                  <a:pos x="91" y="1215"/>
                </a:cxn>
                <a:cxn ang="0">
                  <a:pos x="115" y="1250"/>
                </a:cxn>
                <a:cxn ang="0">
                  <a:pos x="142" y="1277"/>
                </a:cxn>
                <a:cxn ang="0">
                  <a:pos x="173" y="1296"/>
                </a:cxn>
                <a:cxn ang="0">
                  <a:pos x="205" y="1305"/>
                </a:cxn>
                <a:cxn ang="0">
                  <a:pos x="240" y="1306"/>
                </a:cxn>
                <a:cxn ang="0">
                  <a:pos x="273" y="1299"/>
                </a:cxn>
                <a:cxn ang="0">
                  <a:pos x="306" y="1283"/>
                </a:cxn>
                <a:cxn ang="0">
                  <a:pos x="334" y="1259"/>
                </a:cxn>
                <a:cxn ang="0">
                  <a:pos x="360" y="1228"/>
                </a:cxn>
                <a:cxn ang="0">
                  <a:pos x="382" y="1191"/>
                </a:cxn>
                <a:cxn ang="0">
                  <a:pos x="401" y="1148"/>
                </a:cxn>
                <a:cxn ang="0">
                  <a:pos x="424" y="1067"/>
                </a:cxn>
                <a:cxn ang="0">
                  <a:pos x="438" y="959"/>
                </a:cxn>
                <a:cxn ang="0">
                  <a:pos x="435" y="845"/>
                </a:cxn>
                <a:cxn ang="0">
                  <a:pos x="417" y="740"/>
                </a:cxn>
                <a:cxn ang="0">
                  <a:pos x="395" y="678"/>
                </a:cxn>
                <a:cxn ang="0">
                  <a:pos x="375" y="637"/>
                </a:cxn>
                <a:cxn ang="0">
                  <a:pos x="351" y="602"/>
                </a:cxn>
                <a:cxn ang="0">
                  <a:pos x="325" y="574"/>
                </a:cxn>
                <a:cxn ang="0">
                  <a:pos x="295" y="552"/>
                </a:cxn>
                <a:cxn ang="0">
                  <a:pos x="262" y="539"/>
                </a:cxn>
                <a:cxn ang="0">
                  <a:pos x="228" y="535"/>
                </a:cxn>
                <a:cxn ang="0">
                  <a:pos x="193" y="539"/>
                </a:cxn>
                <a:cxn ang="0">
                  <a:pos x="162" y="553"/>
                </a:cxn>
                <a:cxn ang="0">
                  <a:pos x="133" y="576"/>
                </a:cxn>
                <a:cxn ang="0">
                  <a:pos x="106" y="607"/>
                </a:cxn>
                <a:cxn ang="0">
                  <a:pos x="83" y="645"/>
                </a:cxn>
                <a:cxn ang="0">
                  <a:pos x="74" y="0"/>
                </a:cxn>
              </a:cxnLst>
              <a:rect l="0" t="0" r="r" b="b"/>
              <a:pathLst>
                <a:path w="440" h="1307">
                  <a:moveTo>
                    <a:pt x="214" y="652"/>
                  </a:moveTo>
                  <a:lnTo>
                    <a:pt x="223" y="652"/>
                  </a:lnTo>
                  <a:lnTo>
                    <a:pt x="231" y="653"/>
                  </a:lnTo>
                  <a:lnTo>
                    <a:pt x="240" y="654"/>
                  </a:lnTo>
                  <a:lnTo>
                    <a:pt x="247" y="656"/>
                  </a:lnTo>
                  <a:lnTo>
                    <a:pt x="255" y="659"/>
                  </a:lnTo>
                  <a:lnTo>
                    <a:pt x="262" y="662"/>
                  </a:lnTo>
                  <a:lnTo>
                    <a:pt x="270" y="667"/>
                  </a:lnTo>
                  <a:lnTo>
                    <a:pt x="277" y="672"/>
                  </a:lnTo>
                  <a:lnTo>
                    <a:pt x="283" y="676"/>
                  </a:lnTo>
                  <a:lnTo>
                    <a:pt x="289" y="683"/>
                  </a:lnTo>
                  <a:lnTo>
                    <a:pt x="296" y="689"/>
                  </a:lnTo>
                  <a:lnTo>
                    <a:pt x="301" y="696"/>
                  </a:lnTo>
                  <a:lnTo>
                    <a:pt x="313" y="711"/>
                  </a:lnTo>
                  <a:lnTo>
                    <a:pt x="323" y="728"/>
                  </a:lnTo>
                  <a:lnTo>
                    <a:pt x="333" y="746"/>
                  </a:lnTo>
                  <a:lnTo>
                    <a:pt x="340" y="767"/>
                  </a:lnTo>
                  <a:lnTo>
                    <a:pt x="347" y="789"/>
                  </a:lnTo>
                  <a:lnTo>
                    <a:pt x="352" y="812"/>
                  </a:lnTo>
                  <a:lnTo>
                    <a:pt x="356" y="836"/>
                  </a:lnTo>
                  <a:lnTo>
                    <a:pt x="360" y="862"/>
                  </a:lnTo>
                  <a:lnTo>
                    <a:pt x="362" y="888"/>
                  </a:lnTo>
                  <a:lnTo>
                    <a:pt x="363" y="916"/>
                  </a:lnTo>
                  <a:lnTo>
                    <a:pt x="362" y="943"/>
                  </a:lnTo>
                  <a:lnTo>
                    <a:pt x="361" y="970"/>
                  </a:lnTo>
                  <a:lnTo>
                    <a:pt x="357" y="997"/>
                  </a:lnTo>
                  <a:lnTo>
                    <a:pt x="353" y="1022"/>
                  </a:lnTo>
                  <a:lnTo>
                    <a:pt x="348" y="1046"/>
                  </a:lnTo>
                  <a:lnTo>
                    <a:pt x="341" y="1069"/>
                  </a:lnTo>
                  <a:lnTo>
                    <a:pt x="334" y="1091"/>
                  </a:lnTo>
                  <a:lnTo>
                    <a:pt x="325" y="1110"/>
                  </a:lnTo>
                  <a:lnTo>
                    <a:pt x="315" y="1128"/>
                  </a:lnTo>
                  <a:lnTo>
                    <a:pt x="305" y="1145"/>
                  </a:lnTo>
                  <a:lnTo>
                    <a:pt x="298" y="1152"/>
                  </a:lnTo>
                  <a:lnTo>
                    <a:pt x="292" y="1159"/>
                  </a:lnTo>
                  <a:lnTo>
                    <a:pt x="285" y="1165"/>
                  </a:lnTo>
                  <a:lnTo>
                    <a:pt x="279" y="1171"/>
                  </a:lnTo>
                  <a:lnTo>
                    <a:pt x="271" y="1176"/>
                  </a:lnTo>
                  <a:lnTo>
                    <a:pt x="265" y="1180"/>
                  </a:lnTo>
                  <a:lnTo>
                    <a:pt x="257" y="1184"/>
                  </a:lnTo>
                  <a:lnTo>
                    <a:pt x="248" y="1188"/>
                  </a:lnTo>
                  <a:lnTo>
                    <a:pt x="241" y="1190"/>
                  </a:lnTo>
                  <a:lnTo>
                    <a:pt x="232" y="1192"/>
                  </a:lnTo>
                  <a:lnTo>
                    <a:pt x="224" y="1193"/>
                  </a:lnTo>
                  <a:lnTo>
                    <a:pt x="214" y="1193"/>
                  </a:lnTo>
                  <a:lnTo>
                    <a:pt x="205" y="1193"/>
                  </a:lnTo>
                  <a:lnTo>
                    <a:pt x="198" y="1192"/>
                  </a:lnTo>
                  <a:lnTo>
                    <a:pt x="189" y="1190"/>
                  </a:lnTo>
                  <a:lnTo>
                    <a:pt x="182" y="1188"/>
                  </a:lnTo>
                  <a:lnTo>
                    <a:pt x="174" y="1184"/>
                  </a:lnTo>
                  <a:lnTo>
                    <a:pt x="166" y="1180"/>
                  </a:lnTo>
                  <a:lnTo>
                    <a:pt x="160" y="1175"/>
                  </a:lnTo>
                  <a:lnTo>
                    <a:pt x="152" y="1169"/>
                  </a:lnTo>
                  <a:lnTo>
                    <a:pt x="146" y="1164"/>
                  </a:lnTo>
                  <a:lnTo>
                    <a:pt x="139" y="1157"/>
                  </a:lnTo>
                  <a:lnTo>
                    <a:pt x="134" y="1150"/>
                  </a:lnTo>
                  <a:lnTo>
                    <a:pt x="129" y="1142"/>
                  </a:lnTo>
                  <a:lnTo>
                    <a:pt x="118" y="1125"/>
                  </a:lnTo>
                  <a:lnTo>
                    <a:pt x="108" y="1107"/>
                  </a:lnTo>
                  <a:lnTo>
                    <a:pt x="99" y="1086"/>
                  </a:lnTo>
                  <a:lnTo>
                    <a:pt x="92" y="1065"/>
                  </a:lnTo>
                  <a:lnTo>
                    <a:pt x="85" y="1041"/>
                  </a:lnTo>
                  <a:lnTo>
                    <a:pt x="80" y="1017"/>
                  </a:lnTo>
                  <a:lnTo>
                    <a:pt x="77" y="992"/>
                  </a:lnTo>
                  <a:lnTo>
                    <a:pt x="74" y="967"/>
                  </a:lnTo>
                  <a:lnTo>
                    <a:pt x="71" y="940"/>
                  </a:lnTo>
                  <a:lnTo>
                    <a:pt x="71" y="913"/>
                  </a:lnTo>
                  <a:lnTo>
                    <a:pt x="71" y="888"/>
                  </a:lnTo>
                  <a:lnTo>
                    <a:pt x="74" y="862"/>
                  </a:lnTo>
                  <a:lnTo>
                    <a:pt x="77" y="838"/>
                  </a:lnTo>
                  <a:lnTo>
                    <a:pt x="81" y="814"/>
                  </a:lnTo>
                  <a:lnTo>
                    <a:pt x="87" y="792"/>
                  </a:lnTo>
                  <a:lnTo>
                    <a:pt x="93" y="769"/>
                  </a:lnTo>
                  <a:lnTo>
                    <a:pt x="102" y="750"/>
                  </a:lnTo>
                  <a:lnTo>
                    <a:pt x="110" y="730"/>
                  </a:lnTo>
                  <a:lnTo>
                    <a:pt x="120" y="713"/>
                  </a:lnTo>
                  <a:lnTo>
                    <a:pt x="131" y="698"/>
                  </a:lnTo>
                  <a:lnTo>
                    <a:pt x="143" y="684"/>
                  </a:lnTo>
                  <a:lnTo>
                    <a:pt x="155" y="673"/>
                  </a:lnTo>
                  <a:lnTo>
                    <a:pt x="162" y="668"/>
                  </a:lnTo>
                  <a:lnTo>
                    <a:pt x="169" y="663"/>
                  </a:lnTo>
                  <a:lnTo>
                    <a:pt x="176" y="660"/>
                  </a:lnTo>
                  <a:lnTo>
                    <a:pt x="183" y="657"/>
                  </a:lnTo>
                  <a:lnTo>
                    <a:pt x="190" y="654"/>
                  </a:lnTo>
                  <a:lnTo>
                    <a:pt x="198" y="653"/>
                  </a:lnTo>
                  <a:lnTo>
                    <a:pt x="206" y="652"/>
                  </a:lnTo>
                  <a:lnTo>
                    <a:pt x="214" y="652"/>
                  </a:lnTo>
                  <a:close/>
                  <a:moveTo>
                    <a:pt x="0" y="1289"/>
                  </a:moveTo>
                  <a:lnTo>
                    <a:pt x="74" y="1289"/>
                  </a:lnTo>
                  <a:lnTo>
                    <a:pt x="74" y="1186"/>
                  </a:lnTo>
                  <a:lnTo>
                    <a:pt x="77" y="1186"/>
                  </a:lnTo>
                  <a:lnTo>
                    <a:pt x="83" y="1201"/>
                  </a:lnTo>
                  <a:lnTo>
                    <a:pt x="91" y="1215"/>
                  </a:lnTo>
                  <a:lnTo>
                    <a:pt x="98" y="1228"/>
                  </a:lnTo>
                  <a:lnTo>
                    <a:pt x="106" y="1239"/>
                  </a:lnTo>
                  <a:lnTo>
                    <a:pt x="115" y="1250"/>
                  </a:lnTo>
                  <a:lnTo>
                    <a:pt x="123" y="1260"/>
                  </a:lnTo>
                  <a:lnTo>
                    <a:pt x="133" y="1270"/>
                  </a:lnTo>
                  <a:lnTo>
                    <a:pt x="142" y="1277"/>
                  </a:lnTo>
                  <a:lnTo>
                    <a:pt x="152" y="1285"/>
                  </a:lnTo>
                  <a:lnTo>
                    <a:pt x="162" y="1290"/>
                  </a:lnTo>
                  <a:lnTo>
                    <a:pt x="173" y="1296"/>
                  </a:lnTo>
                  <a:lnTo>
                    <a:pt x="183" y="1300"/>
                  </a:lnTo>
                  <a:lnTo>
                    <a:pt x="193" y="1303"/>
                  </a:lnTo>
                  <a:lnTo>
                    <a:pt x="205" y="1305"/>
                  </a:lnTo>
                  <a:lnTo>
                    <a:pt x="216" y="1307"/>
                  </a:lnTo>
                  <a:lnTo>
                    <a:pt x="228" y="1307"/>
                  </a:lnTo>
                  <a:lnTo>
                    <a:pt x="240" y="1306"/>
                  </a:lnTo>
                  <a:lnTo>
                    <a:pt x="252" y="1305"/>
                  </a:lnTo>
                  <a:lnTo>
                    <a:pt x="262" y="1303"/>
                  </a:lnTo>
                  <a:lnTo>
                    <a:pt x="273" y="1299"/>
                  </a:lnTo>
                  <a:lnTo>
                    <a:pt x="285" y="1294"/>
                  </a:lnTo>
                  <a:lnTo>
                    <a:pt x="295" y="1289"/>
                  </a:lnTo>
                  <a:lnTo>
                    <a:pt x="306" y="1283"/>
                  </a:lnTo>
                  <a:lnTo>
                    <a:pt x="315" y="1276"/>
                  </a:lnTo>
                  <a:lnTo>
                    <a:pt x="325" y="1267"/>
                  </a:lnTo>
                  <a:lnTo>
                    <a:pt x="334" y="1259"/>
                  </a:lnTo>
                  <a:lnTo>
                    <a:pt x="343" y="1249"/>
                  </a:lnTo>
                  <a:lnTo>
                    <a:pt x="351" y="1238"/>
                  </a:lnTo>
                  <a:lnTo>
                    <a:pt x="360" y="1228"/>
                  </a:lnTo>
                  <a:lnTo>
                    <a:pt x="367" y="1216"/>
                  </a:lnTo>
                  <a:lnTo>
                    <a:pt x="375" y="1204"/>
                  </a:lnTo>
                  <a:lnTo>
                    <a:pt x="382" y="1191"/>
                  </a:lnTo>
                  <a:lnTo>
                    <a:pt x="389" y="1177"/>
                  </a:lnTo>
                  <a:lnTo>
                    <a:pt x="395" y="1163"/>
                  </a:lnTo>
                  <a:lnTo>
                    <a:pt x="401" y="1148"/>
                  </a:lnTo>
                  <a:lnTo>
                    <a:pt x="406" y="1133"/>
                  </a:lnTo>
                  <a:lnTo>
                    <a:pt x="417" y="1101"/>
                  </a:lnTo>
                  <a:lnTo>
                    <a:pt x="424" y="1067"/>
                  </a:lnTo>
                  <a:lnTo>
                    <a:pt x="431" y="1032"/>
                  </a:lnTo>
                  <a:lnTo>
                    <a:pt x="435" y="996"/>
                  </a:lnTo>
                  <a:lnTo>
                    <a:pt x="438" y="959"/>
                  </a:lnTo>
                  <a:lnTo>
                    <a:pt x="440" y="921"/>
                  </a:lnTo>
                  <a:lnTo>
                    <a:pt x="438" y="882"/>
                  </a:lnTo>
                  <a:lnTo>
                    <a:pt x="435" y="845"/>
                  </a:lnTo>
                  <a:lnTo>
                    <a:pt x="431" y="809"/>
                  </a:lnTo>
                  <a:lnTo>
                    <a:pt x="424" y="773"/>
                  </a:lnTo>
                  <a:lnTo>
                    <a:pt x="417" y="740"/>
                  </a:lnTo>
                  <a:lnTo>
                    <a:pt x="406" y="708"/>
                  </a:lnTo>
                  <a:lnTo>
                    <a:pt x="401" y="692"/>
                  </a:lnTo>
                  <a:lnTo>
                    <a:pt x="395" y="678"/>
                  </a:lnTo>
                  <a:lnTo>
                    <a:pt x="389" y="663"/>
                  </a:lnTo>
                  <a:lnTo>
                    <a:pt x="382" y="650"/>
                  </a:lnTo>
                  <a:lnTo>
                    <a:pt x="375" y="637"/>
                  </a:lnTo>
                  <a:lnTo>
                    <a:pt x="367" y="625"/>
                  </a:lnTo>
                  <a:lnTo>
                    <a:pt x="360" y="614"/>
                  </a:lnTo>
                  <a:lnTo>
                    <a:pt x="351" y="602"/>
                  </a:lnTo>
                  <a:lnTo>
                    <a:pt x="343" y="592"/>
                  </a:lnTo>
                  <a:lnTo>
                    <a:pt x="334" y="582"/>
                  </a:lnTo>
                  <a:lnTo>
                    <a:pt x="325" y="574"/>
                  </a:lnTo>
                  <a:lnTo>
                    <a:pt x="315" y="566"/>
                  </a:lnTo>
                  <a:lnTo>
                    <a:pt x="306" y="559"/>
                  </a:lnTo>
                  <a:lnTo>
                    <a:pt x="295" y="552"/>
                  </a:lnTo>
                  <a:lnTo>
                    <a:pt x="285" y="547"/>
                  </a:lnTo>
                  <a:lnTo>
                    <a:pt x="273" y="543"/>
                  </a:lnTo>
                  <a:lnTo>
                    <a:pt x="262" y="539"/>
                  </a:lnTo>
                  <a:lnTo>
                    <a:pt x="252" y="536"/>
                  </a:lnTo>
                  <a:lnTo>
                    <a:pt x="240" y="535"/>
                  </a:lnTo>
                  <a:lnTo>
                    <a:pt x="228" y="535"/>
                  </a:lnTo>
                  <a:lnTo>
                    <a:pt x="216" y="535"/>
                  </a:lnTo>
                  <a:lnTo>
                    <a:pt x="205" y="537"/>
                  </a:lnTo>
                  <a:lnTo>
                    <a:pt x="193" y="539"/>
                  </a:lnTo>
                  <a:lnTo>
                    <a:pt x="183" y="544"/>
                  </a:lnTo>
                  <a:lnTo>
                    <a:pt x="173" y="548"/>
                  </a:lnTo>
                  <a:lnTo>
                    <a:pt x="162" y="553"/>
                  </a:lnTo>
                  <a:lnTo>
                    <a:pt x="152" y="560"/>
                  </a:lnTo>
                  <a:lnTo>
                    <a:pt x="142" y="568"/>
                  </a:lnTo>
                  <a:lnTo>
                    <a:pt x="133" y="576"/>
                  </a:lnTo>
                  <a:lnTo>
                    <a:pt x="123" y="586"/>
                  </a:lnTo>
                  <a:lnTo>
                    <a:pt x="115" y="596"/>
                  </a:lnTo>
                  <a:lnTo>
                    <a:pt x="106" y="607"/>
                  </a:lnTo>
                  <a:lnTo>
                    <a:pt x="98" y="619"/>
                  </a:lnTo>
                  <a:lnTo>
                    <a:pt x="91" y="631"/>
                  </a:lnTo>
                  <a:lnTo>
                    <a:pt x="83" y="645"/>
                  </a:lnTo>
                  <a:lnTo>
                    <a:pt x="77" y="659"/>
                  </a:lnTo>
                  <a:lnTo>
                    <a:pt x="74" y="659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289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3" name="Freeform 21"/>
            <p:cNvSpPr>
              <a:spLocks noChangeAspect="1" noEditPoints="1"/>
            </p:cNvSpPr>
            <p:nvPr/>
          </p:nvSpPr>
          <p:spPr bwMode="black">
            <a:xfrm>
              <a:off x="2638" y="3764"/>
              <a:ext cx="77" cy="129"/>
            </a:xfrm>
            <a:custGeom>
              <a:avLst/>
              <a:gdLst/>
              <a:ahLst/>
              <a:cxnLst>
                <a:cxn ang="0">
                  <a:pos x="258" y="119"/>
                </a:cxn>
                <a:cxn ang="0">
                  <a:pos x="290" y="133"/>
                </a:cxn>
                <a:cxn ang="0">
                  <a:pos x="317" y="155"/>
                </a:cxn>
                <a:cxn ang="0">
                  <a:pos x="355" y="215"/>
                </a:cxn>
                <a:cxn ang="0">
                  <a:pos x="382" y="306"/>
                </a:cxn>
                <a:cxn ang="0">
                  <a:pos x="389" y="414"/>
                </a:cxn>
                <a:cxn ang="0">
                  <a:pos x="372" y="516"/>
                </a:cxn>
                <a:cxn ang="0">
                  <a:pos x="335" y="597"/>
                </a:cxn>
                <a:cxn ang="0">
                  <a:pos x="304" y="632"/>
                </a:cxn>
                <a:cxn ang="0">
                  <a:pos x="274" y="651"/>
                </a:cxn>
                <a:cxn ang="0">
                  <a:pos x="242" y="658"/>
                </a:cxn>
                <a:cxn ang="0">
                  <a:pos x="208" y="656"/>
                </a:cxn>
                <a:cxn ang="0">
                  <a:pos x="177" y="642"/>
                </a:cxn>
                <a:cxn ang="0">
                  <a:pos x="149" y="619"/>
                </a:cxn>
                <a:cxn ang="0">
                  <a:pos x="110" y="560"/>
                </a:cxn>
                <a:cxn ang="0">
                  <a:pos x="83" y="467"/>
                </a:cxn>
                <a:cxn ang="0">
                  <a:pos x="78" y="358"/>
                </a:cxn>
                <a:cxn ang="0">
                  <a:pos x="94" y="258"/>
                </a:cxn>
                <a:cxn ang="0">
                  <a:pos x="131" y="178"/>
                </a:cxn>
                <a:cxn ang="0">
                  <a:pos x="162" y="142"/>
                </a:cxn>
                <a:cxn ang="0">
                  <a:pos x="192" y="124"/>
                </a:cxn>
                <a:cxn ang="0">
                  <a:pos x="225" y="117"/>
                </a:cxn>
                <a:cxn ang="0">
                  <a:pos x="256" y="770"/>
                </a:cxn>
                <a:cxn ang="0">
                  <a:pos x="301" y="755"/>
                </a:cxn>
                <a:cxn ang="0">
                  <a:pos x="342" y="727"/>
                </a:cxn>
                <a:cxn ang="0">
                  <a:pos x="379" y="685"/>
                </a:cxn>
                <a:cxn ang="0">
                  <a:pos x="410" y="633"/>
                </a:cxn>
                <a:cxn ang="0">
                  <a:pos x="435" y="573"/>
                </a:cxn>
                <a:cxn ang="0">
                  <a:pos x="454" y="504"/>
                </a:cxn>
                <a:cxn ang="0">
                  <a:pos x="462" y="428"/>
                </a:cxn>
                <a:cxn ang="0">
                  <a:pos x="462" y="348"/>
                </a:cxn>
                <a:cxn ang="0">
                  <a:pos x="454" y="272"/>
                </a:cxn>
                <a:cxn ang="0">
                  <a:pos x="436" y="202"/>
                </a:cxn>
                <a:cxn ang="0">
                  <a:pos x="412" y="140"/>
                </a:cxn>
                <a:cxn ang="0">
                  <a:pos x="380" y="87"/>
                </a:cxn>
                <a:cxn ang="0">
                  <a:pos x="344" y="46"/>
                </a:cxn>
                <a:cxn ang="0">
                  <a:pos x="303" y="17"/>
                </a:cxn>
                <a:cxn ang="0">
                  <a:pos x="257" y="1"/>
                </a:cxn>
                <a:cxn ang="0">
                  <a:pos x="209" y="1"/>
                </a:cxn>
                <a:cxn ang="0">
                  <a:pos x="163" y="17"/>
                </a:cxn>
                <a:cxn ang="0">
                  <a:pos x="121" y="46"/>
                </a:cxn>
                <a:cxn ang="0">
                  <a:pos x="84" y="87"/>
                </a:cxn>
                <a:cxn ang="0">
                  <a:pos x="53" y="140"/>
                </a:cxn>
                <a:cxn ang="0">
                  <a:pos x="28" y="202"/>
                </a:cxn>
                <a:cxn ang="0">
                  <a:pos x="10" y="272"/>
                </a:cxn>
                <a:cxn ang="0">
                  <a:pos x="1" y="348"/>
                </a:cxn>
                <a:cxn ang="0">
                  <a:pos x="1" y="428"/>
                </a:cxn>
                <a:cxn ang="0">
                  <a:pos x="10" y="504"/>
                </a:cxn>
                <a:cxn ang="0">
                  <a:pos x="28" y="573"/>
                </a:cxn>
                <a:cxn ang="0">
                  <a:pos x="53" y="633"/>
                </a:cxn>
                <a:cxn ang="0">
                  <a:pos x="84" y="685"/>
                </a:cxn>
                <a:cxn ang="0">
                  <a:pos x="121" y="727"/>
                </a:cxn>
                <a:cxn ang="0">
                  <a:pos x="163" y="755"/>
                </a:cxn>
                <a:cxn ang="0">
                  <a:pos x="209" y="770"/>
                </a:cxn>
              </a:cxnLst>
              <a:rect l="0" t="0" r="r" b="b"/>
              <a:pathLst>
                <a:path w="463" h="772">
                  <a:moveTo>
                    <a:pt x="233" y="117"/>
                  </a:moveTo>
                  <a:lnTo>
                    <a:pt x="242" y="117"/>
                  </a:lnTo>
                  <a:lnTo>
                    <a:pt x="250" y="118"/>
                  </a:lnTo>
                  <a:lnTo>
                    <a:pt x="258" y="119"/>
                  </a:lnTo>
                  <a:lnTo>
                    <a:pt x="267" y="122"/>
                  </a:lnTo>
                  <a:lnTo>
                    <a:pt x="274" y="124"/>
                  </a:lnTo>
                  <a:lnTo>
                    <a:pt x="282" y="128"/>
                  </a:lnTo>
                  <a:lnTo>
                    <a:pt x="290" y="133"/>
                  </a:lnTo>
                  <a:lnTo>
                    <a:pt x="297" y="137"/>
                  </a:lnTo>
                  <a:lnTo>
                    <a:pt x="304" y="142"/>
                  </a:lnTo>
                  <a:lnTo>
                    <a:pt x="310" y="149"/>
                  </a:lnTo>
                  <a:lnTo>
                    <a:pt x="317" y="155"/>
                  </a:lnTo>
                  <a:lnTo>
                    <a:pt x="323" y="162"/>
                  </a:lnTo>
                  <a:lnTo>
                    <a:pt x="335" y="178"/>
                  </a:lnTo>
                  <a:lnTo>
                    <a:pt x="346" y="195"/>
                  </a:lnTo>
                  <a:lnTo>
                    <a:pt x="355" y="215"/>
                  </a:lnTo>
                  <a:lnTo>
                    <a:pt x="364" y="235"/>
                  </a:lnTo>
                  <a:lnTo>
                    <a:pt x="372" y="258"/>
                  </a:lnTo>
                  <a:lnTo>
                    <a:pt x="378" y="282"/>
                  </a:lnTo>
                  <a:lnTo>
                    <a:pt x="382" y="306"/>
                  </a:lnTo>
                  <a:lnTo>
                    <a:pt x="387" y="332"/>
                  </a:lnTo>
                  <a:lnTo>
                    <a:pt x="389" y="358"/>
                  </a:lnTo>
                  <a:lnTo>
                    <a:pt x="389" y="386"/>
                  </a:lnTo>
                  <a:lnTo>
                    <a:pt x="389" y="414"/>
                  </a:lnTo>
                  <a:lnTo>
                    <a:pt x="387" y="441"/>
                  </a:lnTo>
                  <a:lnTo>
                    <a:pt x="382" y="467"/>
                  </a:lnTo>
                  <a:lnTo>
                    <a:pt x="378" y="492"/>
                  </a:lnTo>
                  <a:lnTo>
                    <a:pt x="372" y="516"/>
                  </a:lnTo>
                  <a:lnTo>
                    <a:pt x="364" y="538"/>
                  </a:lnTo>
                  <a:lnTo>
                    <a:pt x="355" y="560"/>
                  </a:lnTo>
                  <a:lnTo>
                    <a:pt x="346" y="579"/>
                  </a:lnTo>
                  <a:lnTo>
                    <a:pt x="335" y="597"/>
                  </a:lnTo>
                  <a:lnTo>
                    <a:pt x="323" y="612"/>
                  </a:lnTo>
                  <a:lnTo>
                    <a:pt x="317" y="619"/>
                  </a:lnTo>
                  <a:lnTo>
                    <a:pt x="310" y="626"/>
                  </a:lnTo>
                  <a:lnTo>
                    <a:pt x="304" y="632"/>
                  </a:lnTo>
                  <a:lnTo>
                    <a:pt x="297" y="638"/>
                  </a:lnTo>
                  <a:lnTo>
                    <a:pt x="290" y="642"/>
                  </a:lnTo>
                  <a:lnTo>
                    <a:pt x="282" y="646"/>
                  </a:lnTo>
                  <a:lnTo>
                    <a:pt x="274" y="651"/>
                  </a:lnTo>
                  <a:lnTo>
                    <a:pt x="267" y="653"/>
                  </a:lnTo>
                  <a:lnTo>
                    <a:pt x="258" y="656"/>
                  </a:lnTo>
                  <a:lnTo>
                    <a:pt x="250" y="657"/>
                  </a:lnTo>
                  <a:lnTo>
                    <a:pt x="242" y="658"/>
                  </a:lnTo>
                  <a:lnTo>
                    <a:pt x="233" y="658"/>
                  </a:lnTo>
                  <a:lnTo>
                    <a:pt x="225" y="658"/>
                  </a:lnTo>
                  <a:lnTo>
                    <a:pt x="216" y="657"/>
                  </a:lnTo>
                  <a:lnTo>
                    <a:pt x="208" y="656"/>
                  </a:lnTo>
                  <a:lnTo>
                    <a:pt x="200" y="653"/>
                  </a:lnTo>
                  <a:lnTo>
                    <a:pt x="192" y="651"/>
                  </a:lnTo>
                  <a:lnTo>
                    <a:pt x="184" y="646"/>
                  </a:lnTo>
                  <a:lnTo>
                    <a:pt x="177" y="642"/>
                  </a:lnTo>
                  <a:lnTo>
                    <a:pt x="170" y="638"/>
                  </a:lnTo>
                  <a:lnTo>
                    <a:pt x="162" y="632"/>
                  </a:lnTo>
                  <a:lnTo>
                    <a:pt x="156" y="626"/>
                  </a:lnTo>
                  <a:lnTo>
                    <a:pt x="149" y="619"/>
                  </a:lnTo>
                  <a:lnTo>
                    <a:pt x="143" y="612"/>
                  </a:lnTo>
                  <a:lnTo>
                    <a:pt x="131" y="597"/>
                  </a:lnTo>
                  <a:lnTo>
                    <a:pt x="120" y="579"/>
                  </a:lnTo>
                  <a:lnTo>
                    <a:pt x="110" y="560"/>
                  </a:lnTo>
                  <a:lnTo>
                    <a:pt x="102" y="538"/>
                  </a:lnTo>
                  <a:lnTo>
                    <a:pt x="94" y="516"/>
                  </a:lnTo>
                  <a:lnTo>
                    <a:pt x="88" y="492"/>
                  </a:lnTo>
                  <a:lnTo>
                    <a:pt x="83" y="467"/>
                  </a:lnTo>
                  <a:lnTo>
                    <a:pt x="80" y="441"/>
                  </a:lnTo>
                  <a:lnTo>
                    <a:pt x="78" y="414"/>
                  </a:lnTo>
                  <a:lnTo>
                    <a:pt x="77" y="386"/>
                  </a:lnTo>
                  <a:lnTo>
                    <a:pt x="78" y="358"/>
                  </a:lnTo>
                  <a:lnTo>
                    <a:pt x="80" y="332"/>
                  </a:lnTo>
                  <a:lnTo>
                    <a:pt x="83" y="306"/>
                  </a:lnTo>
                  <a:lnTo>
                    <a:pt x="88" y="282"/>
                  </a:lnTo>
                  <a:lnTo>
                    <a:pt x="94" y="258"/>
                  </a:lnTo>
                  <a:lnTo>
                    <a:pt x="102" y="235"/>
                  </a:lnTo>
                  <a:lnTo>
                    <a:pt x="110" y="215"/>
                  </a:lnTo>
                  <a:lnTo>
                    <a:pt x="120" y="195"/>
                  </a:lnTo>
                  <a:lnTo>
                    <a:pt x="131" y="178"/>
                  </a:lnTo>
                  <a:lnTo>
                    <a:pt x="143" y="162"/>
                  </a:lnTo>
                  <a:lnTo>
                    <a:pt x="149" y="155"/>
                  </a:lnTo>
                  <a:lnTo>
                    <a:pt x="156" y="149"/>
                  </a:lnTo>
                  <a:lnTo>
                    <a:pt x="162" y="142"/>
                  </a:lnTo>
                  <a:lnTo>
                    <a:pt x="170" y="137"/>
                  </a:lnTo>
                  <a:lnTo>
                    <a:pt x="177" y="133"/>
                  </a:lnTo>
                  <a:lnTo>
                    <a:pt x="184" y="128"/>
                  </a:lnTo>
                  <a:lnTo>
                    <a:pt x="192" y="124"/>
                  </a:lnTo>
                  <a:lnTo>
                    <a:pt x="200" y="122"/>
                  </a:lnTo>
                  <a:lnTo>
                    <a:pt x="208" y="119"/>
                  </a:lnTo>
                  <a:lnTo>
                    <a:pt x="216" y="118"/>
                  </a:lnTo>
                  <a:lnTo>
                    <a:pt x="225" y="117"/>
                  </a:lnTo>
                  <a:lnTo>
                    <a:pt x="233" y="117"/>
                  </a:lnTo>
                  <a:close/>
                  <a:moveTo>
                    <a:pt x="233" y="772"/>
                  </a:moveTo>
                  <a:lnTo>
                    <a:pt x="245" y="772"/>
                  </a:lnTo>
                  <a:lnTo>
                    <a:pt x="256" y="770"/>
                  </a:lnTo>
                  <a:lnTo>
                    <a:pt x="268" y="768"/>
                  </a:lnTo>
                  <a:lnTo>
                    <a:pt x="280" y="765"/>
                  </a:lnTo>
                  <a:lnTo>
                    <a:pt x="291" y="761"/>
                  </a:lnTo>
                  <a:lnTo>
                    <a:pt x="301" y="755"/>
                  </a:lnTo>
                  <a:lnTo>
                    <a:pt x="312" y="750"/>
                  </a:lnTo>
                  <a:lnTo>
                    <a:pt x="323" y="742"/>
                  </a:lnTo>
                  <a:lnTo>
                    <a:pt x="333" y="735"/>
                  </a:lnTo>
                  <a:lnTo>
                    <a:pt x="342" y="727"/>
                  </a:lnTo>
                  <a:lnTo>
                    <a:pt x="352" y="717"/>
                  </a:lnTo>
                  <a:lnTo>
                    <a:pt x="362" y="708"/>
                  </a:lnTo>
                  <a:lnTo>
                    <a:pt x="371" y="697"/>
                  </a:lnTo>
                  <a:lnTo>
                    <a:pt x="379" y="685"/>
                  </a:lnTo>
                  <a:lnTo>
                    <a:pt x="388" y="673"/>
                  </a:lnTo>
                  <a:lnTo>
                    <a:pt x="396" y="661"/>
                  </a:lnTo>
                  <a:lnTo>
                    <a:pt x="404" y="647"/>
                  </a:lnTo>
                  <a:lnTo>
                    <a:pt x="410" y="633"/>
                  </a:lnTo>
                  <a:lnTo>
                    <a:pt x="418" y="619"/>
                  </a:lnTo>
                  <a:lnTo>
                    <a:pt x="425" y="604"/>
                  </a:lnTo>
                  <a:lnTo>
                    <a:pt x="430" y="589"/>
                  </a:lnTo>
                  <a:lnTo>
                    <a:pt x="435" y="573"/>
                  </a:lnTo>
                  <a:lnTo>
                    <a:pt x="441" y="556"/>
                  </a:lnTo>
                  <a:lnTo>
                    <a:pt x="445" y="539"/>
                  </a:lnTo>
                  <a:lnTo>
                    <a:pt x="449" y="521"/>
                  </a:lnTo>
                  <a:lnTo>
                    <a:pt x="454" y="504"/>
                  </a:lnTo>
                  <a:lnTo>
                    <a:pt x="456" y="485"/>
                  </a:lnTo>
                  <a:lnTo>
                    <a:pt x="459" y="467"/>
                  </a:lnTo>
                  <a:lnTo>
                    <a:pt x="461" y="448"/>
                  </a:lnTo>
                  <a:lnTo>
                    <a:pt x="462" y="428"/>
                  </a:lnTo>
                  <a:lnTo>
                    <a:pt x="463" y="409"/>
                  </a:lnTo>
                  <a:lnTo>
                    <a:pt x="463" y="388"/>
                  </a:lnTo>
                  <a:lnTo>
                    <a:pt x="463" y="368"/>
                  </a:lnTo>
                  <a:lnTo>
                    <a:pt x="462" y="348"/>
                  </a:lnTo>
                  <a:lnTo>
                    <a:pt x="461" y="329"/>
                  </a:lnTo>
                  <a:lnTo>
                    <a:pt x="459" y="310"/>
                  </a:lnTo>
                  <a:lnTo>
                    <a:pt x="457" y="290"/>
                  </a:lnTo>
                  <a:lnTo>
                    <a:pt x="454" y="272"/>
                  </a:lnTo>
                  <a:lnTo>
                    <a:pt x="449" y="254"/>
                  </a:lnTo>
                  <a:lnTo>
                    <a:pt x="446" y="236"/>
                  </a:lnTo>
                  <a:lnTo>
                    <a:pt x="442" y="219"/>
                  </a:lnTo>
                  <a:lnTo>
                    <a:pt x="436" y="202"/>
                  </a:lnTo>
                  <a:lnTo>
                    <a:pt x="431" y="186"/>
                  </a:lnTo>
                  <a:lnTo>
                    <a:pt x="425" y="170"/>
                  </a:lnTo>
                  <a:lnTo>
                    <a:pt x="418" y="155"/>
                  </a:lnTo>
                  <a:lnTo>
                    <a:pt x="412" y="140"/>
                  </a:lnTo>
                  <a:lnTo>
                    <a:pt x="405" y="126"/>
                  </a:lnTo>
                  <a:lnTo>
                    <a:pt x="398" y="112"/>
                  </a:lnTo>
                  <a:lnTo>
                    <a:pt x="389" y="100"/>
                  </a:lnTo>
                  <a:lnTo>
                    <a:pt x="380" y="87"/>
                  </a:lnTo>
                  <a:lnTo>
                    <a:pt x="372" y="77"/>
                  </a:lnTo>
                  <a:lnTo>
                    <a:pt x="363" y="66"/>
                  </a:lnTo>
                  <a:lnTo>
                    <a:pt x="353" y="55"/>
                  </a:lnTo>
                  <a:lnTo>
                    <a:pt x="344" y="46"/>
                  </a:lnTo>
                  <a:lnTo>
                    <a:pt x="334" y="38"/>
                  </a:lnTo>
                  <a:lnTo>
                    <a:pt x="324" y="30"/>
                  </a:lnTo>
                  <a:lnTo>
                    <a:pt x="313" y="23"/>
                  </a:lnTo>
                  <a:lnTo>
                    <a:pt x="303" y="17"/>
                  </a:lnTo>
                  <a:lnTo>
                    <a:pt x="292" y="12"/>
                  </a:lnTo>
                  <a:lnTo>
                    <a:pt x="280" y="8"/>
                  </a:lnTo>
                  <a:lnTo>
                    <a:pt x="269" y="4"/>
                  </a:lnTo>
                  <a:lnTo>
                    <a:pt x="257" y="1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9" y="1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74" y="12"/>
                  </a:lnTo>
                  <a:lnTo>
                    <a:pt x="163" y="17"/>
                  </a:lnTo>
                  <a:lnTo>
                    <a:pt x="152" y="23"/>
                  </a:lnTo>
                  <a:lnTo>
                    <a:pt x="142" y="30"/>
                  </a:lnTo>
                  <a:lnTo>
                    <a:pt x="132" y="38"/>
                  </a:lnTo>
                  <a:lnTo>
                    <a:pt x="121" y="46"/>
                  </a:lnTo>
                  <a:lnTo>
                    <a:pt x="111" y="55"/>
                  </a:lnTo>
                  <a:lnTo>
                    <a:pt x="103" y="66"/>
                  </a:lnTo>
                  <a:lnTo>
                    <a:pt x="93" y="77"/>
                  </a:lnTo>
                  <a:lnTo>
                    <a:pt x="84" y="87"/>
                  </a:lnTo>
                  <a:lnTo>
                    <a:pt x="76" y="100"/>
                  </a:lnTo>
                  <a:lnTo>
                    <a:pt x="68" y="112"/>
                  </a:lnTo>
                  <a:lnTo>
                    <a:pt x="60" y="126"/>
                  </a:lnTo>
                  <a:lnTo>
                    <a:pt x="53" y="140"/>
                  </a:lnTo>
                  <a:lnTo>
                    <a:pt x="46" y="155"/>
                  </a:lnTo>
                  <a:lnTo>
                    <a:pt x="39" y="170"/>
                  </a:lnTo>
                  <a:lnTo>
                    <a:pt x="34" y="186"/>
                  </a:lnTo>
                  <a:lnTo>
                    <a:pt x="28" y="202"/>
                  </a:lnTo>
                  <a:lnTo>
                    <a:pt x="23" y="219"/>
                  </a:lnTo>
                  <a:lnTo>
                    <a:pt x="19" y="236"/>
                  </a:lnTo>
                  <a:lnTo>
                    <a:pt x="14" y="254"/>
                  </a:lnTo>
                  <a:lnTo>
                    <a:pt x="10" y="272"/>
                  </a:lnTo>
                  <a:lnTo>
                    <a:pt x="7" y="290"/>
                  </a:lnTo>
                  <a:lnTo>
                    <a:pt x="5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5" y="467"/>
                  </a:lnTo>
                  <a:lnTo>
                    <a:pt x="7" y="485"/>
                  </a:lnTo>
                  <a:lnTo>
                    <a:pt x="10" y="504"/>
                  </a:lnTo>
                  <a:lnTo>
                    <a:pt x="14" y="521"/>
                  </a:lnTo>
                  <a:lnTo>
                    <a:pt x="19" y="539"/>
                  </a:lnTo>
                  <a:lnTo>
                    <a:pt x="23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39" y="604"/>
                  </a:lnTo>
                  <a:lnTo>
                    <a:pt x="46" y="619"/>
                  </a:lnTo>
                  <a:lnTo>
                    <a:pt x="53" y="633"/>
                  </a:lnTo>
                  <a:lnTo>
                    <a:pt x="60" y="647"/>
                  </a:lnTo>
                  <a:lnTo>
                    <a:pt x="68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3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2" y="735"/>
                  </a:lnTo>
                  <a:lnTo>
                    <a:pt x="142" y="742"/>
                  </a:lnTo>
                  <a:lnTo>
                    <a:pt x="152" y="750"/>
                  </a:lnTo>
                  <a:lnTo>
                    <a:pt x="163" y="755"/>
                  </a:lnTo>
                  <a:lnTo>
                    <a:pt x="174" y="761"/>
                  </a:lnTo>
                  <a:lnTo>
                    <a:pt x="186" y="765"/>
                  </a:lnTo>
                  <a:lnTo>
                    <a:pt x="198" y="768"/>
                  </a:lnTo>
                  <a:lnTo>
                    <a:pt x="209" y="770"/>
                  </a:lnTo>
                  <a:lnTo>
                    <a:pt x="220" y="772"/>
                  </a:lnTo>
                  <a:lnTo>
                    <a:pt x="233" y="772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Freeform 22"/>
            <p:cNvSpPr>
              <a:spLocks noChangeAspect="1"/>
            </p:cNvSpPr>
            <p:nvPr/>
          </p:nvSpPr>
          <p:spPr bwMode="black">
            <a:xfrm>
              <a:off x="2729" y="3764"/>
              <a:ext cx="40" cy="126"/>
            </a:xfrm>
            <a:custGeom>
              <a:avLst/>
              <a:gdLst/>
              <a:ahLst/>
              <a:cxnLst>
                <a:cxn ang="0">
                  <a:pos x="75" y="100"/>
                </a:cxn>
                <a:cxn ang="0">
                  <a:pos x="77" y="100"/>
                </a:cxn>
                <a:cxn ang="0">
                  <a:pos x="87" y="79"/>
                </a:cxn>
                <a:cxn ang="0">
                  <a:pos x="97" y="59"/>
                </a:cxn>
                <a:cxn ang="0">
                  <a:pos x="106" y="43"/>
                </a:cxn>
                <a:cxn ang="0">
                  <a:pos x="117" y="28"/>
                </a:cxn>
                <a:cxn ang="0">
                  <a:pos x="122" y="22"/>
                </a:cxn>
                <a:cxn ang="0">
                  <a:pos x="129" y="16"/>
                </a:cxn>
                <a:cxn ang="0">
                  <a:pos x="135" y="11"/>
                </a:cxn>
                <a:cxn ang="0">
                  <a:pos x="142" y="8"/>
                </a:cxn>
                <a:cxn ang="0">
                  <a:pos x="148" y="4"/>
                </a:cxn>
                <a:cxn ang="0">
                  <a:pos x="156" y="1"/>
                </a:cxn>
                <a:cxn ang="0">
                  <a:pos x="165" y="0"/>
                </a:cxn>
                <a:cxn ang="0">
                  <a:pos x="173" y="0"/>
                </a:cxn>
                <a:cxn ang="0">
                  <a:pos x="183" y="0"/>
                </a:cxn>
                <a:cxn ang="0">
                  <a:pos x="192" y="2"/>
                </a:cxn>
                <a:cxn ang="0">
                  <a:pos x="201" y="4"/>
                </a:cxn>
                <a:cxn ang="0">
                  <a:pos x="209" y="9"/>
                </a:cxn>
                <a:cxn ang="0">
                  <a:pos x="217" y="14"/>
                </a:cxn>
                <a:cxn ang="0">
                  <a:pos x="226" y="19"/>
                </a:cxn>
                <a:cxn ang="0">
                  <a:pos x="234" y="26"/>
                </a:cxn>
                <a:cxn ang="0">
                  <a:pos x="242" y="33"/>
                </a:cxn>
                <a:cxn ang="0">
                  <a:pos x="205" y="148"/>
                </a:cxn>
                <a:cxn ang="0">
                  <a:pos x="195" y="136"/>
                </a:cxn>
                <a:cxn ang="0">
                  <a:pos x="185" y="126"/>
                </a:cxn>
                <a:cxn ang="0">
                  <a:pos x="180" y="122"/>
                </a:cxn>
                <a:cxn ang="0">
                  <a:pos x="174" y="119"/>
                </a:cxn>
                <a:cxn ang="0">
                  <a:pos x="167" y="117"/>
                </a:cxn>
                <a:cxn ang="0">
                  <a:pos x="159" y="117"/>
                </a:cxn>
                <a:cxn ang="0">
                  <a:pos x="153" y="117"/>
                </a:cxn>
                <a:cxn ang="0">
                  <a:pos x="145" y="118"/>
                </a:cxn>
                <a:cxn ang="0">
                  <a:pos x="139" y="121"/>
                </a:cxn>
                <a:cxn ang="0">
                  <a:pos x="132" y="124"/>
                </a:cxn>
                <a:cxn ang="0">
                  <a:pos x="127" y="127"/>
                </a:cxn>
                <a:cxn ang="0">
                  <a:pos x="121" y="133"/>
                </a:cxn>
                <a:cxn ang="0">
                  <a:pos x="116" y="138"/>
                </a:cxn>
                <a:cxn ang="0">
                  <a:pos x="112" y="145"/>
                </a:cxn>
                <a:cxn ang="0">
                  <a:pos x="104" y="160"/>
                </a:cxn>
                <a:cxn ang="0">
                  <a:pos x="97" y="176"/>
                </a:cxn>
                <a:cxn ang="0">
                  <a:pos x="91" y="195"/>
                </a:cxn>
                <a:cxn ang="0">
                  <a:pos x="87" y="216"/>
                </a:cxn>
                <a:cxn ang="0">
                  <a:pos x="83" y="236"/>
                </a:cxn>
                <a:cxn ang="0">
                  <a:pos x="80" y="259"/>
                </a:cxn>
                <a:cxn ang="0">
                  <a:pos x="78" y="282"/>
                </a:cxn>
                <a:cxn ang="0">
                  <a:pos x="77" y="303"/>
                </a:cxn>
                <a:cxn ang="0">
                  <a:pos x="75" y="347"/>
                </a:cxn>
                <a:cxn ang="0">
                  <a:pos x="75" y="386"/>
                </a:cxn>
                <a:cxn ang="0">
                  <a:pos x="75" y="754"/>
                </a:cxn>
                <a:cxn ang="0">
                  <a:pos x="0" y="754"/>
                </a:cxn>
                <a:cxn ang="0">
                  <a:pos x="0" y="20"/>
                </a:cxn>
                <a:cxn ang="0">
                  <a:pos x="75" y="20"/>
                </a:cxn>
                <a:cxn ang="0">
                  <a:pos x="75" y="100"/>
                </a:cxn>
              </a:cxnLst>
              <a:rect l="0" t="0" r="r" b="b"/>
              <a:pathLst>
                <a:path w="242" h="754">
                  <a:moveTo>
                    <a:pt x="75" y="100"/>
                  </a:moveTo>
                  <a:lnTo>
                    <a:pt x="77" y="100"/>
                  </a:lnTo>
                  <a:lnTo>
                    <a:pt x="87" y="79"/>
                  </a:lnTo>
                  <a:lnTo>
                    <a:pt x="97" y="59"/>
                  </a:lnTo>
                  <a:lnTo>
                    <a:pt x="106" y="43"/>
                  </a:lnTo>
                  <a:lnTo>
                    <a:pt x="117" y="28"/>
                  </a:lnTo>
                  <a:lnTo>
                    <a:pt x="122" y="22"/>
                  </a:lnTo>
                  <a:lnTo>
                    <a:pt x="129" y="16"/>
                  </a:lnTo>
                  <a:lnTo>
                    <a:pt x="135" y="11"/>
                  </a:lnTo>
                  <a:lnTo>
                    <a:pt x="142" y="8"/>
                  </a:lnTo>
                  <a:lnTo>
                    <a:pt x="148" y="4"/>
                  </a:lnTo>
                  <a:lnTo>
                    <a:pt x="156" y="1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183" y="0"/>
                  </a:lnTo>
                  <a:lnTo>
                    <a:pt x="192" y="2"/>
                  </a:lnTo>
                  <a:lnTo>
                    <a:pt x="201" y="4"/>
                  </a:lnTo>
                  <a:lnTo>
                    <a:pt x="209" y="9"/>
                  </a:lnTo>
                  <a:lnTo>
                    <a:pt x="217" y="14"/>
                  </a:lnTo>
                  <a:lnTo>
                    <a:pt x="226" y="19"/>
                  </a:lnTo>
                  <a:lnTo>
                    <a:pt x="234" y="26"/>
                  </a:lnTo>
                  <a:lnTo>
                    <a:pt x="242" y="33"/>
                  </a:lnTo>
                  <a:lnTo>
                    <a:pt x="205" y="148"/>
                  </a:lnTo>
                  <a:lnTo>
                    <a:pt x="195" y="136"/>
                  </a:lnTo>
                  <a:lnTo>
                    <a:pt x="185" y="126"/>
                  </a:lnTo>
                  <a:lnTo>
                    <a:pt x="180" y="122"/>
                  </a:lnTo>
                  <a:lnTo>
                    <a:pt x="174" y="119"/>
                  </a:lnTo>
                  <a:lnTo>
                    <a:pt x="167" y="117"/>
                  </a:lnTo>
                  <a:lnTo>
                    <a:pt x="159" y="117"/>
                  </a:lnTo>
                  <a:lnTo>
                    <a:pt x="153" y="117"/>
                  </a:lnTo>
                  <a:lnTo>
                    <a:pt x="145" y="118"/>
                  </a:lnTo>
                  <a:lnTo>
                    <a:pt x="139" y="121"/>
                  </a:lnTo>
                  <a:lnTo>
                    <a:pt x="132" y="124"/>
                  </a:lnTo>
                  <a:lnTo>
                    <a:pt x="127" y="127"/>
                  </a:lnTo>
                  <a:lnTo>
                    <a:pt x="121" y="133"/>
                  </a:lnTo>
                  <a:lnTo>
                    <a:pt x="116" y="138"/>
                  </a:lnTo>
                  <a:lnTo>
                    <a:pt x="112" y="145"/>
                  </a:lnTo>
                  <a:lnTo>
                    <a:pt x="104" y="160"/>
                  </a:lnTo>
                  <a:lnTo>
                    <a:pt x="97" y="176"/>
                  </a:lnTo>
                  <a:lnTo>
                    <a:pt x="91" y="195"/>
                  </a:lnTo>
                  <a:lnTo>
                    <a:pt x="87" y="216"/>
                  </a:lnTo>
                  <a:lnTo>
                    <a:pt x="83" y="236"/>
                  </a:lnTo>
                  <a:lnTo>
                    <a:pt x="80" y="259"/>
                  </a:lnTo>
                  <a:lnTo>
                    <a:pt x="78" y="282"/>
                  </a:lnTo>
                  <a:lnTo>
                    <a:pt x="77" y="303"/>
                  </a:lnTo>
                  <a:lnTo>
                    <a:pt x="75" y="347"/>
                  </a:lnTo>
                  <a:lnTo>
                    <a:pt x="75" y="386"/>
                  </a:lnTo>
                  <a:lnTo>
                    <a:pt x="75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5" y="20"/>
                  </a:lnTo>
                  <a:lnTo>
                    <a:pt x="75" y="10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Freeform 23"/>
            <p:cNvSpPr>
              <a:spLocks noChangeAspect="1" noEditPoints="1"/>
            </p:cNvSpPr>
            <p:nvPr/>
          </p:nvSpPr>
          <p:spPr bwMode="black">
            <a:xfrm>
              <a:off x="2772" y="3764"/>
              <a:ext cx="74" cy="129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260" y="124"/>
                </a:cxn>
                <a:cxn ang="0">
                  <a:pos x="281" y="137"/>
                </a:cxn>
                <a:cxn ang="0">
                  <a:pos x="301" y="154"/>
                </a:cxn>
                <a:cxn ang="0">
                  <a:pos x="328" y="193"/>
                </a:cxn>
                <a:cxn ang="0">
                  <a:pos x="352" y="254"/>
                </a:cxn>
                <a:cxn ang="0">
                  <a:pos x="365" y="327"/>
                </a:cxn>
                <a:cxn ang="0">
                  <a:pos x="367" y="408"/>
                </a:cxn>
                <a:cxn ang="0">
                  <a:pos x="358" y="487"/>
                </a:cxn>
                <a:cxn ang="0">
                  <a:pos x="339" y="556"/>
                </a:cxn>
                <a:cxn ang="0">
                  <a:pos x="309" y="610"/>
                </a:cxn>
                <a:cxn ang="0">
                  <a:pos x="291" y="630"/>
                </a:cxn>
                <a:cxn ang="0">
                  <a:pos x="271" y="645"/>
                </a:cxn>
                <a:cxn ang="0">
                  <a:pos x="248" y="655"/>
                </a:cxn>
                <a:cxn ang="0">
                  <a:pos x="222" y="658"/>
                </a:cxn>
                <a:cxn ang="0">
                  <a:pos x="196" y="655"/>
                </a:cxn>
                <a:cxn ang="0">
                  <a:pos x="173" y="645"/>
                </a:cxn>
                <a:cxn ang="0">
                  <a:pos x="152" y="629"/>
                </a:cxn>
                <a:cxn ang="0">
                  <a:pos x="134" y="607"/>
                </a:cxn>
                <a:cxn ang="0">
                  <a:pos x="104" y="551"/>
                </a:cxn>
                <a:cxn ang="0">
                  <a:pos x="86" y="482"/>
                </a:cxn>
                <a:cxn ang="0">
                  <a:pos x="76" y="405"/>
                </a:cxn>
                <a:cxn ang="0">
                  <a:pos x="78" y="327"/>
                </a:cxn>
                <a:cxn ang="0">
                  <a:pos x="92" y="257"/>
                </a:cxn>
                <a:cxn ang="0">
                  <a:pos x="116" y="195"/>
                </a:cxn>
                <a:cxn ang="0">
                  <a:pos x="149" y="149"/>
                </a:cxn>
                <a:cxn ang="0">
                  <a:pos x="175" y="128"/>
                </a:cxn>
                <a:cxn ang="0">
                  <a:pos x="196" y="119"/>
                </a:cxn>
                <a:cxn ang="0">
                  <a:pos x="219" y="117"/>
                </a:cxn>
                <a:cxn ang="0">
                  <a:pos x="365" y="124"/>
                </a:cxn>
                <a:cxn ang="0">
                  <a:pos x="347" y="96"/>
                </a:cxn>
                <a:cxn ang="0">
                  <a:pos x="324" y="61"/>
                </a:cxn>
                <a:cxn ang="0">
                  <a:pos x="295" y="33"/>
                </a:cxn>
                <a:cxn ang="0">
                  <a:pos x="266" y="13"/>
                </a:cxn>
                <a:cxn ang="0">
                  <a:pos x="234" y="2"/>
                </a:cxn>
                <a:cxn ang="0">
                  <a:pos x="199" y="0"/>
                </a:cxn>
                <a:cxn ang="0">
                  <a:pos x="164" y="8"/>
                </a:cxn>
                <a:cxn ang="0">
                  <a:pos x="132" y="24"/>
                </a:cxn>
                <a:cxn ang="0">
                  <a:pos x="103" y="47"/>
                </a:cxn>
                <a:cxn ang="0">
                  <a:pos x="77" y="79"/>
                </a:cxn>
                <a:cxn ang="0">
                  <a:pos x="56" y="115"/>
                </a:cxn>
                <a:cxn ang="0">
                  <a:pos x="37" y="159"/>
                </a:cxn>
                <a:cxn ang="0">
                  <a:pos x="14" y="239"/>
                </a:cxn>
                <a:cxn ang="0">
                  <a:pos x="1" y="350"/>
                </a:cxn>
                <a:cxn ang="0">
                  <a:pos x="3" y="463"/>
                </a:cxn>
                <a:cxn ang="0">
                  <a:pos x="22" y="566"/>
                </a:cxn>
                <a:cxn ang="0">
                  <a:pos x="44" y="628"/>
                </a:cxn>
                <a:cxn ang="0">
                  <a:pos x="63" y="669"/>
                </a:cxn>
                <a:cxn ang="0">
                  <a:pos x="87" y="704"/>
                </a:cxn>
                <a:cxn ang="0">
                  <a:pos x="114" y="732"/>
                </a:cxn>
                <a:cxn ang="0">
                  <a:pos x="143" y="754"/>
                </a:cxn>
                <a:cxn ang="0">
                  <a:pos x="176" y="768"/>
                </a:cxn>
                <a:cxn ang="0">
                  <a:pos x="211" y="772"/>
                </a:cxn>
                <a:cxn ang="0">
                  <a:pos x="245" y="768"/>
                </a:cxn>
                <a:cxn ang="0">
                  <a:pos x="276" y="755"/>
                </a:cxn>
                <a:cxn ang="0">
                  <a:pos x="305" y="735"/>
                </a:cxn>
                <a:cxn ang="0">
                  <a:pos x="331" y="704"/>
                </a:cxn>
                <a:cxn ang="0">
                  <a:pos x="355" y="666"/>
                </a:cxn>
                <a:cxn ang="0">
                  <a:pos x="365" y="754"/>
                </a:cxn>
              </a:cxnLst>
              <a:rect l="0" t="0" r="r" b="b"/>
              <a:pathLst>
                <a:path w="439" h="772">
                  <a:moveTo>
                    <a:pt x="219" y="117"/>
                  </a:moveTo>
                  <a:lnTo>
                    <a:pt x="227" y="117"/>
                  </a:lnTo>
                  <a:lnTo>
                    <a:pt x="236" y="118"/>
                  </a:lnTo>
                  <a:lnTo>
                    <a:pt x="245" y="119"/>
                  </a:lnTo>
                  <a:lnTo>
                    <a:pt x="252" y="121"/>
                  </a:lnTo>
                  <a:lnTo>
                    <a:pt x="260" y="124"/>
                  </a:lnTo>
                  <a:lnTo>
                    <a:pt x="267" y="127"/>
                  </a:lnTo>
                  <a:lnTo>
                    <a:pt x="275" y="132"/>
                  </a:lnTo>
                  <a:lnTo>
                    <a:pt x="281" y="137"/>
                  </a:lnTo>
                  <a:lnTo>
                    <a:pt x="288" y="141"/>
                  </a:lnTo>
                  <a:lnTo>
                    <a:pt x="294" y="148"/>
                  </a:lnTo>
                  <a:lnTo>
                    <a:pt x="301" y="154"/>
                  </a:lnTo>
                  <a:lnTo>
                    <a:pt x="307" y="161"/>
                  </a:lnTo>
                  <a:lnTo>
                    <a:pt x="318" y="176"/>
                  </a:lnTo>
                  <a:lnTo>
                    <a:pt x="328" y="193"/>
                  </a:lnTo>
                  <a:lnTo>
                    <a:pt x="338" y="211"/>
                  </a:lnTo>
                  <a:lnTo>
                    <a:pt x="345" y="232"/>
                  </a:lnTo>
                  <a:lnTo>
                    <a:pt x="352" y="254"/>
                  </a:lnTo>
                  <a:lnTo>
                    <a:pt x="357" y="277"/>
                  </a:lnTo>
                  <a:lnTo>
                    <a:pt x="361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2" y="462"/>
                  </a:lnTo>
                  <a:lnTo>
                    <a:pt x="358" y="487"/>
                  </a:lnTo>
                  <a:lnTo>
                    <a:pt x="353" y="511"/>
                  </a:lnTo>
                  <a:lnTo>
                    <a:pt x="346" y="534"/>
                  </a:lnTo>
                  <a:lnTo>
                    <a:pt x="339" y="556"/>
                  </a:lnTo>
                  <a:lnTo>
                    <a:pt x="330" y="575"/>
                  </a:lnTo>
                  <a:lnTo>
                    <a:pt x="320" y="593"/>
                  </a:lnTo>
                  <a:lnTo>
                    <a:pt x="309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5" y="636"/>
                  </a:lnTo>
                  <a:lnTo>
                    <a:pt x="278" y="641"/>
                  </a:lnTo>
                  <a:lnTo>
                    <a:pt x="271" y="645"/>
                  </a:lnTo>
                  <a:lnTo>
                    <a:pt x="263" y="649"/>
                  </a:lnTo>
                  <a:lnTo>
                    <a:pt x="256" y="653"/>
                  </a:lnTo>
                  <a:lnTo>
                    <a:pt x="248" y="655"/>
                  </a:lnTo>
                  <a:lnTo>
                    <a:pt x="239" y="657"/>
                  </a:lnTo>
                  <a:lnTo>
                    <a:pt x="231" y="658"/>
                  </a:lnTo>
                  <a:lnTo>
                    <a:pt x="222" y="658"/>
                  </a:lnTo>
                  <a:lnTo>
                    <a:pt x="213" y="658"/>
                  </a:lnTo>
                  <a:lnTo>
                    <a:pt x="205" y="657"/>
                  </a:lnTo>
                  <a:lnTo>
                    <a:pt x="196" y="655"/>
                  </a:lnTo>
                  <a:lnTo>
                    <a:pt x="189" y="653"/>
                  </a:lnTo>
                  <a:lnTo>
                    <a:pt x="181" y="649"/>
                  </a:lnTo>
                  <a:lnTo>
                    <a:pt x="173" y="645"/>
                  </a:lnTo>
                  <a:lnTo>
                    <a:pt x="166" y="640"/>
                  </a:lnTo>
                  <a:lnTo>
                    <a:pt x="158" y="634"/>
                  </a:lnTo>
                  <a:lnTo>
                    <a:pt x="152" y="629"/>
                  </a:lnTo>
                  <a:lnTo>
                    <a:pt x="145" y="622"/>
                  </a:lnTo>
                  <a:lnTo>
                    <a:pt x="140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4" y="551"/>
                  </a:lnTo>
                  <a:lnTo>
                    <a:pt x="97" y="530"/>
                  </a:lnTo>
                  <a:lnTo>
                    <a:pt x="90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78" y="432"/>
                  </a:lnTo>
                  <a:lnTo>
                    <a:pt x="76" y="405"/>
                  </a:lnTo>
                  <a:lnTo>
                    <a:pt x="76" y="378"/>
                  </a:lnTo>
                  <a:lnTo>
                    <a:pt x="77" y="353"/>
                  </a:lnTo>
                  <a:lnTo>
                    <a:pt x="78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6" y="178"/>
                  </a:lnTo>
                  <a:lnTo>
                    <a:pt x="137" y="163"/>
                  </a:lnTo>
                  <a:lnTo>
                    <a:pt x="149" y="149"/>
                  </a:lnTo>
                  <a:lnTo>
                    <a:pt x="162" y="138"/>
                  </a:lnTo>
                  <a:lnTo>
                    <a:pt x="168" y="133"/>
                  </a:lnTo>
                  <a:lnTo>
                    <a:pt x="175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1" y="117"/>
                  </a:lnTo>
                  <a:lnTo>
                    <a:pt x="219" y="117"/>
                  </a:lnTo>
                  <a:close/>
                  <a:moveTo>
                    <a:pt x="439" y="20"/>
                  </a:moveTo>
                  <a:lnTo>
                    <a:pt x="365" y="20"/>
                  </a:lnTo>
                  <a:lnTo>
                    <a:pt x="365" y="124"/>
                  </a:lnTo>
                  <a:lnTo>
                    <a:pt x="362" y="124"/>
                  </a:lnTo>
                  <a:lnTo>
                    <a:pt x="355" y="110"/>
                  </a:lnTo>
                  <a:lnTo>
                    <a:pt x="347" y="96"/>
                  </a:lnTo>
                  <a:lnTo>
                    <a:pt x="340" y="84"/>
                  </a:lnTo>
                  <a:lnTo>
                    <a:pt x="331" y="72"/>
                  </a:lnTo>
                  <a:lnTo>
                    <a:pt x="324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5" y="33"/>
                  </a:lnTo>
                  <a:lnTo>
                    <a:pt x="286" y="25"/>
                  </a:lnTo>
                  <a:lnTo>
                    <a:pt x="276" y="18"/>
                  </a:lnTo>
                  <a:lnTo>
                    <a:pt x="266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7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3" y="12"/>
                  </a:lnTo>
                  <a:lnTo>
                    <a:pt x="142" y="17"/>
                  </a:lnTo>
                  <a:lnTo>
                    <a:pt x="132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3" y="47"/>
                  </a:lnTo>
                  <a:lnTo>
                    <a:pt x="95" y="57"/>
                  </a:lnTo>
                  <a:lnTo>
                    <a:pt x="86" y="68"/>
                  </a:lnTo>
                  <a:lnTo>
                    <a:pt x="77" y="79"/>
                  </a:lnTo>
                  <a:lnTo>
                    <a:pt x="70" y="91"/>
                  </a:lnTo>
                  <a:lnTo>
                    <a:pt x="62" y="102"/>
                  </a:lnTo>
                  <a:lnTo>
                    <a:pt x="56" y="115"/>
                  </a:lnTo>
                  <a:lnTo>
                    <a:pt x="49" y="129"/>
                  </a:lnTo>
                  <a:lnTo>
                    <a:pt x="43" y="143"/>
                  </a:lnTo>
                  <a:lnTo>
                    <a:pt x="37" y="159"/>
                  </a:lnTo>
                  <a:lnTo>
                    <a:pt x="31" y="174"/>
                  </a:lnTo>
                  <a:lnTo>
                    <a:pt x="22" y="206"/>
                  </a:lnTo>
                  <a:lnTo>
                    <a:pt x="14" y="239"/>
                  </a:lnTo>
                  <a:lnTo>
                    <a:pt x="7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3" y="463"/>
                  </a:lnTo>
                  <a:lnTo>
                    <a:pt x="8" y="498"/>
                  </a:lnTo>
                  <a:lnTo>
                    <a:pt x="14" y="533"/>
                  </a:lnTo>
                  <a:lnTo>
                    <a:pt x="22" y="566"/>
                  </a:lnTo>
                  <a:lnTo>
                    <a:pt x="32" y="599"/>
                  </a:lnTo>
                  <a:lnTo>
                    <a:pt x="37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7" y="656"/>
                  </a:lnTo>
                  <a:lnTo>
                    <a:pt x="63" y="669"/>
                  </a:lnTo>
                  <a:lnTo>
                    <a:pt x="71" y="682"/>
                  </a:lnTo>
                  <a:lnTo>
                    <a:pt x="78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4" y="724"/>
                  </a:lnTo>
                  <a:lnTo>
                    <a:pt x="114" y="732"/>
                  </a:lnTo>
                  <a:lnTo>
                    <a:pt x="124" y="741"/>
                  </a:lnTo>
                  <a:lnTo>
                    <a:pt x="134" y="748"/>
                  </a:lnTo>
                  <a:lnTo>
                    <a:pt x="143" y="754"/>
                  </a:lnTo>
                  <a:lnTo>
                    <a:pt x="154" y="759"/>
                  </a:lnTo>
                  <a:lnTo>
                    <a:pt x="165" y="764"/>
                  </a:lnTo>
                  <a:lnTo>
                    <a:pt x="176" y="768"/>
                  </a:lnTo>
                  <a:lnTo>
                    <a:pt x="187" y="770"/>
                  </a:lnTo>
                  <a:lnTo>
                    <a:pt x="199" y="771"/>
                  </a:lnTo>
                  <a:lnTo>
                    <a:pt x="211" y="772"/>
                  </a:lnTo>
                  <a:lnTo>
                    <a:pt x="223" y="772"/>
                  </a:lnTo>
                  <a:lnTo>
                    <a:pt x="234" y="770"/>
                  </a:lnTo>
                  <a:lnTo>
                    <a:pt x="245" y="768"/>
                  </a:lnTo>
                  <a:lnTo>
                    <a:pt x="256" y="765"/>
                  </a:lnTo>
                  <a:lnTo>
                    <a:pt x="266" y="761"/>
                  </a:lnTo>
                  <a:lnTo>
                    <a:pt x="276" y="755"/>
                  </a:lnTo>
                  <a:lnTo>
                    <a:pt x="286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4" y="725"/>
                  </a:lnTo>
                  <a:lnTo>
                    <a:pt x="324" y="715"/>
                  </a:lnTo>
                  <a:lnTo>
                    <a:pt x="331" y="704"/>
                  </a:lnTo>
                  <a:lnTo>
                    <a:pt x="340" y="693"/>
                  </a:lnTo>
                  <a:lnTo>
                    <a:pt x="347" y="680"/>
                  </a:lnTo>
                  <a:lnTo>
                    <a:pt x="355" y="666"/>
                  </a:lnTo>
                  <a:lnTo>
                    <a:pt x="362" y="651"/>
                  </a:lnTo>
                  <a:lnTo>
                    <a:pt x="365" y="651"/>
                  </a:lnTo>
                  <a:lnTo>
                    <a:pt x="365" y="754"/>
                  </a:lnTo>
                  <a:lnTo>
                    <a:pt x="439" y="754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6" name="Freeform 24"/>
            <p:cNvSpPr>
              <a:spLocks noChangeAspect="1"/>
            </p:cNvSpPr>
            <p:nvPr/>
          </p:nvSpPr>
          <p:spPr bwMode="black">
            <a:xfrm>
              <a:off x="2862" y="3723"/>
              <a:ext cx="33" cy="167"/>
            </a:xfrm>
            <a:custGeom>
              <a:avLst/>
              <a:gdLst/>
              <a:ahLst/>
              <a:cxnLst>
                <a:cxn ang="0">
                  <a:pos x="119" y="998"/>
                </a:cxn>
                <a:cxn ang="0">
                  <a:pos x="46" y="998"/>
                </a:cxn>
                <a:cxn ang="0">
                  <a:pos x="46" y="379"/>
                </a:cxn>
                <a:cxn ang="0">
                  <a:pos x="0" y="379"/>
                </a:cxn>
                <a:cxn ang="0">
                  <a:pos x="0" y="264"/>
                </a:cxn>
                <a:cxn ang="0">
                  <a:pos x="46" y="264"/>
                </a:cxn>
                <a:cxn ang="0">
                  <a:pos x="46" y="0"/>
                </a:cxn>
                <a:cxn ang="0">
                  <a:pos x="119" y="0"/>
                </a:cxn>
                <a:cxn ang="0">
                  <a:pos x="119" y="264"/>
                </a:cxn>
                <a:cxn ang="0">
                  <a:pos x="199" y="264"/>
                </a:cxn>
                <a:cxn ang="0">
                  <a:pos x="199" y="379"/>
                </a:cxn>
                <a:cxn ang="0">
                  <a:pos x="119" y="379"/>
                </a:cxn>
                <a:cxn ang="0">
                  <a:pos x="119" y="998"/>
                </a:cxn>
              </a:cxnLst>
              <a:rect l="0" t="0" r="r" b="b"/>
              <a:pathLst>
                <a:path w="199" h="998">
                  <a:moveTo>
                    <a:pt x="119" y="998"/>
                  </a:moveTo>
                  <a:lnTo>
                    <a:pt x="46" y="998"/>
                  </a:lnTo>
                  <a:lnTo>
                    <a:pt x="46" y="379"/>
                  </a:lnTo>
                  <a:lnTo>
                    <a:pt x="0" y="379"/>
                  </a:lnTo>
                  <a:lnTo>
                    <a:pt x="0" y="264"/>
                  </a:lnTo>
                  <a:lnTo>
                    <a:pt x="46" y="264"/>
                  </a:lnTo>
                  <a:lnTo>
                    <a:pt x="46" y="0"/>
                  </a:lnTo>
                  <a:lnTo>
                    <a:pt x="119" y="0"/>
                  </a:lnTo>
                  <a:lnTo>
                    <a:pt x="119" y="264"/>
                  </a:lnTo>
                  <a:lnTo>
                    <a:pt x="199" y="264"/>
                  </a:lnTo>
                  <a:lnTo>
                    <a:pt x="199" y="379"/>
                  </a:lnTo>
                  <a:lnTo>
                    <a:pt x="119" y="379"/>
                  </a:lnTo>
                  <a:lnTo>
                    <a:pt x="119" y="998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7" name="Freeform 25"/>
            <p:cNvSpPr>
              <a:spLocks noChangeAspect="1" noEditPoints="1"/>
            </p:cNvSpPr>
            <p:nvPr/>
          </p:nvSpPr>
          <p:spPr bwMode="black">
            <a:xfrm>
              <a:off x="2900" y="3764"/>
              <a:ext cx="77" cy="129"/>
            </a:xfrm>
            <a:custGeom>
              <a:avLst/>
              <a:gdLst/>
              <a:ahLst/>
              <a:cxnLst>
                <a:cxn ang="0">
                  <a:pos x="256" y="119"/>
                </a:cxn>
                <a:cxn ang="0">
                  <a:pos x="287" y="133"/>
                </a:cxn>
                <a:cxn ang="0">
                  <a:pos x="314" y="155"/>
                </a:cxn>
                <a:cxn ang="0">
                  <a:pos x="353" y="215"/>
                </a:cxn>
                <a:cxn ang="0">
                  <a:pos x="380" y="306"/>
                </a:cxn>
                <a:cxn ang="0">
                  <a:pos x="386" y="414"/>
                </a:cxn>
                <a:cxn ang="0">
                  <a:pos x="369" y="516"/>
                </a:cxn>
                <a:cxn ang="0">
                  <a:pos x="333" y="597"/>
                </a:cxn>
                <a:cxn ang="0">
                  <a:pos x="301" y="632"/>
                </a:cxn>
                <a:cxn ang="0">
                  <a:pos x="272" y="651"/>
                </a:cxn>
                <a:cxn ang="0">
                  <a:pos x="239" y="658"/>
                </a:cxn>
                <a:cxn ang="0">
                  <a:pos x="205" y="656"/>
                </a:cxn>
                <a:cxn ang="0">
                  <a:pos x="174" y="642"/>
                </a:cxn>
                <a:cxn ang="0">
                  <a:pos x="147" y="619"/>
                </a:cxn>
                <a:cxn ang="0">
                  <a:pos x="108" y="560"/>
                </a:cxn>
                <a:cxn ang="0">
                  <a:pos x="81" y="467"/>
                </a:cxn>
                <a:cxn ang="0">
                  <a:pos x="75" y="358"/>
                </a:cxn>
                <a:cxn ang="0">
                  <a:pos x="92" y="258"/>
                </a:cxn>
                <a:cxn ang="0">
                  <a:pos x="129" y="178"/>
                </a:cxn>
                <a:cxn ang="0">
                  <a:pos x="160" y="142"/>
                </a:cxn>
                <a:cxn ang="0">
                  <a:pos x="189" y="124"/>
                </a:cxn>
                <a:cxn ang="0">
                  <a:pos x="221" y="117"/>
                </a:cxn>
                <a:cxn ang="0">
                  <a:pos x="254" y="770"/>
                </a:cxn>
                <a:cxn ang="0">
                  <a:pos x="299" y="755"/>
                </a:cxn>
                <a:cxn ang="0">
                  <a:pos x="340" y="727"/>
                </a:cxn>
                <a:cxn ang="0">
                  <a:pos x="377" y="685"/>
                </a:cxn>
                <a:cxn ang="0">
                  <a:pos x="408" y="633"/>
                </a:cxn>
                <a:cxn ang="0">
                  <a:pos x="433" y="573"/>
                </a:cxn>
                <a:cxn ang="0">
                  <a:pos x="450" y="504"/>
                </a:cxn>
                <a:cxn ang="0">
                  <a:pos x="460" y="428"/>
                </a:cxn>
                <a:cxn ang="0">
                  <a:pos x="460" y="348"/>
                </a:cxn>
                <a:cxn ang="0">
                  <a:pos x="450" y="272"/>
                </a:cxn>
                <a:cxn ang="0">
                  <a:pos x="434" y="202"/>
                </a:cxn>
                <a:cxn ang="0">
                  <a:pos x="409" y="140"/>
                </a:cxn>
                <a:cxn ang="0">
                  <a:pos x="378" y="87"/>
                </a:cxn>
                <a:cxn ang="0">
                  <a:pos x="341" y="46"/>
                </a:cxn>
                <a:cxn ang="0">
                  <a:pos x="300" y="17"/>
                </a:cxn>
                <a:cxn ang="0">
                  <a:pos x="255" y="1"/>
                </a:cxn>
                <a:cxn ang="0">
                  <a:pos x="206" y="1"/>
                </a:cxn>
                <a:cxn ang="0">
                  <a:pos x="161" y="17"/>
                </a:cxn>
                <a:cxn ang="0">
                  <a:pos x="120" y="46"/>
                </a:cxn>
                <a:cxn ang="0">
                  <a:pos x="83" y="87"/>
                </a:cxn>
                <a:cxn ang="0">
                  <a:pos x="52" y="140"/>
                </a:cxn>
                <a:cxn ang="0">
                  <a:pos x="27" y="202"/>
                </a:cxn>
                <a:cxn ang="0">
                  <a:pos x="10" y="272"/>
                </a:cxn>
                <a:cxn ang="0">
                  <a:pos x="1" y="348"/>
                </a:cxn>
                <a:cxn ang="0">
                  <a:pos x="1" y="428"/>
                </a:cxn>
                <a:cxn ang="0">
                  <a:pos x="10" y="504"/>
                </a:cxn>
                <a:cxn ang="0">
                  <a:pos x="28" y="573"/>
                </a:cxn>
                <a:cxn ang="0">
                  <a:pos x="53" y="633"/>
                </a:cxn>
                <a:cxn ang="0">
                  <a:pos x="84" y="685"/>
                </a:cxn>
                <a:cxn ang="0">
                  <a:pos x="121" y="727"/>
                </a:cxn>
                <a:cxn ang="0">
                  <a:pos x="162" y="755"/>
                </a:cxn>
                <a:cxn ang="0">
                  <a:pos x="207" y="770"/>
                </a:cxn>
              </a:cxnLst>
              <a:rect l="0" t="0" r="r" b="b"/>
              <a:pathLst>
                <a:path w="461" h="772">
                  <a:moveTo>
                    <a:pt x="230" y="117"/>
                  </a:moveTo>
                  <a:lnTo>
                    <a:pt x="239" y="117"/>
                  </a:lnTo>
                  <a:lnTo>
                    <a:pt x="247" y="118"/>
                  </a:lnTo>
                  <a:lnTo>
                    <a:pt x="256" y="119"/>
                  </a:lnTo>
                  <a:lnTo>
                    <a:pt x="264" y="122"/>
                  </a:lnTo>
                  <a:lnTo>
                    <a:pt x="272" y="124"/>
                  </a:lnTo>
                  <a:lnTo>
                    <a:pt x="280" y="128"/>
                  </a:lnTo>
                  <a:lnTo>
                    <a:pt x="287" y="133"/>
                  </a:lnTo>
                  <a:lnTo>
                    <a:pt x="294" y="137"/>
                  </a:lnTo>
                  <a:lnTo>
                    <a:pt x="301" y="142"/>
                  </a:lnTo>
                  <a:lnTo>
                    <a:pt x="308" y="149"/>
                  </a:lnTo>
                  <a:lnTo>
                    <a:pt x="314" y="155"/>
                  </a:lnTo>
                  <a:lnTo>
                    <a:pt x="321" y="162"/>
                  </a:lnTo>
                  <a:lnTo>
                    <a:pt x="333" y="178"/>
                  </a:lnTo>
                  <a:lnTo>
                    <a:pt x="343" y="195"/>
                  </a:lnTo>
                  <a:lnTo>
                    <a:pt x="353" y="215"/>
                  </a:lnTo>
                  <a:lnTo>
                    <a:pt x="362" y="235"/>
                  </a:lnTo>
                  <a:lnTo>
                    <a:pt x="369" y="258"/>
                  </a:lnTo>
                  <a:lnTo>
                    <a:pt x="376" y="282"/>
                  </a:lnTo>
                  <a:lnTo>
                    <a:pt x="380" y="306"/>
                  </a:lnTo>
                  <a:lnTo>
                    <a:pt x="383" y="332"/>
                  </a:lnTo>
                  <a:lnTo>
                    <a:pt x="386" y="358"/>
                  </a:lnTo>
                  <a:lnTo>
                    <a:pt x="387" y="386"/>
                  </a:lnTo>
                  <a:lnTo>
                    <a:pt x="386" y="414"/>
                  </a:lnTo>
                  <a:lnTo>
                    <a:pt x="383" y="441"/>
                  </a:lnTo>
                  <a:lnTo>
                    <a:pt x="380" y="467"/>
                  </a:lnTo>
                  <a:lnTo>
                    <a:pt x="376" y="492"/>
                  </a:lnTo>
                  <a:lnTo>
                    <a:pt x="369" y="516"/>
                  </a:lnTo>
                  <a:lnTo>
                    <a:pt x="362" y="538"/>
                  </a:lnTo>
                  <a:lnTo>
                    <a:pt x="353" y="560"/>
                  </a:lnTo>
                  <a:lnTo>
                    <a:pt x="343" y="579"/>
                  </a:lnTo>
                  <a:lnTo>
                    <a:pt x="333" y="597"/>
                  </a:lnTo>
                  <a:lnTo>
                    <a:pt x="321" y="612"/>
                  </a:lnTo>
                  <a:lnTo>
                    <a:pt x="314" y="619"/>
                  </a:lnTo>
                  <a:lnTo>
                    <a:pt x="308" y="626"/>
                  </a:lnTo>
                  <a:lnTo>
                    <a:pt x="301" y="632"/>
                  </a:lnTo>
                  <a:lnTo>
                    <a:pt x="294" y="638"/>
                  </a:lnTo>
                  <a:lnTo>
                    <a:pt x="287" y="642"/>
                  </a:lnTo>
                  <a:lnTo>
                    <a:pt x="280" y="646"/>
                  </a:lnTo>
                  <a:lnTo>
                    <a:pt x="272" y="651"/>
                  </a:lnTo>
                  <a:lnTo>
                    <a:pt x="264" y="653"/>
                  </a:lnTo>
                  <a:lnTo>
                    <a:pt x="256" y="656"/>
                  </a:lnTo>
                  <a:lnTo>
                    <a:pt x="247" y="657"/>
                  </a:lnTo>
                  <a:lnTo>
                    <a:pt x="239" y="658"/>
                  </a:lnTo>
                  <a:lnTo>
                    <a:pt x="230" y="658"/>
                  </a:lnTo>
                  <a:lnTo>
                    <a:pt x="221" y="658"/>
                  </a:lnTo>
                  <a:lnTo>
                    <a:pt x="214" y="657"/>
                  </a:lnTo>
                  <a:lnTo>
                    <a:pt x="205" y="656"/>
                  </a:lnTo>
                  <a:lnTo>
                    <a:pt x="197" y="653"/>
                  </a:lnTo>
                  <a:lnTo>
                    <a:pt x="189" y="651"/>
                  </a:lnTo>
                  <a:lnTo>
                    <a:pt x="181" y="646"/>
                  </a:lnTo>
                  <a:lnTo>
                    <a:pt x="174" y="642"/>
                  </a:lnTo>
                  <a:lnTo>
                    <a:pt x="167" y="638"/>
                  </a:lnTo>
                  <a:lnTo>
                    <a:pt x="160" y="632"/>
                  </a:lnTo>
                  <a:lnTo>
                    <a:pt x="153" y="626"/>
                  </a:lnTo>
                  <a:lnTo>
                    <a:pt x="147" y="619"/>
                  </a:lnTo>
                  <a:lnTo>
                    <a:pt x="140" y="612"/>
                  </a:lnTo>
                  <a:lnTo>
                    <a:pt x="129" y="597"/>
                  </a:lnTo>
                  <a:lnTo>
                    <a:pt x="118" y="579"/>
                  </a:lnTo>
                  <a:lnTo>
                    <a:pt x="108" y="560"/>
                  </a:lnTo>
                  <a:lnTo>
                    <a:pt x="99" y="538"/>
                  </a:lnTo>
                  <a:lnTo>
                    <a:pt x="92" y="516"/>
                  </a:lnTo>
                  <a:lnTo>
                    <a:pt x="85" y="492"/>
                  </a:lnTo>
                  <a:lnTo>
                    <a:pt x="81" y="467"/>
                  </a:lnTo>
                  <a:lnTo>
                    <a:pt x="77" y="441"/>
                  </a:lnTo>
                  <a:lnTo>
                    <a:pt x="75" y="414"/>
                  </a:lnTo>
                  <a:lnTo>
                    <a:pt x="75" y="386"/>
                  </a:lnTo>
                  <a:lnTo>
                    <a:pt x="75" y="358"/>
                  </a:lnTo>
                  <a:lnTo>
                    <a:pt x="77" y="332"/>
                  </a:lnTo>
                  <a:lnTo>
                    <a:pt x="81" y="306"/>
                  </a:lnTo>
                  <a:lnTo>
                    <a:pt x="85" y="282"/>
                  </a:lnTo>
                  <a:lnTo>
                    <a:pt x="92" y="258"/>
                  </a:lnTo>
                  <a:lnTo>
                    <a:pt x="99" y="235"/>
                  </a:lnTo>
                  <a:lnTo>
                    <a:pt x="108" y="215"/>
                  </a:lnTo>
                  <a:lnTo>
                    <a:pt x="118" y="195"/>
                  </a:lnTo>
                  <a:lnTo>
                    <a:pt x="129" y="178"/>
                  </a:lnTo>
                  <a:lnTo>
                    <a:pt x="140" y="162"/>
                  </a:lnTo>
                  <a:lnTo>
                    <a:pt x="147" y="155"/>
                  </a:lnTo>
                  <a:lnTo>
                    <a:pt x="153" y="149"/>
                  </a:lnTo>
                  <a:lnTo>
                    <a:pt x="160" y="142"/>
                  </a:lnTo>
                  <a:lnTo>
                    <a:pt x="167" y="137"/>
                  </a:lnTo>
                  <a:lnTo>
                    <a:pt x="174" y="133"/>
                  </a:lnTo>
                  <a:lnTo>
                    <a:pt x="181" y="128"/>
                  </a:lnTo>
                  <a:lnTo>
                    <a:pt x="189" y="124"/>
                  </a:lnTo>
                  <a:lnTo>
                    <a:pt x="197" y="122"/>
                  </a:lnTo>
                  <a:lnTo>
                    <a:pt x="205" y="119"/>
                  </a:lnTo>
                  <a:lnTo>
                    <a:pt x="214" y="118"/>
                  </a:lnTo>
                  <a:lnTo>
                    <a:pt x="221" y="117"/>
                  </a:lnTo>
                  <a:lnTo>
                    <a:pt x="230" y="117"/>
                  </a:lnTo>
                  <a:close/>
                  <a:moveTo>
                    <a:pt x="230" y="772"/>
                  </a:moveTo>
                  <a:lnTo>
                    <a:pt x="242" y="772"/>
                  </a:lnTo>
                  <a:lnTo>
                    <a:pt x="254" y="770"/>
                  </a:lnTo>
                  <a:lnTo>
                    <a:pt x="266" y="768"/>
                  </a:lnTo>
                  <a:lnTo>
                    <a:pt x="276" y="765"/>
                  </a:lnTo>
                  <a:lnTo>
                    <a:pt x="288" y="761"/>
                  </a:lnTo>
                  <a:lnTo>
                    <a:pt x="299" y="755"/>
                  </a:lnTo>
                  <a:lnTo>
                    <a:pt x="310" y="750"/>
                  </a:lnTo>
                  <a:lnTo>
                    <a:pt x="320" y="742"/>
                  </a:lnTo>
                  <a:lnTo>
                    <a:pt x="330" y="735"/>
                  </a:lnTo>
                  <a:lnTo>
                    <a:pt x="340" y="727"/>
                  </a:lnTo>
                  <a:lnTo>
                    <a:pt x="350" y="717"/>
                  </a:lnTo>
                  <a:lnTo>
                    <a:pt x="360" y="708"/>
                  </a:lnTo>
                  <a:lnTo>
                    <a:pt x="368" y="697"/>
                  </a:lnTo>
                  <a:lnTo>
                    <a:pt x="377" y="685"/>
                  </a:lnTo>
                  <a:lnTo>
                    <a:pt x="386" y="673"/>
                  </a:lnTo>
                  <a:lnTo>
                    <a:pt x="393" y="661"/>
                  </a:lnTo>
                  <a:lnTo>
                    <a:pt x="401" y="647"/>
                  </a:lnTo>
                  <a:lnTo>
                    <a:pt x="408" y="633"/>
                  </a:lnTo>
                  <a:lnTo>
                    <a:pt x="415" y="619"/>
                  </a:lnTo>
                  <a:lnTo>
                    <a:pt x="421" y="604"/>
                  </a:lnTo>
                  <a:lnTo>
                    <a:pt x="428" y="589"/>
                  </a:lnTo>
                  <a:lnTo>
                    <a:pt x="433" y="573"/>
                  </a:lnTo>
                  <a:lnTo>
                    <a:pt x="438" y="556"/>
                  </a:lnTo>
                  <a:lnTo>
                    <a:pt x="443" y="539"/>
                  </a:lnTo>
                  <a:lnTo>
                    <a:pt x="447" y="521"/>
                  </a:lnTo>
                  <a:lnTo>
                    <a:pt x="450" y="504"/>
                  </a:lnTo>
                  <a:lnTo>
                    <a:pt x="454" y="485"/>
                  </a:lnTo>
                  <a:lnTo>
                    <a:pt x="457" y="467"/>
                  </a:lnTo>
                  <a:lnTo>
                    <a:pt x="458" y="448"/>
                  </a:lnTo>
                  <a:lnTo>
                    <a:pt x="460" y="428"/>
                  </a:lnTo>
                  <a:lnTo>
                    <a:pt x="461" y="409"/>
                  </a:lnTo>
                  <a:lnTo>
                    <a:pt x="461" y="388"/>
                  </a:lnTo>
                  <a:lnTo>
                    <a:pt x="461" y="368"/>
                  </a:lnTo>
                  <a:lnTo>
                    <a:pt x="460" y="348"/>
                  </a:lnTo>
                  <a:lnTo>
                    <a:pt x="458" y="329"/>
                  </a:lnTo>
                  <a:lnTo>
                    <a:pt x="457" y="310"/>
                  </a:lnTo>
                  <a:lnTo>
                    <a:pt x="454" y="290"/>
                  </a:lnTo>
                  <a:lnTo>
                    <a:pt x="450" y="272"/>
                  </a:lnTo>
                  <a:lnTo>
                    <a:pt x="447" y="254"/>
                  </a:lnTo>
                  <a:lnTo>
                    <a:pt x="443" y="236"/>
                  </a:lnTo>
                  <a:lnTo>
                    <a:pt x="438" y="219"/>
                  </a:lnTo>
                  <a:lnTo>
                    <a:pt x="434" y="202"/>
                  </a:lnTo>
                  <a:lnTo>
                    <a:pt x="428" y="186"/>
                  </a:lnTo>
                  <a:lnTo>
                    <a:pt x="422" y="170"/>
                  </a:lnTo>
                  <a:lnTo>
                    <a:pt x="416" y="155"/>
                  </a:lnTo>
                  <a:lnTo>
                    <a:pt x="409" y="140"/>
                  </a:lnTo>
                  <a:lnTo>
                    <a:pt x="402" y="126"/>
                  </a:lnTo>
                  <a:lnTo>
                    <a:pt x="394" y="112"/>
                  </a:lnTo>
                  <a:lnTo>
                    <a:pt x="387" y="100"/>
                  </a:lnTo>
                  <a:lnTo>
                    <a:pt x="378" y="87"/>
                  </a:lnTo>
                  <a:lnTo>
                    <a:pt x="369" y="77"/>
                  </a:lnTo>
                  <a:lnTo>
                    <a:pt x="361" y="66"/>
                  </a:lnTo>
                  <a:lnTo>
                    <a:pt x="351" y="55"/>
                  </a:lnTo>
                  <a:lnTo>
                    <a:pt x="341" y="46"/>
                  </a:lnTo>
                  <a:lnTo>
                    <a:pt x="332" y="38"/>
                  </a:lnTo>
                  <a:lnTo>
                    <a:pt x="321" y="30"/>
                  </a:lnTo>
                  <a:lnTo>
                    <a:pt x="311" y="23"/>
                  </a:lnTo>
                  <a:lnTo>
                    <a:pt x="300" y="17"/>
                  </a:lnTo>
                  <a:lnTo>
                    <a:pt x="289" y="12"/>
                  </a:lnTo>
                  <a:lnTo>
                    <a:pt x="278" y="8"/>
                  </a:lnTo>
                  <a:lnTo>
                    <a:pt x="266" y="4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0" y="0"/>
                  </a:lnTo>
                  <a:lnTo>
                    <a:pt x="218" y="0"/>
                  </a:lnTo>
                  <a:lnTo>
                    <a:pt x="206" y="1"/>
                  </a:lnTo>
                  <a:lnTo>
                    <a:pt x="194" y="4"/>
                  </a:lnTo>
                  <a:lnTo>
                    <a:pt x="184" y="8"/>
                  </a:lnTo>
                  <a:lnTo>
                    <a:pt x="172" y="12"/>
                  </a:lnTo>
                  <a:lnTo>
                    <a:pt x="161" y="17"/>
                  </a:lnTo>
                  <a:lnTo>
                    <a:pt x="150" y="23"/>
                  </a:lnTo>
                  <a:lnTo>
                    <a:pt x="139" y="30"/>
                  </a:lnTo>
                  <a:lnTo>
                    <a:pt x="130" y="38"/>
                  </a:lnTo>
                  <a:lnTo>
                    <a:pt x="120" y="46"/>
                  </a:lnTo>
                  <a:lnTo>
                    <a:pt x="110" y="55"/>
                  </a:lnTo>
                  <a:lnTo>
                    <a:pt x="101" y="66"/>
                  </a:lnTo>
                  <a:lnTo>
                    <a:pt x="92" y="77"/>
                  </a:lnTo>
                  <a:lnTo>
                    <a:pt x="83" y="87"/>
                  </a:lnTo>
                  <a:lnTo>
                    <a:pt x="75" y="100"/>
                  </a:lnTo>
                  <a:lnTo>
                    <a:pt x="67" y="112"/>
                  </a:lnTo>
                  <a:lnTo>
                    <a:pt x="59" y="126"/>
                  </a:lnTo>
                  <a:lnTo>
                    <a:pt x="52" y="140"/>
                  </a:lnTo>
                  <a:lnTo>
                    <a:pt x="45" y="155"/>
                  </a:lnTo>
                  <a:lnTo>
                    <a:pt x="39" y="170"/>
                  </a:lnTo>
                  <a:lnTo>
                    <a:pt x="32" y="186"/>
                  </a:lnTo>
                  <a:lnTo>
                    <a:pt x="27" y="202"/>
                  </a:lnTo>
                  <a:lnTo>
                    <a:pt x="23" y="219"/>
                  </a:lnTo>
                  <a:lnTo>
                    <a:pt x="17" y="236"/>
                  </a:lnTo>
                  <a:lnTo>
                    <a:pt x="14" y="254"/>
                  </a:lnTo>
                  <a:lnTo>
                    <a:pt x="10" y="272"/>
                  </a:lnTo>
                  <a:lnTo>
                    <a:pt x="7" y="290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4" y="467"/>
                  </a:lnTo>
                  <a:lnTo>
                    <a:pt x="8" y="485"/>
                  </a:lnTo>
                  <a:lnTo>
                    <a:pt x="10" y="504"/>
                  </a:lnTo>
                  <a:lnTo>
                    <a:pt x="14" y="521"/>
                  </a:lnTo>
                  <a:lnTo>
                    <a:pt x="18" y="539"/>
                  </a:lnTo>
                  <a:lnTo>
                    <a:pt x="23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39" y="604"/>
                  </a:lnTo>
                  <a:lnTo>
                    <a:pt x="45" y="619"/>
                  </a:lnTo>
                  <a:lnTo>
                    <a:pt x="53" y="633"/>
                  </a:lnTo>
                  <a:lnTo>
                    <a:pt x="59" y="647"/>
                  </a:lnTo>
                  <a:lnTo>
                    <a:pt x="67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2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1" y="735"/>
                  </a:lnTo>
                  <a:lnTo>
                    <a:pt x="140" y="742"/>
                  </a:lnTo>
                  <a:lnTo>
                    <a:pt x="151" y="750"/>
                  </a:lnTo>
                  <a:lnTo>
                    <a:pt x="162" y="755"/>
                  </a:lnTo>
                  <a:lnTo>
                    <a:pt x="173" y="761"/>
                  </a:lnTo>
                  <a:lnTo>
                    <a:pt x="184" y="765"/>
                  </a:lnTo>
                  <a:lnTo>
                    <a:pt x="196" y="768"/>
                  </a:lnTo>
                  <a:lnTo>
                    <a:pt x="207" y="770"/>
                  </a:lnTo>
                  <a:lnTo>
                    <a:pt x="218" y="772"/>
                  </a:lnTo>
                  <a:lnTo>
                    <a:pt x="230" y="772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8" name="Freeform 26"/>
            <p:cNvSpPr>
              <a:spLocks noChangeAspect="1"/>
            </p:cNvSpPr>
            <p:nvPr/>
          </p:nvSpPr>
          <p:spPr bwMode="black">
            <a:xfrm>
              <a:off x="2994" y="3764"/>
              <a:ext cx="40" cy="126"/>
            </a:xfrm>
            <a:custGeom>
              <a:avLst/>
              <a:gdLst/>
              <a:ahLst/>
              <a:cxnLst>
                <a:cxn ang="0">
                  <a:pos x="74" y="100"/>
                </a:cxn>
                <a:cxn ang="0">
                  <a:pos x="76" y="100"/>
                </a:cxn>
                <a:cxn ang="0">
                  <a:pos x="86" y="79"/>
                </a:cxn>
                <a:cxn ang="0">
                  <a:pos x="96" y="59"/>
                </a:cxn>
                <a:cxn ang="0">
                  <a:pos x="105" y="43"/>
                </a:cxn>
                <a:cxn ang="0">
                  <a:pos x="116" y="28"/>
                </a:cxn>
                <a:cxn ang="0">
                  <a:pos x="123" y="22"/>
                </a:cxn>
                <a:cxn ang="0">
                  <a:pos x="128" y="16"/>
                </a:cxn>
                <a:cxn ang="0">
                  <a:pos x="134" y="11"/>
                </a:cxn>
                <a:cxn ang="0">
                  <a:pos x="142" y="8"/>
                </a:cxn>
                <a:cxn ang="0">
                  <a:pos x="148" y="4"/>
                </a:cxn>
                <a:cxn ang="0">
                  <a:pos x="157" y="1"/>
                </a:cxn>
                <a:cxn ang="0">
                  <a:pos x="166" y="0"/>
                </a:cxn>
                <a:cxn ang="0">
                  <a:pos x="174" y="0"/>
                </a:cxn>
                <a:cxn ang="0">
                  <a:pos x="183" y="0"/>
                </a:cxn>
                <a:cxn ang="0">
                  <a:pos x="192" y="2"/>
                </a:cxn>
                <a:cxn ang="0">
                  <a:pos x="200" y="4"/>
                </a:cxn>
                <a:cxn ang="0">
                  <a:pos x="209" y="9"/>
                </a:cxn>
                <a:cxn ang="0">
                  <a:pos x="217" y="14"/>
                </a:cxn>
                <a:cxn ang="0">
                  <a:pos x="225" y="19"/>
                </a:cxn>
                <a:cxn ang="0">
                  <a:pos x="233" y="26"/>
                </a:cxn>
                <a:cxn ang="0">
                  <a:pos x="240" y="33"/>
                </a:cxn>
                <a:cxn ang="0">
                  <a:pos x="207" y="148"/>
                </a:cxn>
                <a:cxn ang="0">
                  <a:pos x="195" y="136"/>
                </a:cxn>
                <a:cxn ang="0">
                  <a:pos x="185" y="126"/>
                </a:cxn>
                <a:cxn ang="0">
                  <a:pos x="180" y="122"/>
                </a:cxn>
                <a:cxn ang="0">
                  <a:pos x="173" y="119"/>
                </a:cxn>
                <a:cxn ang="0">
                  <a:pos x="168" y="117"/>
                </a:cxn>
                <a:cxn ang="0">
                  <a:pos x="161" y="117"/>
                </a:cxn>
                <a:cxn ang="0">
                  <a:pos x="154" y="117"/>
                </a:cxn>
                <a:cxn ang="0">
                  <a:pos x="146" y="118"/>
                </a:cxn>
                <a:cxn ang="0">
                  <a:pos x="140" y="121"/>
                </a:cxn>
                <a:cxn ang="0">
                  <a:pos x="133" y="124"/>
                </a:cxn>
                <a:cxn ang="0">
                  <a:pos x="128" y="127"/>
                </a:cxn>
                <a:cxn ang="0">
                  <a:pos x="123" y="133"/>
                </a:cxn>
                <a:cxn ang="0">
                  <a:pos x="117" y="138"/>
                </a:cxn>
                <a:cxn ang="0">
                  <a:pos x="113" y="145"/>
                </a:cxn>
                <a:cxn ang="0">
                  <a:pos x="104" y="160"/>
                </a:cxn>
                <a:cxn ang="0">
                  <a:pos x="98" y="176"/>
                </a:cxn>
                <a:cxn ang="0">
                  <a:pos x="91" y="195"/>
                </a:cxn>
                <a:cxn ang="0">
                  <a:pos x="87" y="216"/>
                </a:cxn>
                <a:cxn ang="0">
                  <a:pos x="83" y="236"/>
                </a:cxn>
                <a:cxn ang="0">
                  <a:pos x="79" y="259"/>
                </a:cxn>
                <a:cxn ang="0">
                  <a:pos x="77" y="282"/>
                </a:cxn>
                <a:cxn ang="0">
                  <a:pos x="76" y="303"/>
                </a:cxn>
                <a:cxn ang="0">
                  <a:pos x="74" y="347"/>
                </a:cxn>
                <a:cxn ang="0">
                  <a:pos x="74" y="386"/>
                </a:cxn>
                <a:cxn ang="0">
                  <a:pos x="74" y="754"/>
                </a:cxn>
                <a:cxn ang="0">
                  <a:pos x="0" y="754"/>
                </a:cxn>
                <a:cxn ang="0">
                  <a:pos x="0" y="20"/>
                </a:cxn>
                <a:cxn ang="0">
                  <a:pos x="74" y="20"/>
                </a:cxn>
                <a:cxn ang="0">
                  <a:pos x="74" y="100"/>
                </a:cxn>
              </a:cxnLst>
              <a:rect l="0" t="0" r="r" b="b"/>
              <a:pathLst>
                <a:path w="240" h="754">
                  <a:moveTo>
                    <a:pt x="74" y="100"/>
                  </a:moveTo>
                  <a:lnTo>
                    <a:pt x="76" y="100"/>
                  </a:lnTo>
                  <a:lnTo>
                    <a:pt x="86" y="79"/>
                  </a:lnTo>
                  <a:lnTo>
                    <a:pt x="96" y="59"/>
                  </a:lnTo>
                  <a:lnTo>
                    <a:pt x="105" y="43"/>
                  </a:lnTo>
                  <a:lnTo>
                    <a:pt x="116" y="28"/>
                  </a:lnTo>
                  <a:lnTo>
                    <a:pt x="123" y="22"/>
                  </a:lnTo>
                  <a:lnTo>
                    <a:pt x="128" y="16"/>
                  </a:lnTo>
                  <a:lnTo>
                    <a:pt x="134" y="11"/>
                  </a:lnTo>
                  <a:lnTo>
                    <a:pt x="142" y="8"/>
                  </a:lnTo>
                  <a:lnTo>
                    <a:pt x="148" y="4"/>
                  </a:lnTo>
                  <a:lnTo>
                    <a:pt x="157" y="1"/>
                  </a:lnTo>
                  <a:lnTo>
                    <a:pt x="166" y="0"/>
                  </a:lnTo>
                  <a:lnTo>
                    <a:pt x="174" y="0"/>
                  </a:lnTo>
                  <a:lnTo>
                    <a:pt x="183" y="0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9" y="9"/>
                  </a:lnTo>
                  <a:lnTo>
                    <a:pt x="217" y="14"/>
                  </a:lnTo>
                  <a:lnTo>
                    <a:pt x="225" y="19"/>
                  </a:lnTo>
                  <a:lnTo>
                    <a:pt x="233" y="26"/>
                  </a:lnTo>
                  <a:lnTo>
                    <a:pt x="240" y="33"/>
                  </a:lnTo>
                  <a:lnTo>
                    <a:pt x="207" y="148"/>
                  </a:lnTo>
                  <a:lnTo>
                    <a:pt x="195" y="136"/>
                  </a:lnTo>
                  <a:lnTo>
                    <a:pt x="185" y="126"/>
                  </a:lnTo>
                  <a:lnTo>
                    <a:pt x="180" y="122"/>
                  </a:lnTo>
                  <a:lnTo>
                    <a:pt x="173" y="119"/>
                  </a:lnTo>
                  <a:lnTo>
                    <a:pt x="168" y="117"/>
                  </a:lnTo>
                  <a:lnTo>
                    <a:pt x="161" y="117"/>
                  </a:lnTo>
                  <a:lnTo>
                    <a:pt x="154" y="117"/>
                  </a:lnTo>
                  <a:lnTo>
                    <a:pt x="146" y="118"/>
                  </a:lnTo>
                  <a:lnTo>
                    <a:pt x="140" y="121"/>
                  </a:lnTo>
                  <a:lnTo>
                    <a:pt x="133" y="124"/>
                  </a:lnTo>
                  <a:lnTo>
                    <a:pt x="128" y="127"/>
                  </a:lnTo>
                  <a:lnTo>
                    <a:pt x="123" y="133"/>
                  </a:lnTo>
                  <a:lnTo>
                    <a:pt x="117" y="138"/>
                  </a:lnTo>
                  <a:lnTo>
                    <a:pt x="113" y="145"/>
                  </a:lnTo>
                  <a:lnTo>
                    <a:pt x="104" y="160"/>
                  </a:lnTo>
                  <a:lnTo>
                    <a:pt x="98" y="176"/>
                  </a:lnTo>
                  <a:lnTo>
                    <a:pt x="91" y="195"/>
                  </a:lnTo>
                  <a:lnTo>
                    <a:pt x="87" y="216"/>
                  </a:lnTo>
                  <a:lnTo>
                    <a:pt x="83" y="236"/>
                  </a:lnTo>
                  <a:lnTo>
                    <a:pt x="79" y="259"/>
                  </a:lnTo>
                  <a:lnTo>
                    <a:pt x="77" y="282"/>
                  </a:lnTo>
                  <a:lnTo>
                    <a:pt x="76" y="303"/>
                  </a:lnTo>
                  <a:lnTo>
                    <a:pt x="74" y="347"/>
                  </a:lnTo>
                  <a:lnTo>
                    <a:pt x="74" y="386"/>
                  </a:lnTo>
                  <a:lnTo>
                    <a:pt x="74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4" y="20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9" name="Freeform 27"/>
            <p:cNvSpPr>
              <a:spLocks noChangeAspect="1"/>
            </p:cNvSpPr>
            <p:nvPr/>
          </p:nvSpPr>
          <p:spPr bwMode="black">
            <a:xfrm>
              <a:off x="3040" y="3767"/>
              <a:ext cx="79" cy="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244" y="525"/>
                </a:cxn>
                <a:cxn ang="0">
                  <a:pos x="387" y="0"/>
                </a:cxn>
                <a:cxn ang="0">
                  <a:pos x="472" y="0"/>
                </a:cxn>
                <a:cxn ang="0">
                  <a:pos x="146" y="1144"/>
                </a:cxn>
                <a:cxn ang="0">
                  <a:pos x="62" y="1144"/>
                </a:cxn>
                <a:cxn ang="0">
                  <a:pos x="204" y="665"/>
                </a:cxn>
                <a:cxn ang="0">
                  <a:pos x="0" y="0"/>
                </a:cxn>
              </a:cxnLst>
              <a:rect l="0" t="0" r="r" b="b"/>
              <a:pathLst>
                <a:path w="472" h="1144">
                  <a:moveTo>
                    <a:pt x="0" y="0"/>
                  </a:moveTo>
                  <a:lnTo>
                    <a:pt x="88" y="0"/>
                  </a:lnTo>
                  <a:lnTo>
                    <a:pt x="244" y="525"/>
                  </a:lnTo>
                  <a:lnTo>
                    <a:pt x="387" y="0"/>
                  </a:lnTo>
                  <a:lnTo>
                    <a:pt x="472" y="0"/>
                  </a:lnTo>
                  <a:lnTo>
                    <a:pt x="146" y="1144"/>
                  </a:lnTo>
                  <a:lnTo>
                    <a:pt x="62" y="1144"/>
                  </a:lnTo>
                  <a:lnTo>
                    <a:pt x="204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0" name="Freeform 28"/>
            <p:cNvSpPr>
              <a:spLocks noChangeAspect="1"/>
            </p:cNvSpPr>
            <p:nvPr/>
          </p:nvSpPr>
          <p:spPr bwMode="black">
            <a:xfrm>
              <a:off x="1178" y="3969"/>
              <a:ext cx="93" cy="33"/>
            </a:xfrm>
            <a:custGeom>
              <a:avLst/>
              <a:gdLst/>
              <a:ahLst/>
              <a:cxnLst>
                <a:cxn ang="0">
                  <a:pos x="557" y="0"/>
                </a:cxn>
                <a:cxn ang="0">
                  <a:pos x="535" y="20"/>
                </a:cxn>
                <a:cxn ang="0">
                  <a:pos x="511" y="39"/>
                </a:cxn>
                <a:cxn ang="0">
                  <a:pos x="485" y="57"/>
                </a:cxn>
                <a:cxn ang="0">
                  <a:pos x="457" y="73"/>
                </a:cxn>
                <a:cxn ang="0">
                  <a:pos x="428" y="89"/>
                </a:cxn>
                <a:cxn ang="0">
                  <a:pos x="396" y="103"/>
                </a:cxn>
                <a:cxn ang="0">
                  <a:pos x="364" y="117"/>
                </a:cxn>
                <a:cxn ang="0">
                  <a:pos x="330" y="130"/>
                </a:cxn>
                <a:cxn ang="0">
                  <a:pos x="294" y="141"/>
                </a:cxn>
                <a:cxn ang="0">
                  <a:pos x="256" y="152"/>
                </a:cxn>
                <a:cxn ang="0">
                  <a:pos x="217" y="162"/>
                </a:cxn>
                <a:cxn ang="0">
                  <a:pos x="176" y="170"/>
                </a:cxn>
                <a:cxn ang="0">
                  <a:pos x="134" y="179"/>
                </a:cxn>
                <a:cxn ang="0">
                  <a:pos x="91" y="185"/>
                </a:cxn>
                <a:cxn ang="0">
                  <a:pos x="47" y="191"/>
                </a:cxn>
                <a:cxn ang="0">
                  <a:pos x="0" y="196"/>
                </a:cxn>
                <a:cxn ang="0">
                  <a:pos x="50" y="193"/>
                </a:cxn>
                <a:cxn ang="0">
                  <a:pos x="96" y="189"/>
                </a:cxn>
                <a:cxn ang="0">
                  <a:pos x="142" y="182"/>
                </a:cxn>
                <a:cxn ang="0">
                  <a:pos x="186" y="176"/>
                </a:cxn>
                <a:cxn ang="0">
                  <a:pos x="227" y="168"/>
                </a:cxn>
                <a:cxn ang="0">
                  <a:pos x="267" y="158"/>
                </a:cxn>
                <a:cxn ang="0">
                  <a:pos x="305" y="149"/>
                </a:cxn>
                <a:cxn ang="0">
                  <a:pos x="341" y="137"/>
                </a:cxn>
                <a:cxn ang="0">
                  <a:pos x="376" y="124"/>
                </a:cxn>
                <a:cxn ang="0">
                  <a:pos x="407" y="111"/>
                </a:cxn>
                <a:cxn ang="0">
                  <a:pos x="437" y="96"/>
                </a:cxn>
                <a:cxn ang="0">
                  <a:pos x="466" y="79"/>
                </a:cxn>
                <a:cxn ang="0">
                  <a:pos x="480" y="70"/>
                </a:cxn>
                <a:cxn ang="0">
                  <a:pos x="491" y="61"/>
                </a:cxn>
                <a:cxn ang="0">
                  <a:pos x="504" y="52"/>
                </a:cxn>
                <a:cxn ang="0">
                  <a:pos x="515" y="42"/>
                </a:cxn>
                <a:cxn ang="0">
                  <a:pos x="527" y="32"/>
                </a:cxn>
                <a:cxn ang="0">
                  <a:pos x="538" y="22"/>
                </a:cxn>
                <a:cxn ang="0">
                  <a:pos x="548" y="12"/>
                </a:cxn>
                <a:cxn ang="0">
                  <a:pos x="557" y="0"/>
                </a:cxn>
              </a:cxnLst>
              <a:rect l="0" t="0" r="r" b="b"/>
              <a:pathLst>
                <a:path w="557" h="196">
                  <a:moveTo>
                    <a:pt x="557" y="0"/>
                  </a:moveTo>
                  <a:lnTo>
                    <a:pt x="535" y="20"/>
                  </a:lnTo>
                  <a:lnTo>
                    <a:pt x="511" y="39"/>
                  </a:lnTo>
                  <a:lnTo>
                    <a:pt x="485" y="57"/>
                  </a:lnTo>
                  <a:lnTo>
                    <a:pt x="457" y="73"/>
                  </a:lnTo>
                  <a:lnTo>
                    <a:pt x="428" y="89"/>
                  </a:lnTo>
                  <a:lnTo>
                    <a:pt x="396" y="103"/>
                  </a:lnTo>
                  <a:lnTo>
                    <a:pt x="364" y="117"/>
                  </a:lnTo>
                  <a:lnTo>
                    <a:pt x="330" y="130"/>
                  </a:lnTo>
                  <a:lnTo>
                    <a:pt x="294" y="141"/>
                  </a:lnTo>
                  <a:lnTo>
                    <a:pt x="256" y="152"/>
                  </a:lnTo>
                  <a:lnTo>
                    <a:pt x="217" y="162"/>
                  </a:lnTo>
                  <a:lnTo>
                    <a:pt x="176" y="170"/>
                  </a:lnTo>
                  <a:lnTo>
                    <a:pt x="134" y="179"/>
                  </a:lnTo>
                  <a:lnTo>
                    <a:pt x="91" y="185"/>
                  </a:lnTo>
                  <a:lnTo>
                    <a:pt x="47" y="191"/>
                  </a:lnTo>
                  <a:lnTo>
                    <a:pt x="0" y="196"/>
                  </a:lnTo>
                  <a:lnTo>
                    <a:pt x="50" y="193"/>
                  </a:lnTo>
                  <a:lnTo>
                    <a:pt x="96" y="189"/>
                  </a:lnTo>
                  <a:lnTo>
                    <a:pt x="142" y="182"/>
                  </a:lnTo>
                  <a:lnTo>
                    <a:pt x="186" y="176"/>
                  </a:lnTo>
                  <a:lnTo>
                    <a:pt x="227" y="168"/>
                  </a:lnTo>
                  <a:lnTo>
                    <a:pt x="267" y="158"/>
                  </a:lnTo>
                  <a:lnTo>
                    <a:pt x="305" y="149"/>
                  </a:lnTo>
                  <a:lnTo>
                    <a:pt x="341" y="137"/>
                  </a:lnTo>
                  <a:lnTo>
                    <a:pt x="376" y="124"/>
                  </a:lnTo>
                  <a:lnTo>
                    <a:pt x="407" y="111"/>
                  </a:lnTo>
                  <a:lnTo>
                    <a:pt x="437" y="96"/>
                  </a:lnTo>
                  <a:lnTo>
                    <a:pt x="466" y="79"/>
                  </a:lnTo>
                  <a:lnTo>
                    <a:pt x="480" y="70"/>
                  </a:lnTo>
                  <a:lnTo>
                    <a:pt x="491" y="61"/>
                  </a:lnTo>
                  <a:lnTo>
                    <a:pt x="504" y="52"/>
                  </a:lnTo>
                  <a:lnTo>
                    <a:pt x="515" y="42"/>
                  </a:lnTo>
                  <a:lnTo>
                    <a:pt x="527" y="32"/>
                  </a:lnTo>
                  <a:lnTo>
                    <a:pt x="538" y="22"/>
                  </a:lnTo>
                  <a:lnTo>
                    <a:pt x="548" y="12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1" name="Freeform 29"/>
            <p:cNvSpPr>
              <a:spLocks noChangeAspect="1"/>
            </p:cNvSpPr>
            <p:nvPr/>
          </p:nvSpPr>
          <p:spPr bwMode="black">
            <a:xfrm>
              <a:off x="270" y="3456"/>
              <a:ext cx="305" cy="106"/>
            </a:xfrm>
            <a:custGeom>
              <a:avLst/>
              <a:gdLst/>
              <a:ahLst/>
              <a:cxnLst>
                <a:cxn ang="0">
                  <a:pos x="1451" y="6"/>
                </a:cxn>
                <a:cxn ang="0">
                  <a:pos x="1373" y="32"/>
                </a:cxn>
                <a:cxn ang="0">
                  <a:pos x="1307" y="76"/>
                </a:cxn>
                <a:cxn ang="0">
                  <a:pos x="1255" y="135"/>
                </a:cxn>
                <a:cxn ang="0">
                  <a:pos x="997" y="126"/>
                </a:cxn>
                <a:cxn ang="0">
                  <a:pos x="696" y="119"/>
                </a:cxn>
                <a:cxn ang="0">
                  <a:pos x="563" y="125"/>
                </a:cxn>
                <a:cxn ang="0">
                  <a:pos x="400" y="146"/>
                </a:cxn>
                <a:cxn ang="0">
                  <a:pos x="265" y="177"/>
                </a:cxn>
                <a:cxn ang="0">
                  <a:pos x="183" y="209"/>
                </a:cxn>
                <a:cxn ang="0">
                  <a:pos x="117" y="250"/>
                </a:cxn>
                <a:cxn ang="0">
                  <a:pos x="67" y="297"/>
                </a:cxn>
                <a:cxn ang="0">
                  <a:pos x="31" y="348"/>
                </a:cxn>
                <a:cxn ang="0">
                  <a:pos x="10" y="406"/>
                </a:cxn>
                <a:cxn ang="0">
                  <a:pos x="1" y="468"/>
                </a:cxn>
                <a:cxn ang="0">
                  <a:pos x="4" y="535"/>
                </a:cxn>
                <a:cxn ang="0">
                  <a:pos x="16" y="578"/>
                </a:cxn>
                <a:cxn ang="0">
                  <a:pos x="32" y="531"/>
                </a:cxn>
                <a:cxn ang="0">
                  <a:pos x="94" y="463"/>
                </a:cxn>
                <a:cxn ang="0">
                  <a:pos x="185" y="409"/>
                </a:cxn>
                <a:cxn ang="0">
                  <a:pos x="305" y="369"/>
                </a:cxn>
                <a:cxn ang="0">
                  <a:pos x="451" y="342"/>
                </a:cxn>
                <a:cxn ang="0">
                  <a:pos x="621" y="330"/>
                </a:cxn>
                <a:cxn ang="0">
                  <a:pos x="814" y="331"/>
                </a:cxn>
                <a:cxn ang="0">
                  <a:pos x="1027" y="346"/>
                </a:cxn>
                <a:cxn ang="0">
                  <a:pos x="1202" y="380"/>
                </a:cxn>
                <a:cxn ang="0">
                  <a:pos x="1218" y="434"/>
                </a:cxn>
                <a:cxn ang="0">
                  <a:pos x="1243" y="484"/>
                </a:cxn>
                <a:cxn ang="0">
                  <a:pos x="1276" y="529"/>
                </a:cxn>
                <a:cxn ang="0">
                  <a:pos x="1316" y="566"/>
                </a:cxn>
                <a:cxn ang="0">
                  <a:pos x="1363" y="598"/>
                </a:cxn>
                <a:cxn ang="0">
                  <a:pos x="1414" y="619"/>
                </a:cxn>
                <a:cxn ang="0">
                  <a:pos x="1471" y="632"/>
                </a:cxn>
                <a:cxn ang="0">
                  <a:pos x="1530" y="634"/>
                </a:cxn>
                <a:cxn ang="0">
                  <a:pos x="1594" y="626"/>
                </a:cxn>
                <a:cxn ang="0">
                  <a:pos x="1652" y="604"/>
                </a:cxn>
                <a:cxn ang="0">
                  <a:pos x="1704" y="572"/>
                </a:cxn>
                <a:cxn ang="0">
                  <a:pos x="1749" y="531"/>
                </a:cxn>
                <a:cxn ang="0">
                  <a:pos x="1786" y="482"/>
                </a:cxn>
                <a:cxn ang="0">
                  <a:pos x="1813" y="426"/>
                </a:cxn>
                <a:cxn ang="0">
                  <a:pos x="1828" y="366"/>
                </a:cxn>
                <a:cxn ang="0">
                  <a:pos x="1831" y="301"/>
                </a:cxn>
                <a:cxn ang="0">
                  <a:pos x="1822" y="238"/>
                </a:cxn>
                <a:cxn ang="0">
                  <a:pos x="1801" y="180"/>
                </a:cxn>
                <a:cxn ang="0">
                  <a:pos x="1768" y="128"/>
                </a:cxn>
                <a:cxn ang="0">
                  <a:pos x="1727" y="83"/>
                </a:cxn>
                <a:cxn ang="0">
                  <a:pos x="1679" y="46"/>
                </a:cxn>
                <a:cxn ang="0">
                  <a:pos x="1623" y="19"/>
                </a:cxn>
                <a:cxn ang="0">
                  <a:pos x="1562" y="3"/>
                </a:cxn>
              </a:cxnLst>
              <a:rect l="0" t="0" r="r" b="b"/>
              <a:pathLst>
                <a:path w="1832" h="635">
                  <a:moveTo>
                    <a:pt x="1514" y="0"/>
                  </a:moveTo>
                  <a:lnTo>
                    <a:pt x="1492" y="1"/>
                  </a:lnTo>
                  <a:lnTo>
                    <a:pt x="1472" y="3"/>
                  </a:lnTo>
                  <a:lnTo>
                    <a:pt x="1451" y="6"/>
                  </a:lnTo>
                  <a:lnTo>
                    <a:pt x="1431" y="11"/>
                  </a:lnTo>
                  <a:lnTo>
                    <a:pt x="1411" y="17"/>
                  </a:lnTo>
                  <a:lnTo>
                    <a:pt x="1392" y="24"/>
                  </a:lnTo>
                  <a:lnTo>
                    <a:pt x="1373" y="32"/>
                  </a:lnTo>
                  <a:lnTo>
                    <a:pt x="1356" y="42"/>
                  </a:lnTo>
                  <a:lnTo>
                    <a:pt x="1339" y="52"/>
                  </a:lnTo>
                  <a:lnTo>
                    <a:pt x="1323" y="64"/>
                  </a:lnTo>
                  <a:lnTo>
                    <a:pt x="1307" y="76"/>
                  </a:lnTo>
                  <a:lnTo>
                    <a:pt x="1293" y="90"/>
                  </a:lnTo>
                  <a:lnTo>
                    <a:pt x="1279" y="104"/>
                  </a:lnTo>
                  <a:lnTo>
                    <a:pt x="1266" y="119"/>
                  </a:lnTo>
                  <a:lnTo>
                    <a:pt x="1255" y="135"/>
                  </a:lnTo>
                  <a:lnTo>
                    <a:pt x="1244" y="151"/>
                  </a:lnTo>
                  <a:lnTo>
                    <a:pt x="1160" y="141"/>
                  </a:lnTo>
                  <a:lnTo>
                    <a:pt x="1078" y="133"/>
                  </a:lnTo>
                  <a:lnTo>
                    <a:pt x="997" y="126"/>
                  </a:lnTo>
                  <a:lnTo>
                    <a:pt x="919" y="122"/>
                  </a:lnTo>
                  <a:lnTo>
                    <a:pt x="842" y="119"/>
                  </a:lnTo>
                  <a:lnTo>
                    <a:pt x="768" y="118"/>
                  </a:lnTo>
                  <a:lnTo>
                    <a:pt x="696" y="119"/>
                  </a:lnTo>
                  <a:lnTo>
                    <a:pt x="626" y="122"/>
                  </a:lnTo>
                  <a:lnTo>
                    <a:pt x="617" y="122"/>
                  </a:lnTo>
                  <a:lnTo>
                    <a:pt x="606" y="122"/>
                  </a:lnTo>
                  <a:lnTo>
                    <a:pt x="563" y="125"/>
                  </a:lnTo>
                  <a:lnTo>
                    <a:pt x="520" y="129"/>
                  </a:lnTo>
                  <a:lnTo>
                    <a:pt x="478" y="134"/>
                  </a:lnTo>
                  <a:lnTo>
                    <a:pt x="438" y="139"/>
                  </a:lnTo>
                  <a:lnTo>
                    <a:pt x="400" y="146"/>
                  </a:lnTo>
                  <a:lnTo>
                    <a:pt x="361" y="153"/>
                  </a:lnTo>
                  <a:lnTo>
                    <a:pt x="324" y="161"/>
                  </a:lnTo>
                  <a:lnTo>
                    <a:pt x="287" y="169"/>
                  </a:lnTo>
                  <a:lnTo>
                    <a:pt x="265" y="177"/>
                  </a:lnTo>
                  <a:lnTo>
                    <a:pt x="243" y="184"/>
                  </a:lnTo>
                  <a:lnTo>
                    <a:pt x="221" y="192"/>
                  </a:lnTo>
                  <a:lnTo>
                    <a:pt x="202" y="201"/>
                  </a:lnTo>
                  <a:lnTo>
                    <a:pt x="183" y="209"/>
                  </a:lnTo>
                  <a:lnTo>
                    <a:pt x="165" y="219"/>
                  </a:lnTo>
                  <a:lnTo>
                    <a:pt x="148" y="229"/>
                  </a:lnTo>
                  <a:lnTo>
                    <a:pt x="132" y="239"/>
                  </a:lnTo>
                  <a:lnTo>
                    <a:pt x="117" y="250"/>
                  </a:lnTo>
                  <a:lnTo>
                    <a:pt x="103" y="261"/>
                  </a:lnTo>
                  <a:lnTo>
                    <a:pt x="90" y="272"/>
                  </a:lnTo>
                  <a:lnTo>
                    <a:pt x="78" y="284"/>
                  </a:lnTo>
                  <a:lnTo>
                    <a:pt x="67" y="297"/>
                  </a:lnTo>
                  <a:lnTo>
                    <a:pt x="56" y="309"/>
                  </a:lnTo>
                  <a:lnTo>
                    <a:pt x="48" y="321"/>
                  </a:lnTo>
                  <a:lnTo>
                    <a:pt x="39" y="334"/>
                  </a:lnTo>
                  <a:lnTo>
                    <a:pt x="31" y="348"/>
                  </a:lnTo>
                  <a:lnTo>
                    <a:pt x="25" y="362"/>
                  </a:lnTo>
                  <a:lnTo>
                    <a:pt x="18" y="377"/>
                  </a:lnTo>
                  <a:lnTo>
                    <a:pt x="14" y="392"/>
                  </a:lnTo>
                  <a:lnTo>
                    <a:pt x="10" y="406"/>
                  </a:lnTo>
                  <a:lnTo>
                    <a:pt x="7" y="421"/>
                  </a:lnTo>
                  <a:lnTo>
                    <a:pt x="3" y="437"/>
                  </a:lnTo>
                  <a:lnTo>
                    <a:pt x="2" y="452"/>
                  </a:lnTo>
                  <a:lnTo>
                    <a:pt x="1" y="468"/>
                  </a:lnTo>
                  <a:lnTo>
                    <a:pt x="0" y="484"/>
                  </a:lnTo>
                  <a:lnTo>
                    <a:pt x="1" y="502"/>
                  </a:lnTo>
                  <a:lnTo>
                    <a:pt x="2" y="518"/>
                  </a:lnTo>
                  <a:lnTo>
                    <a:pt x="4" y="535"/>
                  </a:lnTo>
                  <a:lnTo>
                    <a:pt x="7" y="552"/>
                  </a:lnTo>
                  <a:lnTo>
                    <a:pt x="11" y="570"/>
                  </a:lnTo>
                  <a:lnTo>
                    <a:pt x="14" y="588"/>
                  </a:lnTo>
                  <a:lnTo>
                    <a:pt x="16" y="578"/>
                  </a:lnTo>
                  <a:lnTo>
                    <a:pt x="18" y="570"/>
                  </a:lnTo>
                  <a:lnTo>
                    <a:pt x="21" y="560"/>
                  </a:lnTo>
                  <a:lnTo>
                    <a:pt x="23" y="550"/>
                  </a:lnTo>
                  <a:lnTo>
                    <a:pt x="32" y="531"/>
                  </a:lnTo>
                  <a:lnTo>
                    <a:pt x="45" y="512"/>
                  </a:lnTo>
                  <a:lnTo>
                    <a:pt x="59" y="495"/>
                  </a:lnTo>
                  <a:lnTo>
                    <a:pt x="76" y="478"/>
                  </a:lnTo>
                  <a:lnTo>
                    <a:pt x="94" y="463"/>
                  </a:lnTo>
                  <a:lnTo>
                    <a:pt x="113" y="448"/>
                  </a:lnTo>
                  <a:lnTo>
                    <a:pt x="136" y="434"/>
                  </a:lnTo>
                  <a:lnTo>
                    <a:pt x="160" y="421"/>
                  </a:lnTo>
                  <a:lnTo>
                    <a:pt x="185" y="409"/>
                  </a:lnTo>
                  <a:lnTo>
                    <a:pt x="213" y="397"/>
                  </a:lnTo>
                  <a:lnTo>
                    <a:pt x="242" y="387"/>
                  </a:lnTo>
                  <a:lnTo>
                    <a:pt x="272" y="378"/>
                  </a:lnTo>
                  <a:lnTo>
                    <a:pt x="305" y="369"/>
                  </a:lnTo>
                  <a:lnTo>
                    <a:pt x="339" y="360"/>
                  </a:lnTo>
                  <a:lnTo>
                    <a:pt x="375" y="354"/>
                  </a:lnTo>
                  <a:lnTo>
                    <a:pt x="412" y="347"/>
                  </a:lnTo>
                  <a:lnTo>
                    <a:pt x="451" y="342"/>
                  </a:lnTo>
                  <a:lnTo>
                    <a:pt x="491" y="338"/>
                  </a:lnTo>
                  <a:lnTo>
                    <a:pt x="533" y="334"/>
                  </a:lnTo>
                  <a:lnTo>
                    <a:pt x="577" y="332"/>
                  </a:lnTo>
                  <a:lnTo>
                    <a:pt x="621" y="330"/>
                  </a:lnTo>
                  <a:lnTo>
                    <a:pt x="667" y="329"/>
                  </a:lnTo>
                  <a:lnTo>
                    <a:pt x="715" y="329"/>
                  </a:lnTo>
                  <a:lnTo>
                    <a:pt x="764" y="330"/>
                  </a:lnTo>
                  <a:lnTo>
                    <a:pt x="814" y="331"/>
                  </a:lnTo>
                  <a:lnTo>
                    <a:pt x="866" y="333"/>
                  </a:lnTo>
                  <a:lnTo>
                    <a:pt x="918" y="337"/>
                  </a:lnTo>
                  <a:lnTo>
                    <a:pt x="972" y="341"/>
                  </a:lnTo>
                  <a:lnTo>
                    <a:pt x="1027" y="346"/>
                  </a:lnTo>
                  <a:lnTo>
                    <a:pt x="1083" y="352"/>
                  </a:lnTo>
                  <a:lnTo>
                    <a:pt x="1140" y="358"/>
                  </a:lnTo>
                  <a:lnTo>
                    <a:pt x="1198" y="366"/>
                  </a:lnTo>
                  <a:lnTo>
                    <a:pt x="1202" y="380"/>
                  </a:lnTo>
                  <a:lnTo>
                    <a:pt x="1205" y="394"/>
                  </a:lnTo>
                  <a:lnTo>
                    <a:pt x="1208" y="408"/>
                  </a:lnTo>
                  <a:lnTo>
                    <a:pt x="1212" y="421"/>
                  </a:lnTo>
                  <a:lnTo>
                    <a:pt x="1218" y="434"/>
                  </a:lnTo>
                  <a:lnTo>
                    <a:pt x="1223" y="448"/>
                  </a:lnTo>
                  <a:lnTo>
                    <a:pt x="1230" y="460"/>
                  </a:lnTo>
                  <a:lnTo>
                    <a:pt x="1236" y="473"/>
                  </a:lnTo>
                  <a:lnTo>
                    <a:pt x="1243" y="484"/>
                  </a:lnTo>
                  <a:lnTo>
                    <a:pt x="1250" y="496"/>
                  </a:lnTo>
                  <a:lnTo>
                    <a:pt x="1259" y="507"/>
                  </a:lnTo>
                  <a:lnTo>
                    <a:pt x="1268" y="518"/>
                  </a:lnTo>
                  <a:lnTo>
                    <a:pt x="1276" y="529"/>
                  </a:lnTo>
                  <a:lnTo>
                    <a:pt x="1286" y="538"/>
                  </a:lnTo>
                  <a:lnTo>
                    <a:pt x="1296" y="548"/>
                  </a:lnTo>
                  <a:lnTo>
                    <a:pt x="1305" y="558"/>
                  </a:lnTo>
                  <a:lnTo>
                    <a:pt x="1316" y="566"/>
                  </a:lnTo>
                  <a:lnTo>
                    <a:pt x="1328" y="575"/>
                  </a:lnTo>
                  <a:lnTo>
                    <a:pt x="1339" y="583"/>
                  </a:lnTo>
                  <a:lnTo>
                    <a:pt x="1351" y="590"/>
                  </a:lnTo>
                  <a:lnTo>
                    <a:pt x="1363" y="598"/>
                  </a:lnTo>
                  <a:lnTo>
                    <a:pt x="1376" y="603"/>
                  </a:lnTo>
                  <a:lnTo>
                    <a:pt x="1388" y="610"/>
                  </a:lnTo>
                  <a:lnTo>
                    <a:pt x="1401" y="615"/>
                  </a:lnTo>
                  <a:lnTo>
                    <a:pt x="1414" y="619"/>
                  </a:lnTo>
                  <a:lnTo>
                    <a:pt x="1428" y="624"/>
                  </a:lnTo>
                  <a:lnTo>
                    <a:pt x="1441" y="627"/>
                  </a:lnTo>
                  <a:lnTo>
                    <a:pt x="1455" y="630"/>
                  </a:lnTo>
                  <a:lnTo>
                    <a:pt x="1471" y="632"/>
                  </a:lnTo>
                  <a:lnTo>
                    <a:pt x="1485" y="634"/>
                  </a:lnTo>
                  <a:lnTo>
                    <a:pt x="1500" y="635"/>
                  </a:lnTo>
                  <a:lnTo>
                    <a:pt x="1514" y="635"/>
                  </a:lnTo>
                  <a:lnTo>
                    <a:pt x="1530" y="634"/>
                  </a:lnTo>
                  <a:lnTo>
                    <a:pt x="1546" y="633"/>
                  </a:lnTo>
                  <a:lnTo>
                    <a:pt x="1562" y="631"/>
                  </a:lnTo>
                  <a:lnTo>
                    <a:pt x="1578" y="629"/>
                  </a:lnTo>
                  <a:lnTo>
                    <a:pt x="1594" y="626"/>
                  </a:lnTo>
                  <a:lnTo>
                    <a:pt x="1609" y="621"/>
                  </a:lnTo>
                  <a:lnTo>
                    <a:pt x="1623" y="616"/>
                  </a:lnTo>
                  <a:lnTo>
                    <a:pt x="1638" y="611"/>
                  </a:lnTo>
                  <a:lnTo>
                    <a:pt x="1652" y="604"/>
                  </a:lnTo>
                  <a:lnTo>
                    <a:pt x="1665" y="597"/>
                  </a:lnTo>
                  <a:lnTo>
                    <a:pt x="1679" y="589"/>
                  </a:lnTo>
                  <a:lnTo>
                    <a:pt x="1692" y="580"/>
                  </a:lnTo>
                  <a:lnTo>
                    <a:pt x="1704" y="572"/>
                  </a:lnTo>
                  <a:lnTo>
                    <a:pt x="1716" y="562"/>
                  </a:lnTo>
                  <a:lnTo>
                    <a:pt x="1727" y="552"/>
                  </a:lnTo>
                  <a:lnTo>
                    <a:pt x="1738" y="542"/>
                  </a:lnTo>
                  <a:lnTo>
                    <a:pt x="1749" y="531"/>
                  </a:lnTo>
                  <a:lnTo>
                    <a:pt x="1759" y="519"/>
                  </a:lnTo>
                  <a:lnTo>
                    <a:pt x="1768" y="507"/>
                  </a:lnTo>
                  <a:lnTo>
                    <a:pt x="1777" y="495"/>
                  </a:lnTo>
                  <a:lnTo>
                    <a:pt x="1786" y="482"/>
                  </a:lnTo>
                  <a:lnTo>
                    <a:pt x="1793" y="468"/>
                  </a:lnTo>
                  <a:lnTo>
                    <a:pt x="1801" y="455"/>
                  </a:lnTo>
                  <a:lnTo>
                    <a:pt x="1807" y="441"/>
                  </a:lnTo>
                  <a:lnTo>
                    <a:pt x="1813" y="426"/>
                  </a:lnTo>
                  <a:lnTo>
                    <a:pt x="1818" y="412"/>
                  </a:lnTo>
                  <a:lnTo>
                    <a:pt x="1822" y="397"/>
                  </a:lnTo>
                  <a:lnTo>
                    <a:pt x="1826" y="382"/>
                  </a:lnTo>
                  <a:lnTo>
                    <a:pt x="1828" y="366"/>
                  </a:lnTo>
                  <a:lnTo>
                    <a:pt x="1830" y="350"/>
                  </a:lnTo>
                  <a:lnTo>
                    <a:pt x="1831" y="334"/>
                  </a:lnTo>
                  <a:lnTo>
                    <a:pt x="1832" y="317"/>
                  </a:lnTo>
                  <a:lnTo>
                    <a:pt x="1831" y="301"/>
                  </a:lnTo>
                  <a:lnTo>
                    <a:pt x="1830" y="285"/>
                  </a:lnTo>
                  <a:lnTo>
                    <a:pt x="1828" y="270"/>
                  </a:lnTo>
                  <a:lnTo>
                    <a:pt x="1826" y="254"/>
                  </a:lnTo>
                  <a:lnTo>
                    <a:pt x="1822" y="238"/>
                  </a:lnTo>
                  <a:lnTo>
                    <a:pt x="1818" y="223"/>
                  </a:lnTo>
                  <a:lnTo>
                    <a:pt x="1813" y="208"/>
                  </a:lnTo>
                  <a:lnTo>
                    <a:pt x="1807" y="194"/>
                  </a:lnTo>
                  <a:lnTo>
                    <a:pt x="1801" y="180"/>
                  </a:lnTo>
                  <a:lnTo>
                    <a:pt x="1793" y="166"/>
                  </a:lnTo>
                  <a:lnTo>
                    <a:pt x="1786" y="153"/>
                  </a:lnTo>
                  <a:lnTo>
                    <a:pt x="1777" y="140"/>
                  </a:lnTo>
                  <a:lnTo>
                    <a:pt x="1768" y="128"/>
                  </a:lnTo>
                  <a:lnTo>
                    <a:pt x="1759" y="115"/>
                  </a:lnTo>
                  <a:lnTo>
                    <a:pt x="1749" y="105"/>
                  </a:lnTo>
                  <a:lnTo>
                    <a:pt x="1738" y="93"/>
                  </a:lnTo>
                  <a:lnTo>
                    <a:pt x="1727" y="83"/>
                  </a:lnTo>
                  <a:lnTo>
                    <a:pt x="1716" y="72"/>
                  </a:lnTo>
                  <a:lnTo>
                    <a:pt x="1704" y="64"/>
                  </a:lnTo>
                  <a:lnTo>
                    <a:pt x="1692" y="54"/>
                  </a:lnTo>
                  <a:lnTo>
                    <a:pt x="1679" y="46"/>
                  </a:lnTo>
                  <a:lnTo>
                    <a:pt x="1665" y="39"/>
                  </a:lnTo>
                  <a:lnTo>
                    <a:pt x="1652" y="31"/>
                  </a:lnTo>
                  <a:lnTo>
                    <a:pt x="1638" y="25"/>
                  </a:lnTo>
                  <a:lnTo>
                    <a:pt x="1623" y="19"/>
                  </a:lnTo>
                  <a:lnTo>
                    <a:pt x="1609" y="14"/>
                  </a:lnTo>
                  <a:lnTo>
                    <a:pt x="1594" y="10"/>
                  </a:lnTo>
                  <a:lnTo>
                    <a:pt x="1578" y="6"/>
                  </a:lnTo>
                  <a:lnTo>
                    <a:pt x="1562" y="3"/>
                  </a:lnTo>
                  <a:lnTo>
                    <a:pt x="1546" y="2"/>
                  </a:lnTo>
                  <a:lnTo>
                    <a:pt x="1530" y="0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2" name="Freeform 30"/>
            <p:cNvSpPr>
              <a:spLocks noChangeAspect="1"/>
            </p:cNvSpPr>
            <p:nvPr/>
          </p:nvSpPr>
          <p:spPr bwMode="black">
            <a:xfrm>
              <a:off x="464" y="3579"/>
              <a:ext cx="116" cy="237"/>
            </a:xfrm>
            <a:custGeom>
              <a:avLst/>
              <a:gdLst/>
              <a:ahLst/>
              <a:cxnLst>
                <a:cxn ang="0">
                  <a:pos x="694" y="0"/>
                </a:cxn>
                <a:cxn ang="0">
                  <a:pos x="0" y="0"/>
                </a:cxn>
                <a:cxn ang="0">
                  <a:pos x="0" y="1016"/>
                </a:cxn>
                <a:cxn ang="0">
                  <a:pos x="84" y="1069"/>
                </a:cxn>
                <a:cxn ang="0">
                  <a:pos x="170" y="1122"/>
                </a:cxn>
                <a:cxn ang="0">
                  <a:pos x="256" y="1175"/>
                </a:cxn>
                <a:cxn ang="0">
                  <a:pos x="343" y="1227"/>
                </a:cxn>
                <a:cxn ang="0">
                  <a:pos x="431" y="1277"/>
                </a:cxn>
                <a:cxn ang="0">
                  <a:pos x="518" y="1326"/>
                </a:cxn>
                <a:cxn ang="0">
                  <a:pos x="607" y="1374"/>
                </a:cxn>
                <a:cxn ang="0">
                  <a:pos x="694" y="1421"/>
                </a:cxn>
                <a:cxn ang="0">
                  <a:pos x="694" y="0"/>
                </a:cxn>
              </a:cxnLst>
              <a:rect l="0" t="0" r="r" b="b"/>
              <a:pathLst>
                <a:path w="694" h="1421">
                  <a:moveTo>
                    <a:pt x="694" y="0"/>
                  </a:moveTo>
                  <a:lnTo>
                    <a:pt x="0" y="0"/>
                  </a:lnTo>
                  <a:lnTo>
                    <a:pt x="0" y="1016"/>
                  </a:lnTo>
                  <a:lnTo>
                    <a:pt x="84" y="1069"/>
                  </a:lnTo>
                  <a:lnTo>
                    <a:pt x="170" y="1122"/>
                  </a:lnTo>
                  <a:lnTo>
                    <a:pt x="256" y="1175"/>
                  </a:lnTo>
                  <a:lnTo>
                    <a:pt x="343" y="1227"/>
                  </a:lnTo>
                  <a:lnTo>
                    <a:pt x="431" y="1277"/>
                  </a:lnTo>
                  <a:lnTo>
                    <a:pt x="518" y="1326"/>
                  </a:lnTo>
                  <a:lnTo>
                    <a:pt x="607" y="1374"/>
                  </a:lnTo>
                  <a:lnTo>
                    <a:pt x="694" y="1421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3" name="Freeform 31"/>
            <p:cNvSpPr>
              <a:spLocks noChangeAspect="1"/>
            </p:cNvSpPr>
            <p:nvPr/>
          </p:nvSpPr>
          <p:spPr bwMode="black">
            <a:xfrm>
              <a:off x="240" y="3518"/>
              <a:ext cx="1050" cy="497"/>
            </a:xfrm>
            <a:custGeom>
              <a:avLst/>
              <a:gdLst/>
              <a:ahLst/>
              <a:cxnLst>
                <a:cxn ang="0">
                  <a:pos x="4258" y="793"/>
                </a:cxn>
                <a:cxn ang="0">
                  <a:pos x="4081" y="709"/>
                </a:cxn>
                <a:cxn ang="0">
                  <a:pos x="3127" y="316"/>
                </a:cxn>
                <a:cxn ang="0">
                  <a:pos x="2682" y="193"/>
                </a:cxn>
                <a:cxn ang="0">
                  <a:pos x="3217" y="376"/>
                </a:cxn>
                <a:cxn ang="0">
                  <a:pos x="2274" y="1909"/>
                </a:cxn>
                <a:cxn ang="0">
                  <a:pos x="2706" y="2104"/>
                </a:cxn>
                <a:cxn ang="0">
                  <a:pos x="2939" y="2197"/>
                </a:cxn>
                <a:cxn ang="0">
                  <a:pos x="3330" y="2346"/>
                </a:cxn>
                <a:cxn ang="0">
                  <a:pos x="3711" y="2476"/>
                </a:cxn>
                <a:cxn ang="0">
                  <a:pos x="4081" y="2588"/>
                </a:cxn>
                <a:cxn ang="0">
                  <a:pos x="4229" y="808"/>
                </a:cxn>
                <a:cxn ang="0">
                  <a:pos x="4488" y="2692"/>
                </a:cxn>
                <a:cxn ang="0">
                  <a:pos x="4973" y="2786"/>
                </a:cxn>
                <a:cxn ang="0">
                  <a:pos x="5400" y="2829"/>
                </a:cxn>
                <a:cxn ang="0">
                  <a:pos x="5086" y="1288"/>
                </a:cxn>
                <a:cxn ang="0">
                  <a:pos x="5510" y="1584"/>
                </a:cxn>
                <a:cxn ang="0">
                  <a:pos x="5852" y="1874"/>
                </a:cxn>
                <a:cxn ang="0">
                  <a:pos x="6097" y="2148"/>
                </a:cxn>
                <a:cxn ang="0">
                  <a:pos x="6231" y="2397"/>
                </a:cxn>
                <a:cxn ang="0">
                  <a:pos x="6240" y="2610"/>
                </a:cxn>
                <a:cxn ang="0">
                  <a:pos x="6026" y="2821"/>
                </a:cxn>
                <a:cxn ang="0">
                  <a:pos x="5569" y="2903"/>
                </a:cxn>
                <a:cxn ang="0">
                  <a:pos x="4924" y="2855"/>
                </a:cxn>
                <a:cxn ang="0">
                  <a:pos x="4145" y="2689"/>
                </a:cxn>
                <a:cxn ang="0">
                  <a:pos x="3281" y="2418"/>
                </a:cxn>
                <a:cxn ang="0">
                  <a:pos x="2586" y="2148"/>
                </a:cxn>
                <a:cxn ang="0">
                  <a:pos x="2040" y="1889"/>
                </a:cxn>
                <a:cxn ang="0">
                  <a:pos x="1476" y="1571"/>
                </a:cxn>
                <a:cxn ang="0">
                  <a:pos x="965" y="1235"/>
                </a:cxn>
                <a:cxn ang="0">
                  <a:pos x="561" y="909"/>
                </a:cxn>
                <a:cxn ang="0">
                  <a:pos x="272" y="600"/>
                </a:cxn>
                <a:cxn ang="0">
                  <a:pos x="105" y="325"/>
                </a:cxn>
                <a:cxn ang="0">
                  <a:pos x="67" y="94"/>
                </a:cxn>
                <a:cxn ang="0">
                  <a:pos x="68" y="38"/>
                </a:cxn>
                <a:cxn ang="0">
                  <a:pos x="17" y="142"/>
                </a:cxn>
                <a:cxn ang="0">
                  <a:pos x="15" y="366"/>
                </a:cxn>
                <a:cxn ang="0">
                  <a:pos x="139" y="628"/>
                </a:cxn>
                <a:cxn ang="0">
                  <a:pos x="388" y="922"/>
                </a:cxn>
                <a:cxn ang="0">
                  <a:pos x="759" y="1238"/>
                </a:cxn>
                <a:cxn ang="0">
                  <a:pos x="1250" y="1571"/>
                </a:cxn>
                <a:cxn ang="0">
                  <a:pos x="2096" y="2035"/>
                </a:cxn>
                <a:cxn ang="0">
                  <a:pos x="2274" y="2120"/>
                </a:cxn>
                <a:cxn ang="0">
                  <a:pos x="3022" y="2442"/>
                </a:cxn>
                <a:cxn ang="0">
                  <a:pos x="3310" y="2925"/>
                </a:cxn>
                <a:cxn ang="0">
                  <a:pos x="4200" y="2812"/>
                </a:cxn>
                <a:cxn ang="0">
                  <a:pos x="4761" y="2925"/>
                </a:cxn>
                <a:cxn ang="0">
                  <a:pos x="5179" y="2972"/>
                </a:cxn>
                <a:cxn ang="0">
                  <a:pos x="5545" y="2978"/>
                </a:cxn>
                <a:cxn ang="0">
                  <a:pos x="5850" y="2938"/>
                </a:cxn>
                <a:cxn ang="0">
                  <a:pos x="6086" y="2852"/>
                </a:cxn>
                <a:cxn ang="0">
                  <a:pos x="6242" y="2717"/>
                </a:cxn>
                <a:cxn ang="0">
                  <a:pos x="6301" y="2527"/>
                </a:cxn>
                <a:cxn ang="0">
                  <a:pos x="6228" y="2289"/>
                </a:cxn>
                <a:cxn ang="0">
                  <a:pos x="6033" y="2018"/>
                </a:cxn>
                <a:cxn ang="0">
                  <a:pos x="5726" y="1721"/>
                </a:cxn>
                <a:cxn ang="0">
                  <a:pos x="5324" y="1413"/>
                </a:cxn>
              </a:cxnLst>
              <a:rect l="0" t="0" r="r" b="b"/>
              <a:pathLst>
                <a:path w="6301" h="2981">
                  <a:moveTo>
                    <a:pt x="5008" y="1207"/>
                  </a:moveTo>
                  <a:lnTo>
                    <a:pt x="5008" y="366"/>
                  </a:lnTo>
                  <a:lnTo>
                    <a:pt x="4316" y="366"/>
                  </a:lnTo>
                  <a:lnTo>
                    <a:pt x="4316" y="821"/>
                  </a:lnTo>
                  <a:lnTo>
                    <a:pt x="4287" y="807"/>
                  </a:lnTo>
                  <a:lnTo>
                    <a:pt x="4258" y="793"/>
                  </a:lnTo>
                  <a:lnTo>
                    <a:pt x="4229" y="779"/>
                  </a:lnTo>
                  <a:lnTo>
                    <a:pt x="4200" y="765"/>
                  </a:lnTo>
                  <a:lnTo>
                    <a:pt x="4170" y="751"/>
                  </a:lnTo>
                  <a:lnTo>
                    <a:pt x="4140" y="737"/>
                  </a:lnTo>
                  <a:lnTo>
                    <a:pt x="4110" y="723"/>
                  </a:lnTo>
                  <a:lnTo>
                    <a:pt x="4081" y="709"/>
                  </a:lnTo>
                  <a:lnTo>
                    <a:pt x="4081" y="366"/>
                  </a:lnTo>
                  <a:lnTo>
                    <a:pt x="3416" y="366"/>
                  </a:lnTo>
                  <a:lnTo>
                    <a:pt x="3416" y="426"/>
                  </a:lnTo>
                  <a:lnTo>
                    <a:pt x="3318" y="388"/>
                  </a:lnTo>
                  <a:lnTo>
                    <a:pt x="3221" y="351"/>
                  </a:lnTo>
                  <a:lnTo>
                    <a:pt x="3127" y="316"/>
                  </a:lnTo>
                  <a:lnTo>
                    <a:pt x="3034" y="283"/>
                  </a:lnTo>
                  <a:lnTo>
                    <a:pt x="2943" y="252"/>
                  </a:lnTo>
                  <a:lnTo>
                    <a:pt x="2856" y="222"/>
                  </a:lnTo>
                  <a:lnTo>
                    <a:pt x="2770" y="196"/>
                  </a:lnTo>
                  <a:lnTo>
                    <a:pt x="2687" y="170"/>
                  </a:lnTo>
                  <a:lnTo>
                    <a:pt x="2682" y="193"/>
                  </a:lnTo>
                  <a:lnTo>
                    <a:pt x="2765" y="219"/>
                  </a:lnTo>
                  <a:lnTo>
                    <a:pt x="2850" y="246"/>
                  </a:lnTo>
                  <a:lnTo>
                    <a:pt x="2939" y="276"/>
                  </a:lnTo>
                  <a:lnTo>
                    <a:pt x="3029" y="308"/>
                  </a:lnTo>
                  <a:lnTo>
                    <a:pt x="3122" y="340"/>
                  </a:lnTo>
                  <a:lnTo>
                    <a:pt x="3217" y="376"/>
                  </a:lnTo>
                  <a:lnTo>
                    <a:pt x="3316" y="413"/>
                  </a:lnTo>
                  <a:lnTo>
                    <a:pt x="3416" y="452"/>
                  </a:lnTo>
                  <a:lnTo>
                    <a:pt x="3416" y="1562"/>
                  </a:lnTo>
                  <a:lnTo>
                    <a:pt x="2986" y="366"/>
                  </a:lnTo>
                  <a:lnTo>
                    <a:pt x="2274" y="366"/>
                  </a:lnTo>
                  <a:lnTo>
                    <a:pt x="2274" y="1909"/>
                  </a:lnTo>
                  <a:lnTo>
                    <a:pt x="2349" y="1944"/>
                  </a:lnTo>
                  <a:lnTo>
                    <a:pt x="2423" y="1980"/>
                  </a:lnTo>
                  <a:lnTo>
                    <a:pt x="2496" y="2013"/>
                  </a:lnTo>
                  <a:lnTo>
                    <a:pt x="2567" y="2045"/>
                  </a:lnTo>
                  <a:lnTo>
                    <a:pt x="2638" y="2076"/>
                  </a:lnTo>
                  <a:lnTo>
                    <a:pt x="2706" y="2104"/>
                  </a:lnTo>
                  <a:lnTo>
                    <a:pt x="2772" y="2132"/>
                  </a:lnTo>
                  <a:lnTo>
                    <a:pt x="2838" y="2158"/>
                  </a:lnTo>
                  <a:lnTo>
                    <a:pt x="2863" y="2168"/>
                  </a:lnTo>
                  <a:lnTo>
                    <a:pt x="2889" y="2177"/>
                  </a:lnTo>
                  <a:lnTo>
                    <a:pt x="2914" y="2187"/>
                  </a:lnTo>
                  <a:lnTo>
                    <a:pt x="2939" y="2197"/>
                  </a:lnTo>
                  <a:lnTo>
                    <a:pt x="2939" y="1869"/>
                  </a:lnTo>
                  <a:lnTo>
                    <a:pt x="3072" y="2250"/>
                  </a:lnTo>
                  <a:lnTo>
                    <a:pt x="3136" y="2274"/>
                  </a:lnTo>
                  <a:lnTo>
                    <a:pt x="3201" y="2299"/>
                  </a:lnTo>
                  <a:lnTo>
                    <a:pt x="3266" y="2323"/>
                  </a:lnTo>
                  <a:lnTo>
                    <a:pt x="3330" y="2346"/>
                  </a:lnTo>
                  <a:lnTo>
                    <a:pt x="3394" y="2368"/>
                  </a:lnTo>
                  <a:lnTo>
                    <a:pt x="3458" y="2391"/>
                  </a:lnTo>
                  <a:lnTo>
                    <a:pt x="3522" y="2412"/>
                  </a:lnTo>
                  <a:lnTo>
                    <a:pt x="3585" y="2434"/>
                  </a:lnTo>
                  <a:lnTo>
                    <a:pt x="3648" y="2456"/>
                  </a:lnTo>
                  <a:lnTo>
                    <a:pt x="3711" y="2476"/>
                  </a:lnTo>
                  <a:lnTo>
                    <a:pt x="3773" y="2496"/>
                  </a:lnTo>
                  <a:lnTo>
                    <a:pt x="3836" y="2515"/>
                  </a:lnTo>
                  <a:lnTo>
                    <a:pt x="3897" y="2534"/>
                  </a:lnTo>
                  <a:lnTo>
                    <a:pt x="3959" y="2553"/>
                  </a:lnTo>
                  <a:lnTo>
                    <a:pt x="4019" y="2571"/>
                  </a:lnTo>
                  <a:lnTo>
                    <a:pt x="4081" y="2588"/>
                  </a:lnTo>
                  <a:lnTo>
                    <a:pt x="4081" y="738"/>
                  </a:lnTo>
                  <a:lnTo>
                    <a:pt x="4110" y="752"/>
                  </a:lnTo>
                  <a:lnTo>
                    <a:pt x="4140" y="766"/>
                  </a:lnTo>
                  <a:lnTo>
                    <a:pt x="4170" y="780"/>
                  </a:lnTo>
                  <a:lnTo>
                    <a:pt x="4200" y="794"/>
                  </a:lnTo>
                  <a:lnTo>
                    <a:pt x="4229" y="808"/>
                  </a:lnTo>
                  <a:lnTo>
                    <a:pt x="4258" y="823"/>
                  </a:lnTo>
                  <a:lnTo>
                    <a:pt x="4287" y="837"/>
                  </a:lnTo>
                  <a:lnTo>
                    <a:pt x="4316" y="853"/>
                  </a:lnTo>
                  <a:lnTo>
                    <a:pt x="4316" y="2650"/>
                  </a:lnTo>
                  <a:lnTo>
                    <a:pt x="4403" y="2671"/>
                  </a:lnTo>
                  <a:lnTo>
                    <a:pt x="4488" y="2692"/>
                  </a:lnTo>
                  <a:lnTo>
                    <a:pt x="4572" y="2711"/>
                  </a:lnTo>
                  <a:lnTo>
                    <a:pt x="4655" y="2729"/>
                  </a:lnTo>
                  <a:lnTo>
                    <a:pt x="4736" y="2745"/>
                  </a:lnTo>
                  <a:lnTo>
                    <a:pt x="4816" y="2760"/>
                  </a:lnTo>
                  <a:lnTo>
                    <a:pt x="4895" y="2774"/>
                  </a:lnTo>
                  <a:lnTo>
                    <a:pt x="4973" y="2786"/>
                  </a:lnTo>
                  <a:lnTo>
                    <a:pt x="5048" y="2797"/>
                  </a:lnTo>
                  <a:lnTo>
                    <a:pt x="5122" y="2806"/>
                  </a:lnTo>
                  <a:lnTo>
                    <a:pt x="5194" y="2814"/>
                  </a:lnTo>
                  <a:lnTo>
                    <a:pt x="5264" y="2820"/>
                  </a:lnTo>
                  <a:lnTo>
                    <a:pt x="5333" y="2826"/>
                  </a:lnTo>
                  <a:lnTo>
                    <a:pt x="5400" y="2829"/>
                  </a:lnTo>
                  <a:lnTo>
                    <a:pt x="5465" y="2832"/>
                  </a:lnTo>
                  <a:lnTo>
                    <a:pt x="5528" y="2832"/>
                  </a:lnTo>
                  <a:lnTo>
                    <a:pt x="5528" y="2322"/>
                  </a:lnTo>
                  <a:lnTo>
                    <a:pt x="5008" y="2322"/>
                  </a:lnTo>
                  <a:lnTo>
                    <a:pt x="5008" y="1239"/>
                  </a:lnTo>
                  <a:lnTo>
                    <a:pt x="5086" y="1288"/>
                  </a:lnTo>
                  <a:lnTo>
                    <a:pt x="5162" y="1338"/>
                  </a:lnTo>
                  <a:lnTo>
                    <a:pt x="5235" y="1387"/>
                  </a:lnTo>
                  <a:lnTo>
                    <a:pt x="5307" y="1436"/>
                  </a:lnTo>
                  <a:lnTo>
                    <a:pt x="5378" y="1486"/>
                  </a:lnTo>
                  <a:lnTo>
                    <a:pt x="5445" y="1535"/>
                  </a:lnTo>
                  <a:lnTo>
                    <a:pt x="5510" y="1584"/>
                  </a:lnTo>
                  <a:lnTo>
                    <a:pt x="5573" y="1634"/>
                  </a:lnTo>
                  <a:lnTo>
                    <a:pt x="5633" y="1682"/>
                  </a:lnTo>
                  <a:lnTo>
                    <a:pt x="5692" y="1731"/>
                  </a:lnTo>
                  <a:lnTo>
                    <a:pt x="5748" y="1779"/>
                  </a:lnTo>
                  <a:lnTo>
                    <a:pt x="5801" y="1827"/>
                  </a:lnTo>
                  <a:lnTo>
                    <a:pt x="5852" y="1874"/>
                  </a:lnTo>
                  <a:lnTo>
                    <a:pt x="5900" y="1922"/>
                  </a:lnTo>
                  <a:lnTo>
                    <a:pt x="5944" y="1968"/>
                  </a:lnTo>
                  <a:lnTo>
                    <a:pt x="5988" y="2013"/>
                  </a:lnTo>
                  <a:lnTo>
                    <a:pt x="6026" y="2060"/>
                  </a:lnTo>
                  <a:lnTo>
                    <a:pt x="6063" y="2104"/>
                  </a:lnTo>
                  <a:lnTo>
                    <a:pt x="6097" y="2148"/>
                  </a:lnTo>
                  <a:lnTo>
                    <a:pt x="6127" y="2192"/>
                  </a:lnTo>
                  <a:lnTo>
                    <a:pt x="6155" y="2234"/>
                  </a:lnTo>
                  <a:lnTo>
                    <a:pt x="6179" y="2277"/>
                  </a:lnTo>
                  <a:lnTo>
                    <a:pt x="6199" y="2318"/>
                  </a:lnTo>
                  <a:lnTo>
                    <a:pt x="6216" y="2357"/>
                  </a:lnTo>
                  <a:lnTo>
                    <a:pt x="6231" y="2397"/>
                  </a:lnTo>
                  <a:lnTo>
                    <a:pt x="6241" y="2435"/>
                  </a:lnTo>
                  <a:lnTo>
                    <a:pt x="6249" y="2473"/>
                  </a:lnTo>
                  <a:lnTo>
                    <a:pt x="6252" y="2508"/>
                  </a:lnTo>
                  <a:lnTo>
                    <a:pt x="6252" y="2544"/>
                  </a:lnTo>
                  <a:lnTo>
                    <a:pt x="6249" y="2578"/>
                  </a:lnTo>
                  <a:lnTo>
                    <a:pt x="6240" y="2610"/>
                  </a:lnTo>
                  <a:lnTo>
                    <a:pt x="6229" y="2642"/>
                  </a:lnTo>
                  <a:lnTo>
                    <a:pt x="6204" y="2686"/>
                  </a:lnTo>
                  <a:lnTo>
                    <a:pt x="6170" y="2726"/>
                  </a:lnTo>
                  <a:lnTo>
                    <a:pt x="6129" y="2762"/>
                  </a:lnTo>
                  <a:lnTo>
                    <a:pt x="6082" y="2793"/>
                  </a:lnTo>
                  <a:lnTo>
                    <a:pt x="6026" y="2821"/>
                  </a:lnTo>
                  <a:lnTo>
                    <a:pt x="5965" y="2844"/>
                  </a:lnTo>
                  <a:lnTo>
                    <a:pt x="5898" y="2863"/>
                  </a:lnTo>
                  <a:lnTo>
                    <a:pt x="5825" y="2880"/>
                  </a:lnTo>
                  <a:lnTo>
                    <a:pt x="5745" y="2891"/>
                  </a:lnTo>
                  <a:lnTo>
                    <a:pt x="5659" y="2899"/>
                  </a:lnTo>
                  <a:lnTo>
                    <a:pt x="5569" y="2903"/>
                  </a:lnTo>
                  <a:lnTo>
                    <a:pt x="5473" y="2904"/>
                  </a:lnTo>
                  <a:lnTo>
                    <a:pt x="5372" y="2901"/>
                  </a:lnTo>
                  <a:lnTo>
                    <a:pt x="5266" y="2895"/>
                  </a:lnTo>
                  <a:lnTo>
                    <a:pt x="5157" y="2885"/>
                  </a:lnTo>
                  <a:lnTo>
                    <a:pt x="5043" y="2871"/>
                  </a:lnTo>
                  <a:lnTo>
                    <a:pt x="4924" y="2855"/>
                  </a:lnTo>
                  <a:lnTo>
                    <a:pt x="4803" y="2834"/>
                  </a:lnTo>
                  <a:lnTo>
                    <a:pt x="4677" y="2812"/>
                  </a:lnTo>
                  <a:lnTo>
                    <a:pt x="4548" y="2786"/>
                  </a:lnTo>
                  <a:lnTo>
                    <a:pt x="4417" y="2756"/>
                  </a:lnTo>
                  <a:lnTo>
                    <a:pt x="4282" y="2723"/>
                  </a:lnTo>
                  <a:lnTo>
                    <a:pt x="4145" y="2689"/>
                  </a:lnTo>
                  <a:lnTo>
                    <a:pt x="4005" y="2650"/>
                  </a:lnTo>
                  <a:lnTo>
                    <a:pt x="3864" y="2609"/>
                  </a:lnTo>
                  <a:lnTo>
                    <a:pt x="3720" y="2565"/>
                  </a:lnTo>
                  <a:lnTo>
                    <a:pt x="3576" y="2518"/>
                  </a:lnTo>
                  <a:lnTo>
                    <a:pt x="3429" y="2470"/>
                  </a:lnTo>
                  <a:lnTo>
                    <a:pt x="3281" y="2418"/>
                  </a:lnTo>
                  <a:lnTo>
                    <a:pt x="3132" y="2363"/>
                  </a:lnTo>
                  <a:lnTo>
                    <a:pt x="2983" y="2307"/>
                  </a:lnTo>
                  <a:lnTo>
                    <a:pt x="2833" y="2247"/>
                  </a:lnTo>
                  <a:lnTo>
                    <a:pt x="2753" y="2217"/>
                  </a:lnTo>
                  <a:lnTo>
                    <a:pt x="2671" y="2184"/>
                  </a:lnTo>
                  <a:lnTo>
                    <a:pt x="2586" y="2148"/>
                  </a:lnTo>
                  <a:lnTo>
                    <a:pt x="2498" y="2110"/>
                  </a:lnTo>
                  <a:lnTo>
                    <a:pt x="2410" y="2070"/>
                  </a:lnTo>
                  <a:lnTo>
                    <a:pt x="2319" y="2027"/>
                  </a:lnTo>
                  <a:lnTo>
                    <a:pt x="2227" y="1983"/>
                  </a:lnTo>
                  <a:lnTo>
                    <a:pt x="2134" y="1938"/>
                  </a:lnTo>
                  <a:lnTo>
                    <a:pt x="2040" y="1889"/>
                  </a:lnTo>
                  <a:lnTo>
                    <a:pt x="1947" y="1840"/>
                  </a:lnTo>
                  <a:lnTo>
                    <a:pt x="1852" y="1789"/>
                  </a:lnTo>
                  <a:lnTo>
                    <a:pt x="1757" y="1736"/>
                  </a:lnTo>
                  <a:lnTo>
                    <a:pt x="1663" y="1682"/>
                  </a:lnTo>
                  <a:lnTo>
                    <a:pt x="1569" y="1627"/>
                  </a:lnTo>
                  <a:lnTo>
                    <a:pt x="1476" y="1571"/>
                  </a:lnTo>
                  <a:lnTo>
                    <a:pt x="1384" y="1514"/>
                  </a:lnTo>
                  <a:lnTo>
                    <a:pt x="1294" y="1459"/>
                  </a:lnTo>
                  <a:lnTo>
                    <a:pt x="1208" y="1403"/>
                  </a:lnTo>
                  <a:lnTo>
                    <a:pt x="1124" y="1348"/>
                  </a:lnTo>
                  <a:lnTo>
                    <a:pt x="1043" y="1292"/>
                  </a:lnTo>
                  <a:lnTo>
                    <a:pt x="965" y="1235"/>
                  </a:lnTo>
                  <a:lnTo>
                    <a:pt x="891" y="1180"/>
                  </a:lnTo>
                  <a:lnTo>
                    <a:pt x="818" y="1125"/>
                  </a:lnTo>
                  <a:lnTo>
                    <a:pt x="749" y="1070"/>
                  </a:lnTo>
                  <a:lnTo>
                    <a:pt x="683" y="1016"/>
                  </a:lnTo>
                  <a:lnTo>
                    <a:pt x="621" y="963"/>
                  </a:lnTo>
                  <a:lnTo>
                    <a:pt x="561" y="909"/>
                  </a:lnTo>
                  <a:lnTo>
                    <a:pt x="505" y="856"/>
                  </a:lnTo>
                  <a:lnTo>
                    <a:pt x="452" y="803"/>
                  </a:lnTo>
                  <a:lnTo>
                    <a:pt x="402" y="751"/>
                  </a:lnTo>
                  <a:lnTo>
                    <a:pt x="355" y="700"/>
                  </a:lnTo>
                  <a:lnTo>
                    <a:pt x="312" y="650"/>
                  </a:lnTo>
                  <a:lnTo>
                    <a:pt x="272" y="600"/>
                  </a:lnTo>
                  <a:lnTo>
                    <a:pt x="235" y="552"/>
                  </a:lnTo>
                  <a:lnTo>
                    <a:pt x="203" y="504"/>
                  </a:lnTo>
                  <a:lnTo>
                    <a:pt x="173" y="458"/>
                  </a:lnTo>
                  <a:lnTo>
                    <a:pt x="147" y="412"/>
                  </a:lnTo>
                  <a:lnTo>
                    <a:pt x="124" y="368"/>
                  </a:lnTo>
                  <a:lnTo>
                    <a:pt x="105" y="325"/>
                  </a:lnTo>
                  <a:lnTo>
                    <a:pt x="90" y="283"/>
                  </a:lnTo>
                  <a:lnTo>
                    <a:pt x="78" y="242"/>
                  </a:lnTo>
                  <a:lnTo>
                    <a:pt x="69" y="203"/>
                  </a:lnTo>
                  <a:lnTo>
                    <a:pt x="65" y="165"/>
                  </a:lnTo>
                  <a:lnTo>
                    <a:pt x="64" y="129"/>
                  </a:lnTo>
                  <a:lnTo>
                    <a:pt x="67" y="94"/>
                  </a:lnTo>
                  <a:lnTo>
                    <a:pt x="73" y="62"/>
                  </a:lnTo>
                  <a:lnTo>
                    <a:pt x="84" y="29"/>
                  </a:lnTo>
                  <a:lnTo>
                    <a:pt x="99" y="0"/>
                  </a:lnTo>
                  <a:lnTo>
                    <a:pt x="89" y="12"/>
                  </a:lnTo>
                  <a:lnTo>
                    <a:pt x="78" y="25"/>
                  </a:lnTo>
                  <a:lnTo>
                    <a:pt x="68" y="38"/>
                  </a:lnTo>
                  <a:lnTo>
                    <a:pt x="59" y="51"/>
                  </a:lnTo>
                  <a:lnTo>
                    <a:pt x="51" y="65"/>
                  </a:lnTo>
                  <a:lnTo>
                    <a:pt x="43" y="79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17" y="142"/>
                  </a:lnTo>
                  <a:lnTo>
                    <a:pt x="8" y="176"/>
                  </a:lnTo>
                  <a:lnTo>
                    <a:pt x="2" y="212"/>
                  </a:lnTo>
                  <a:lnTo>
                    <a:pt x="0" y="248"/>
                  </a:lnTo>
                  <a:lnTo>
                    <a:pt x="1" y="286"/>
                  </a:lnTo>
                  <a:lnTo>
                    <a:pt x="6" y="326"/>
                  </a:lnTo>
                  <a:lnTo>
                    <a:pt x="15" y="366"/>
                  </a:lnTo>
                  <a:lnTo>
                    <a:pt x="27" y="407"/>
                  </a:lnTo>
                  <a:lnTo>
                    <a:pt x="42" y="449"/>
                  </a:lnTo>
                  <a:lnTo>
                    <a:pt x="62" y="492"/>
                  </a:lnTo>
                  <a:lnTo>
                    <a:pt x="83" y="536"/>
                  </a:lnTo>
                  <a:lnTo>
                    <a:pt x="109" y="582"/>
                  </a:lnTo>
                  <a:lnTo>
                    <a:pt x="139" y="628"/>
                  </a:lnTo>
                  <a:lnTo>
                    <a:pt x="172" y="675"/>
                  </a:lnTo>
                  <a:lnTo>
                    <a:pt x="208" y="723"/>
                  </a:lnTo>
                  <a:lnTo>
                    <a:pt x="248" y="772"/>
                  </a:lnTo>
                  <a:lnTo>
                    <a:pt x="291" y="820"/>
                  </a:lnTo>
                  <a:lnTo>
                    <a:pt x="338" y="871"/>
                  </a:lnTo>
                  <a:lnTo>
                    <a:pt x="388" y="922"/>
                  </a:lnTo>
                  <a:lnTo>
                    <a:pt x="442" y="972"/>
                  </a:lnTo>
                  <a:lnTo>
                    <a:pt x="498" y="1024"/>
                  </a:lnTo>
                  <a:lnTo>
                    <a:pt x="558" y="1077"/>
                  </a:lnTo>
                  <a:lnTo>
                    <a:pt x="622" y="1130"/>
                  </a:lnTo>
                  <a:lnTo>
                    <a:pt x="689" y="1184"/>
                  </a:lnTo>
                  <a:lnTo>
                    <a:pt x="759" y="1238"/>
                  </a:lnTo>
                  <a:lnTo>
                    <a:pt x="832" y="1293"/>
                  </a:lnTo>
                  <a:lnTo>
                    <a:pt x="909" y="1348"/>
                  </a:lnTo>
                  <a:lnTo>
                    <a:pt x="990" y="1403"/>
                  </a:lnTo>
                  <a:lnTo>
                    <a:pt x="1073" y="1459"/>
                  </a:lnTo>
                  <a:lnTo>
                    <a:pt x="1161" y="1515"/>
                  </a:lnTo>
                  <a:lnTo>
                    <a:pt x="1250" y="1571"/>
                  </a:lnTo>
                  <a:lnTo>
                    <a:pt x="1344" y="1628"/>
                  </a:lnTo>
                  <a:lnTo>
                    <a:pt x="1344" y="2925"/>
                  </a:lnTo>
                  <a:lnTo>
                    <a:pt x="2038" y="2925"/>
                  </a:lnTo>
                  <a:lnTo>
                    <a:pt x="2038" y="2007"/>
                  </a:lnTo>
                  <a:lnTo>
                    <a:pt x="2067" y="2021"/>
                  </a:lnTo>
                  <a:lnTo>
                    <a:pt x="2096" y="2035"/>
                  </a:lnTo>
                  <a:lnTo>
                    <a:pt x="2125" y="2048"/>
                  </a:lnTo>
                  <a:lnTo>
                    <a:pt x="2154" y="2063"/>
                  </a:lnTo>
                  <a:lnTo>
                    <a:pt x="2183" y="2077"/>
                  </a:lnTo>
                  <a:lnTo>
                    <a:pt x="2213" y="2091"/>
                  </a:lnTo>
                  <a:lnTo>
                    <a:pt x="2243" y="2106"/>
                  </a:lnTo>
                  <a:lnTo>
                    <a:pt x="2274" y="2120"/>
                  </a:lnTo>
                  <a:lnTo>
                    <a:pt x="2274" y="2925"/>
                  </a:lnTo>
                  <a:lnTo>
                    <a:pt x="2939" y="2925"/>
                  </a:lnTo>
                  <a:lnTo>
                    <a:pt x="2939" y="2409"/>
                  </a:lnTo>
                  <a:lnTo>
                    <a:pt x="2967" y="2420"/>
                  </a:lnTo>
                  <a:lnTo>
                    <a:pt x="2994" y="2431"/>
                  </a:lnTo>
                  <a:lnTo>
                    <a:pt x="3022" y="2442"/>
                  </a:lnTo>
                  <a:lnTo>
                    <a:pt x="3049" y="2452"/>
                  </a:lnTo>
                  <a:lnTo>
                    <a:pt x="3076" y="2463"/>
                  </a:lnTo>
                  <a:lnTo>
                    <a:pt x="3103" y="2473"/>
                  </a:lnTo>
                  <a:lnTo>
                    <a:pt x="3130" y="2484"/>
                  </a:lnTo>
                  <a:lnTo>
                    <a:pt x="3156" y="2493"/>
                  </a:lnTo>
                  <a:lnTo>
                    <a:pt x="3310" y="2925"/>
                  </a:lnTo>
                  <a:lnTo>
                    <a:pt x="4081" y="2925"/>
                  </a:lnTo>
                  <a:lnTo>
                    <a:pt x="4081" y="2783"/>
                  </a:lnTo>
                  <a:lnTo>
                    <a:pt x="4110" y="2790"/>
                  </a:lnTo>
                  <a:lnTo>
                    <a:pt x="4140" y="2798"/>
                  </a:lnTo>
                  <a:lnTo>
                    <a:pt x="4170" y="2805"/>
                  </a:lnTo>
                  <a:lnTo>
                    <a:pt x="4200" y="2812"/>
                  </a:lnTo>
                  <a:lnTo>
                    <a:pt x="4229" y="2819"/>
                  </a:lnTo>
                  <a:lnTo>
                    <a:pt x="4258" y="2826"/>
                  </a:lnTo>
                  <a:lnTo>
                    <a:pt x="4287" y="2831"/>
                  </a:lnTo>
                  <a:lnTo>
                    <a:pt x="4316" y="2838"/>
                  </a:lnTo>
                  <a:lnTo>
                    <a:pt x="4316" y="2925"/>
                  </a:lnTo>
                  <a:lnTo>
                    <a:pt x="4761" y="2925"/>
                  </a:lnTo>
                  <a:lnTo>
                    <a:pt x="4835" y="2936"/>
                  </a:lnTo>
                  <a:lnTo>
                    <a:pt x="4906" y="2945"/>
                  </a:lnTo>
                  <a:lnTo>
                    <a:pt x="4976" y="2954"/>
                  </a:lnTo>
                  <a:lnTo>
                    <a:pt x="5045" y="2962"/>
                  </a:lnTo>
                  <a:lnTo>
                    <a:pt x="5113" y="2968"/>
                  </a:lnTo>
                  <a:lnTo>
                    <a:pt x="5179" y="2972"/>
                  </a:lnTo>
                  <a:lnTo>
                    <a:pt x="5244" y="2977"/>
                  </a:lnTo>
                  <a:lnTo>
                    <a:pt x="5307" y="2979"/>
                  </a:lnTo>
                  <a:lnTo>
                    <a:pt x="5369" y="2981"/>
                  </a:lnTo>
                  <a:lnTo>
                    <a:pt x="5429" y="2981"/>
                  </a:lnTo>
                  <a:lnTo>
                    <a:pt x="5488" y="2980"/>
                  </a:lnTo>
                  <a:lnTo>
                    <a:pt x="5545" y="2978"/>
                  </a:lnTo>
                  <a:lnTo>
                    <a:pt x="5601" y="2975"/>
                  </a:lnTo>
                  <a:lnTo>
                    <a:pt x="5654" y="2969"/>
                  </a:lnTo>
                  <a:lnTo>
                    <a:pt x="5706" y="2964"/>
                  </a:lnTo>
                  <a:lnTo>
                    <a:pt x="5757" y="2956"/>
                  </a:lnTo>
                  <a:lnTo>
                    <a:pt x="5805" y="2948"/>
                  </a:lnTo>
                  <a:lnTo>
                    <a:pt x="5850" y="2938"/>
                  </a:lnTo>
                  <a:lnTo>
                    <a:pt x="5896" y="2927"/>
                  </a:lnTo>
                  <a:lnTo>
                    <a:pt x="5938" y="2914"/>
                  </a:lnTo>
                  <a:lnTo>
                    <a:pt x="5978" y="2901"/>
                  </a:lnTo>
                  <a:lnTo>
                    <a:pt x="6017" y="2886"/>
                  </a:lnTo>
                  <a:lnTo>
                    <a:pt x="6052" y="2870"/>
                  </a:lnTo>
                  <a:lnTo>
                    <a:pt x="6086" y="2852"/>
                  </a:lnTo>
                  <a:lnTo>
                    <a:pt x="6118" y="2832"/>
                  </a:lnTo>
                  <a:lnTo>
                    <a:pt x="6147" y="2812"/>
                  </a:lnTo>
                  <a:lnTo>
                    <a:pt x="6174" y="2790"/>
                  </a:lnTo>
                  <a:lnTo>
                    <a:pt x="6199" y="2767"/>
                  </a:lnTo>
                  <a:lnTo>
                    <a:pt x="6222" y="2743"/>
                  </a:lnTo>
                  <a:lnTo>
                    <a:pt x="6242" y="2717"/>
                  </a:lnTo>
                  <a:lnTo>
                    <a:pt x="6260" y="2689"/>
                  </a:lnTo>
                  <a:lnTo>
                    <a:pt x="6275" y="2661"/>
                  </a:lnTo>
                  <a:lnTo>
                    <a:pt x="6287" y="2629"/>
                  </a:lnTo>
                  <a:lnTo>
                    <a:pt x="6295" y="2596"/>
                  </a:lnTo>
                  <a:lnTo>
                    <a:pt x="6301" y="2562"/>
                  </a:lnTo>
                  <a:lnTo>
                    <a:pt x="6301" y="2527"/>
                  </a:lnTo>
                  <a:lnTo>
                    <a:pt x="6299" y="2490"/>
                  </a:lnTo>
                  <a:lnTo>
                    <a:pt x="6292" y="2452"/>
                  </a:lnTo>
                  <a:lnTo>
                    <a:pt x="6281" y="2414"/>
                  </a:lnTo>
                  <a:lnTo>
                    <a:pt x="6267" y="2373"/>
                  </a:lnTo>
                  <a:lnTo>
                    <a:pt x="6250" y="2332"/>
                  </a:lnTo>
                  <a:lnTo>
                    <a:pt x="6228" y="2289"/>
                  </a:lnTo>
                  <a:lnTo>
                    <a:pt x="6205" y="2246"/>
                  </a:lnTo>
                  <a:lnTo>
                    <a:pt x="6177" y="2202"/>
                  </a:lnTo>
                  <a:lnTo>
                    <a:pt x="6145" y="2157"/>
                  </a:lnTo>
                  <a:lnTo>
                    <a:pt x="6111" y="2111"/>
                  </a:lnTo>
                  <a:lnTo>
                    <a:pt x="6073" y="2064"/>
                  </a:lnTo>
                  <a:lnTo>
                    <a:pt x="6033" y="2018"/>
                  </a:lnTo>
                  <a:lnTo>
                    <a:pt x="5989" y="1969"/>
                  </a:lnTo>
                  <a:lnTo>
                    <a:pt x="5942" y="1921"/>
                  </a:lnTo>
                  <a:lnTo>
                    <a:pt x="5893" y="1872"/>
                  </a:lnTo>
                  <a:lnTo>
                    <a:pt x="5840" y="1822"/>
                  </a:lnTo>
                  <a:lnTo>
                    <a:pt x="5785" y="1772"/>
                  </a:lnTo>
                  <a:lnTo>
                    <a:pt x="5726" y="1721"/>
                  </a:lnTo>
                  <a:lnTo>
                    <a:pt x="5666" y="1670"/>
                  </a:lnTo>
                  <a:lnTo>
                    <a:pt x="5602" y="1620"/>
                  </a:lnTo>
                  <a:lnTo>
                    <a:pt x="5536" y="1569"/>
                  </a:lnTo>
                  <a:lnTo>
                    <a:pt x="5468" y="1517"/>
                  </a:lnTo>
                  <a:lnTo>
                    <a:pt x="5397" y="1465"/>
                  </a:lnTo>
                  <a:lnTo>
                    <a:pt x="5324" y="1413"/>
                  </a:lnTo>
                  <a:lnTo>
                    <a:pt x="5248" y="1362"/>
                  </a:lnTo>
                  <a:lnTo>
                    <a:pt x="5170" y="1310"/>
                  </a:lnTo>
                  <a:lnTo>
                    <a:pt x="5090" y="1258"/>
                  </a:lnTo>
                  <a:lnTo>
                    <a:pt x="5008" y="1207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84" name="Group 32"/>
          <p:cNvGrpSpPr>
            <a:grpSpLocks/>
          </p:cNvGrpSpPr>
          <p:nvPr/>
        </p:nvGrpSpPr>
        <p:grpSpPr bwMode="auto">
          <a:xfrm>
            <a:off x="454025" y="309563"/>
            <a:ext cx="6221413" cy="314325"/>
            <a:chOff x="286" y="195"/>
            <a:chExt cx="3919" cy="198"/>
          </a:xfrm>
        </p:grpSpPr>
        <p:sp>
          <p:nvSpPr>
            <p:cNvPr id="74785" name="Line 33"/>
            <p:cNvSpPr>
              <a:spLocks noChangeShapeType="1"/>
            </p:cNvSpPr>
            <p:nvPr userDrawn="1"/>
          </p:nvSpPr>
          <p:spPr bwMode="auto">
            <a:xfrm>
              <a:off x="286" y="196"/>
              <a:ext cx="168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786" name="Line 34"/>
            <p:cNvSpPr>
              <a:spLocks noChangeShapeType="1"/>
            </p:cNvSpPr>
            <p:nvPr userDrawn="1"/>
          </p:nvSpPr>
          <p:spPr bwMode="auto">
            <a:xfrm>
              <a:off x="1969" y="195"/>
              <a:ext cx="196" cy="19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787" name="Line 35"/>
            <p:cNvSpPr>
              <a:spLocks noChangeShapeType="1"/>
            </p:cNvSpPr>
            <p:nvPr userDrawn="1"/>
          </p:nvSpPr>
          <p:spPr bwMode="auto">
            <a:xfrm>
              <a:off x="2165" y="393"/>
              <a:ext cx="204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88" name="Group 36"/>
          <p:cNvGrpSpPr>
            <a:grpSpLocks/>
          </p:cNvGrpSpPr>
          <p:nvPr/>
        </p:nvGrpSpPr>
        <p:grpSpPr bwMode="auto">
          <a:xfrm>
            <a:off x="458788" y="163513"/>
            <a:ext cx="8255000" cy="593725"/>
            <a:chOff x="289" y="103"/>
            <a:chExt cx="5200" cy="374"/>
          </a:xfrm>
        </p:grpSpPr>
        <p:sp>
          <p:nvSpPr>
            <p:cNvPr id="74789" name="Rectangle 37"/>
            <p:cNvSpPr>
              <a:spLocks noChangeArrowheads="1"/>
            </p:cNvSpPr>
            <p:nvPr userDrawn="1"/>
          </p:nvSpPr>
          <p:spPr bwMode="auto">
            <a:xfrm>
              <a:off x="289" y="155"/>
              <a:ext cx="1879" cy="6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Rectangle 38"/>
            <p:cNvSpPr>
              <a:spLocks noChangeArrowheads="1"/>
            </p:cNvSpPr>
            <p:nvPr userDrawn="1"/>
          </p:nvSpPr>
          <p:spPr bwMode="auto">
            <a:xfrm rot="2700000">
              <a:off x="2113" y="287"/>
              <a:ext cx="374" cy="6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Rectangle 39"/>
            <p:cNvSpPr>
              <a:spLocks noChangeArrowheads="1"/>
            </p:cNvSpPr>
            <p:nvPr userDrawn="1"/>
          </p:nvSpPr>
          <p:spPr bwMode="auto">
            <a:xfrm>
              <a:off x="2431" y="423"/>
              <a:ext cx="3058" cy="6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9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08800" y="6553200"/>
            <a:ext cx="18065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7479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3788" y="6553200"/>
            <a:ext cx="271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fld id="{44F4FAC9-8E07-4981-9A2B-F0DBB63C22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92425" y="1729312"/>
            <a:ext cx="5805488" cy="418576"/>
          </a:xfrm>
        </p:spPr>
        <p:txBody>
          <a:bodyPr/>
          <a:lstStyle/>
          <a:p>
            <a:r>
              <a:rPr lang="en-US" dirty="0" smtClean="0"/>
              <a:t>INL Service Management</a:t>
            </a: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Demonstrating Progress in Moving</a:t>
            </a:r>
            <a:endParaRPr lang="en-US" dirty="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637155" y="5771262"/>
            <a:ext cx="5778500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May 24-26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16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Jeanette L Cook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13222" y="3229482"/>
            <a:ext cx="1991864" cy="1642872"/>
          </a:xfrm>
          <a:prstGeom prst="roundRect">
            <a:avLst>
              <a:gd name="adj" fmla="val 10000"/>
            </a:avLst>
          </a:prstGeom>
          <a:blipFill rotWithShape="0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 4"/>
          <p:cNvSpPr/>
          <p:nvPr/>
        </p:nvSpPr>
        <p:spPr>
          <a:xfrm>
            <a:off x="4444514" y="3694198"/>
            <a:ext cx="2085767" cy="2077064"/>
          </a:xfrm>
          <a:prstGeom prst="leftCircularArrow">
            <a:avLst>
              <a:gd name="adj1" fmla="val 2658"/>
              <a:gd name="adj2" fmla="val 323307"/>
              <a:gd name="adj3" fmla="val 2064973"/>
              <a:gd name="adj4" fmla="val 8990644"/>
              <a:gd name="adj5" fmla="val 31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3755859" y="4520310"/>
            <a:ext cx="1770546" cy="704088"/>
            <a:chOff x="726908" y="2145792"/>
            <a:chExt cx="1770546" cy="704088"/>
          </a:xfrm>
        </p:grpSpPr>
        <p:sp>
          <p:nvSpPr>
            <p:cNvPr id="14" name="Rounded Rectangle 13"/>
            <p:cNvSpPr/>
            <p:nvPr/>
          </p:nvSpPr>
          <p:spPr>
            <a:xfrm>
              <a:off x="726908" y="2145792"/>
              <a:ext cx="1770546" cy="70408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6"/>
            <p:cNvSpPr/>
            <p:nvPr/>
          </p:nvSpPr>
          <p:spPr>
            <a:xfrm>
              <a:off x="747530" y="2166414"/>
              <a:ext cx="1729302" cy="66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/>
                <a:t>from an Internal Technology Focus</a:t>
              </a:r>
              <a:endParaRPr lang="en-US" sz="1500" b="1" kern="12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5778818" y="3212724"/>
            <a:ext cx="1991864" cy="1642872"/>
          </a:xfrm>
          <a:prstGeom prst="roundRect">
            <a:avLst>
              <a:gd name="adj" fmla="val 10000"/>
            </a:avLst>
          </a:prstGeom>
          <a:blipFill rotWithShape="0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6231932" y="2877438"/>
            <a:ext cx="1770546" cy="704088"/>
            <a:chOff x="3202981" y="502920"/>
            <a:chExt cx="1770546" cy="704088"/>
          </a:xfrm>
        </p:grpSpPr>
        <p:sp>
          <p:nvSpPr>
            <p:cNvPr id="12" name="Rounded Rectangle 11"/>
            <p:cNvSpPr/>
            <p:nvPr/>
          </p:nvSpPr>
          <p:spPr>
            <a:xfrm>
              <a:off x="3202981" y="502920"/>
              <a:ext cx="1770546" cy="70408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9"/>
            <p:cNvSpPr/>
            <p:nvPr/>
          </p:nvSpPr>
          <p:spPr>
            <a:xfrm>
              <a:off x="3223603" y="523542"/>
              <a:ext cx="1729302" cy="66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/>
                <a:t>to an External Business Focus</a:t>
              </a:r>
              <a:endParaRPr lang="en-US" sz="1500" b="1" kern="120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Service Management?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43000" y="1666875"/>
            <a:ext cx="5280660" cy="809244"/>
            <a:chOff x="0" y="0"/>
            <a:chExt cx="5280660" cy="809244"/>
          </a:xfrm>
          <a:scene3d>
            <a:camera prst="orthographicFront"/>
            <a:lightRig rig="flat" dir="t"/>
          </a:scene3d>
        </p:grpSpPr>
        <p:sp>
          <p:nvSpPr>
            <p:cNvPr id="29" name="Rounded Rectangle 28"/>
            <p:cNvSpPr/>
            <p:nvPr/>
          </p:nvSpPr>
          <p:spPr>
            <a:xfrm>
              <a:off x="0" y="0"/>
              <a:ext cx="5280660" cy="80924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23702" y="23702"/>
              <a:ext cx="4312740" cy="7618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Transform from “managing technology” to delivering end-to-end results</a:t>
              </a:r>
              <a:endParaRPr lang="en-US" sz="19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37335" y="2588514"/>
            <a:ext cx="5280660" cy="809244"/>
            <a:chOff x="394335" y="921639"/>
            <a:chExt cx="5280660" cy="809244"/>
          </a:xfrm>
          <a:scene3d>
            <a:camera prst="orthographicFront"/>
            <a:lightRig rig="flat" dir="t"/>
          </a:scene3d>
        </p:grpSpPr>
        <p:sp>
          <p:nvSpPr>
            <p:cNvPr id="27" name="Rounded Rectangle 26"/>
            <p:cNvSpPr/>
            <p:nvPr/>
          </p:nvSpPr>
          <p:spPr>
            <a:xfrm>
              <a:off x="394335" y="921639"/>
              <a:ext cx="5280660" cy="80924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418037" y="945341"/>
              <a:ext cx="4312912" cy="7618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Drive INL innovation and growth</a:t>
              </a:r>
              <a:endParaRPr lang="en-US" sz="19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31670" y="3510153"/>
            <a:ext cx="5280660" cy="809244"/>
            <a:chOff x="788670" y="1843278"/>
            <a:chExt cx="5280660" cy="809244"/>
          </a:xfrm>
          <a:scene3d>
            <a:camera prst="orthographicFront"/>
            <a:lightRig rig="flat" dir="t"/>
          </a:scene3d>
        </p:grpSpPr>
        <p:sp>
          <p:nvSpPr>
            <p:cNvPr id="25" name="Rounded Rectangle 24"/>
            <p:cNvSpPr/>
            <p:nvPr/>
          </p:nvSpPr>
          <p:spPr>
            <a:xfrm>
              <a:off x="788670" y="1843278"/>
              <a:ext cx="5280660" cy="80924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8"/>
            <p:cNvSpPr/>
            <p:nvPr/>
          </p:nvSpPr>
          <p:spPr>
            <a:xfrm>
              <a:off x="812372" y="1866980"/>
              <a:ext cx="4312912" cy="7618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Gain efficiencies</a:t>
              </a:r>
              <a:endParaRPr lang="en-US" sz="19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26005" y="4431792"/>
            <a:ext cx="5280660" cy="809244"/>
            <a:chOff x="1183005" y="2764917"/>
            <a:chExt cx="5280660" cy="809244"/>
          </a:xfrm>
          <a:scene3d>
            <a:camera prst="orthographicFront"/>
            <a:lightRig rig="flat" dir="t"/>
          </a:scene3d>
        </p:grpSpPr>
        <p:sp>
          <p:nvSpPr>
            <p:cNvPr id="23" name="Rounded Rectangle 22"/>
            <p:cNvSpPr/>
            <p:nvPr/>
          </p:nvSpPr>
          <p:spPr>
            <a:xfrm>
              <a:off x="1183005" y="2764917"/>
              <a:ext cx="5280660" cy="80924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1206707" y="2788619"/>
              <a:ext cx="4312912" cy="7618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Improve IM service delivery consistency</a:t>
              </a:r>
              <a:endParaRPr lang="en-US" sz="19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20340" y="5353431"/>
            <a:ext cx="5280660" cy="809244"/>
            <a:chOff x="1577340" y="3686556"/>
            <a:chExt cx="5280660" cy="809244"/>
          </a:xfrm>
          <a:scene3d>
            <a:camera prst="orthographicFront"/>
            <a:lightRig rig="flat" dir="t"/>
          </a:scene3d>
        </p:grpSpPr>
        <p:sp>
          <p:nvSpPr>
            <p:cNvPr id="21" name="Rounded Rectangle 20"/>
            <p:cNvSpPr/>
            <p:nvPr/>
          </p:nvSpPr>
          <p:spPr>
            <a:xfrm>
              <a:off x="1577340" y="3686556"/>
              <a:ext cx="5280660" cy="80924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2"/>
            <p:cNvSpPr/>
            <p:nvPr/>
          </p:nvSpPr>
          <p:spPr>
            <a:xfrm>
              <a:off x="1601042" y="3710258"/>
              <a:ext cx="4312912" cy="7618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Allows to right-size services </a:t>
              </a:r>
              <a:br>
                <a:rPr lang="en-US" sz="1900" kern="1200" dirty="0" smtClean="0"/>
              </a:br>
              <a:r>
                <a:rPr lang="en-US" sz="1900" kern="1200" dirty="0" smtClean="0"/>
                <a:t>(dial up or down)</a:t>
              </a:r>
              <a:endParaRPr lang="en-US" sz="19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97651" y="2258072"/>
            <a:ext cx="526008" cy="526008"/>
            <a:chOff x="4754651" y="591197"/>
            <a:chExt cx="526008" cy="526008"/>
          </a:xfrm>
          <a:scene3d>
            <a:camera prst="orthographicFront"/>
            <a:lightRig rig="flat" dir="t"/>
          </a:scene3d>
        </p:grpSpPr>
        <p:sp>
          <p:nvSpPr>
            <p:cNvPr id="19" name="Down Arrow 18"/>
            <p:cNvSpPr/>
            <p:nvPr/>
          </p:nvSpPr>
          <p:spPr>
            <a:xfrm>
              <a:off x="4754651" y="591197"/>
              <a:ext cx="526008" cy="526008"/>
            </a:xfrm>
            <a:prstGeom prst="downArrow">
              <a:avLst>
                <a:gd name="adj1" fmla="val 55000"/>
                <a:gd name="adj2" fmla="val 45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own Arrow 14"/>
            <p:cNvSpPr/>
            <p:nvPr/>
          </p:nvSpPr>
          <p:spPr>
            <a:xfrm>
              <a:off x="4873003" y="591197"/>
              <a:ext cx="289304" cy="395821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91986" y="3179711"/>
            <a:ext cx="526008" cy="526008"/>
            <a:chOff x="5148986" y="1512836"/>
            <a:chExt cx="526008" cy="526008"/>
          </a:xfrm>
          <a:scene3d>
            <a:camera prst="orthographicFront"/>
            <a:lightRig rig="flat" dir="t"/>
          </a:scene3d>
        </p:grpSpPr>
        <p:sp>
          <p:nvSpPr>
            <p:cNvPr id="17" name="Down Arrow 16"/>
            <p:cNvSpPr/>
            <p:nvPr/>
          </p:nvSpPr>
          <p:spPr>
            <a:xfrm>
              <a:off x="5148986" y="1512836"/>
              <a:ext cx="526008" cy="526008"/>
            </a:xfrm>
            <a:prstGeom prst="downArrow">
              <a:avLst>
                <a:gd name="adj1" fmla="val 55000"/>
                <a:gd name="adj2" fmla="val 45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16"/>
            <p:cNvSpPr/>
            <p:nvPr/>
          </p:nvSpPr>
          <p:spPr>
            <a:xfrm>
              <a:off x="5267338" y="1512836"/>
              <a:ext cx="289304" cy="395821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86321" y="4087863"/>
            <a:ext cx="526008" cy="526008"/>
            <a:chOff x="5543321" y="2420988"/>
            <a:chExt cx="526008" cy="526008"/>
          </a:xfrm>
          <a:scene3d>
            <a:camera prst="orthographicFront"/>
            <a:lightRig rig="flat" dir="t"/>
          </a:scene3d>
        </p:grpSpPr>
        <p:sp>
          <p:nvSpPr>
            <p:cNvPr id="15" name="Down Arrow 14"/>
            <p:cNvSpPr/>
            <p:nvPr/>
          </p:nvSpPr>
          <p:spPr>
            <a:xfrm>
              <a:off x="5543321" y="2420988"/>
              <a:ext cx="526008" cy="526008"/>
            </a:xfrm>
            <a:prstGeom prst="downArrow">
              <a:avLst>
                <a:gd name="adj1" fmla="val 55000"/>
                <a:gd name="adj2" fmla="val 45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own Arrow 18"/>
            <p:cNvSpPr/>
            <p:nvPr/>
          </p:nvSpPr>
          <p:spPr>
            <a:xfrm>
              <a:off x="5661673" y="2420988"/>
              <a:ext cx="289304" cy="395821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80656" y="5018493"/>
            <a:ext cx="526008" cy="526008"/>
            <a:chOff x="5937656" y="3351618"/>
            <a:chExt cx="526008" cy="526008"/>
          </a:xfrm>
          <a:scene3d>
            <a:camera prst="orthographicFront"/>
            <a:lightRig rig="flat" dir="t"/>
          </a:scene3d>
        </p:grpSpPr>
        <p:sp>
          <p:nvSpPr>
            <p:cNvPr id="13" name="Down Arrow 12"/>
            <p:cNvSpPr/>
            <p:nvPr/>
          </p:nvSpPr>
          <p:spPr>
            <a:xfrm>
              <a:off x="5937656" y="3351618"/>
              <a:ext cx="526008" cy="526008"/>
            </a:xfrm>
            <a:prstGeom prst="downArrow">
              <a:avLst>
                <a:gd name="adj1" fmla="val 55000"/>
                <a:gd name="adj2" fmla="val 45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Down Arrow 20"/>
            <p:cNvSpPr/>
            <p:nvPr/>
          </p:nvSpPr>
          <p:spPr>
            <a:xfrm>
              <a:off x="6056008" y="3351618"/>
              <a:ext cx="289304" cy="395821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Management Process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52650" y="1666875"/>
            <a:ext cx="5316538" cy="3690938"/>
            <a:chOff x="3429000" y="1219200"/>
            <a:chExt cx="5316538" cy="3690938"/>
          </a:xfrm>
        </p:grpSpPr>
        <p:pic>
          <p:nvPicPr>
            <p:cNvPr id="5" name="Picture 19" descr="abstract-blue-eye.jpg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724400" y="2057400"/>
              <a:ext cx="2155306" cy="20252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5257800" y="1219200"/>
              <a:ext cx="14430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cs typeface="Arial" charset="0"/>
                </a:rPr>
                <a:t>Roadmap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929438" y="2009775"/>
              <a:ext cx="15843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cs typeface="Arial" charset="0"/>
                </a:rPr>
                <a:t>Implement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162800" y="3200400"/>
              <a:ext cx="1582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cs typeface="Arial" charset="0"/>
                </a:rPr>
                <a:t>Monitor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400800" y="4433888"/>
              <a:ext cx="15843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cs typeface="Arial" charset="0"/>
                </a:rPr>
                <a:t>Measure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343400" y="4440238"/>
              <a:ext cx="15843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cs typeface="Arial" charset="0"/>
                </a:rPr>
                <a:t>Assess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429000" y="3313113"/>
              <a:ext cx="15843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cs typeface="Arial" charset="0"/>
                </a:rPr>
                <a:t>Feedback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513138" y="2097088"/>
              <a:ext cx="1582737" cy="39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cs typeface="Arial" charset="0"/>
                </a:rPr>
                <a:t>Revise</a:t>
              </a:r>
            </a:p>
          </p:txBody>
        </p:sp>
        <p:sp>
          <p:nvSpPr>
            <p:cNvPr id="13" name="_s1029"/>
            <p:cNvSpPr>
              <a:spLocks noChangeArrowheads="1" noTextEdit="1"/>
            </p:cNvSpPr>
            <p:nvPr/>
          </p:nvSpPr>
          <p:spPr bwMode="auto">
            <a:xfrm rot="10394491">
              <a:off x="5241925" y="3810000"/>
              <a:ext cx="1363663" cy="1100138"/>
            </a:xfrm>
            <a:custGeom>
              <a:avLst/>
              <a:gdLst>
                <a:gd name="T0" fmla="*/ 575178 w 21600"/>
                <a:gd name="T1" fmla="*/ 6724 h 21600"/>
                <a:gd name="T2" fmla="*/ 450735 w 21600"/>
                <a:gd name="T3" fmla="*/ 131330 h 21600"/>
                <a:gd name="T4" fmla="*/ 610725 w 21600"/>
                <a:gd name="T5" fmla="*/ 187876 h 21600"/>
                <a:gd name="T6" fmla="*/ 770966 w 21600"/>
                <a:gd name="T7" fmla="*/ -133826 h 21600"/>
                <a:gd name="T8" fmla="*/ 1023767 w 21600"/>
                <a:gd name="T9" fmla="*/ 118136 h 21600"/>
                <a:gd name="T10" fmla="*/ 711554 w 21600"/>
                <a:gd name="T11" fmla="*/ 32216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" name="_s1029"/>
            <p:cNvSpPr>
              <a:spLocks noChangeArrowheads="1" noTextEdit="1"/>
            </p:cNvSpPr>
            <p:nvPr/>
          </p:nvSpPr>
          <p:spPr bwMode="auto">
            <a:xfrm rot="6888914">
              <a:off x="6351587" y="3271838"/>
              <a:ext cx="1363663" cy="1100138"/>
            </a:xfrm>
            <a:custGeom>
              <a:avLst/>
              <a:gdLst>
                <a:gd name="T0" fmla="*/ 575178 w 21600"/>
                <a:gd name="T1" fmla="*/ 6724 h 21600"/>
                <a:gd name="T2" fmla="*/ 450735 w 21600"/>
                <a:gd name="T3" fmla="*/ 131330 h 21600"/>
                <a:gd name="T4" fmla="*/ 610725 w 21600"/>
                <a:gd name="T5" fmla="*/ 187876 h 21600"/>
                <a:gd name="T6" fmla="*/ 770966 w 21600"/>
                <a:gd name="T7" fmla="*/ -133826 h 21600"/>
                <a:gd name="T8" fmla="*/ 1023767 w 21600"/>
                <a:gd name="T9" fmla="*/ 118136 h 21600"/>
                <a:gd name="T10" fmla="*/ 711554 w 21600"/>
                <a:gd name="T11" fmla="*/ 32216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5" name="_s1029"/>
            <p:cNvSpPr>
              <a:spLocks noChangeArrowheads="1" noTextEdit="1"/>
            </p:cNvSpPr>
            <p:nvPr/>
          </p:nvSpPr>
          <p:spPr bwMode="auto">
            <a:xfrm rot="5593736">
              <a:off x="6535738" y="2143125"/>
              <a:ext cx="1363662" cy="1100138"/>
            </a:xfrm>
            <a:custGeom>
              <a:avLst/>
              <a:gdLst>
                <a:gd name="T0" fmla="*/ 575178 w 21600"/>
                <a:gd name="T1" fmla="*/ 6724 h 21600"/>
                <a:gd name="T2" fmla="*/ 450735 w 21600"/>
                <a:gd name="T3" fmla="*/ 131330 h 21600"/>
                <a:gd name="T4" fmla="*/ 610725 w 21600"/>
                <a:gd name="T5" fmla="*/ 187876 h 21600"/>
                <a:gd name="T6" fmla="*/ 770966 w 21600"/>
                <a:gd name="T7" fmla="*/ -133826 h 21600"/>
                <a:gd name="T8" fmla="*/ 1023767 w 21600"/>
                <a:gd name="T9" fmla="*/ 118136 h 21600"/>
                <a:gd name="T10" fmla="*/ 711554 w 21600"/>
                <a:gd name="T11" fmla="*/ 32216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6" name="_s1029"/>
            <p:cNvSpPr>
              <a:spLocks noChangeArrowheads="1" noTextEdit="1"/>
            </p:cNvSpPr>
            <p:nvPr/>
          </p:nvSpPr>
          <p:spPr bwMode="auto">
            <a:xfrm rot="14868692">
              <a:off x="3895726" y="3413125"/>
              <a:ext cx="1363662" cy="1100137"/>
            </a:xfrm>
            <a:custGeom>
              <a:avLst/>
              <a:gdLst>
                <a:gd name="T0" fmla="*/ 575178 w 21600"/>
                <a:gd name="T1" fmla="*/ 6724 h 21600"/>
                <a:gd name="T2" fmla="*/ 450735 w 21600"/>
                <a:gd name="T3" fmla="*/ 131330 h 21600"/>
                <a:gd name="T4" fmla="*/ 610725 w 21600"/>
                <a:gd name="T5" fmla="*/ 187876 h 21600"/>
                <a:gd name="T6" fmla="*/ 770966 w 21600"/>
                <a:gd name="T7" fmla="*/ -133826 h 21600"/>
                <a:gd name="T8" fmla="*/ 1023767 w 21600"/>
                <a:gd name="T9" fmla="*/ 118136 h 21600"/>
                <a:gd name="T10" fmla="*/ 711554 w 21600"/>
                <a:gd name="T11" fmla="*/ 32216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7" name="_s1029"/>
            <p:cNvSpPr>
              <a:spLocks noChangeArrowheads="1" noTextEdit="1"/>
            </p:cNvSpPr>
            <p:nvPr/>
          </p:nvSpPr>
          <p:spPr bwMode="auto">
            <a:xfrm rot="15800745">
              <a:off x="3753645" y="2323306"/>
              <a:ext cx="1363662" cy="1101725"/>
            </a:xfrm>
            <a:custGeom>
              <a:avLst/>
              <a:gdLst>
                <a:gd name="T0" fmla="*/ 575178 w 21600"/>
                <a:gd name="T1" fmla="*/ 6724 h 21600"/>
                <a:gd name="T2" fmla="*/ 450735 w 21600"/>
                <a:gd name="T3" fmla="*/ 131330 h 21600"/>
                <a:gd name="T4" fmla="*/ 610725 w 21600"/>
                <a:gd name="T5" fmla="*/ 187876 h 21600"/>
                <a:gd name="T6" fmla="*/ 770966 w 21600"/>
                <a:gd name="T7" fmla="*/ -133826 h 21600"/>
                <a:gd name="T8" fmla="*/ 1023767 w 21600"/>
                <a:gd name="T9" fmla="*/ 118136 h 21600"/>
                <a:gd name="T10" fmla="*/ 711554 w 21600"/>
                <a:gd name="T11" fmla="*/ 32216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8" name="_s1029"/>
            <p:cNvSpPr>
              <a:spLocks noChangeArrowheads="1" noTextEdit="1"/>
            </p:cNvSpPr>
            <p:nvPr/>
          </p:nvSpPr>
          <p:spPr bwMode="auto">
            <a:xfrm rot="20163615">
              <a:off x="4127500" y="1600200"/>
              <a:ext cx="1363663" cy="1101725"/>
            </a:xfrm>
            <a:custGeom>
              <a:avLst/>
              <a:gdLst>
                <a:gd name="T0" fmla="*/ 575178 w 21600"/>
                <a:gd name="T1" fmla="*/ 6724 h 21600"/>
                <a:gd name="T2" fmla="*/ 450735 w 21600"/>
                <a:gd name="T3" fmla="*/ 131330 h 21600"/>
                <a:gd name="T4" fmla="*/ 610725 w 21600"/>
                <a:gd name="T5" fmla="*/ 187876 h 21600"/>
                <a:gd name="T6" fmla="*/ 770966 w 21600"/>
                <a:gd name="T7" fmla="*/ -133826 h 21600"/>
                <a:gd name="T8" fmla="*/ 1023767 w 21600"/>
                <a:gd name="T9" fmla="*/ 118136 h 21600"/>
                <a:gd name="T10" fmla="*/ 711554 w 21600"/>
                <a:gd name="T11" fmla="*/ 32216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9" name="_s1029"/>
            <p:cNvSpPr>
              <a:spLocks noChangeArrowheads="1" noTextEdit="1"/>
            </p:cNvSpPr>
            <p:nvPr/>
          </p:nvSpPr>
          <p:spPr bwMode="auto">
            <a:xfrm rot="2364845">
              <a:off x="5984875" y="1450975"/>
              <a:ext cx="1363663" cy="1100138"/>
            </a:xfrm>
            <a:custGeom>
              <a:avLst/>
              <a:gdLst>
                <a:gd name="T0" fmla="*/ 575178 w 21600"/>
                <a:gd name="T1" fmla="*/ 6724 h 21600"/>
                <a:gd name="T2" fmla="*/ 450735 w 21600"/>
                <a:gd name="T3" fmla="*/ 131330 h 21600"/>
                <a:gd name="T4" fmla="*/ 610725 w 21600"/>
                <a:gd name="T5" fmla="*/ 187876 h 21600"/>
                <a:gd name="T6" fmla="*/ 770966 w 21600"/>
                <a:gd name="T7" fmla="*/ -133826 h 21600"/>
                <a:gd name="T8" fmla="*/ 1023767 w 21600"/>
                <a:gd name="T9" fmla="*/ 118136 h 21600"/>
                <a:gd name="T10" fmla="*/ 711554 w 21600"/>
                <a:gd name="T11" fmla="*/ 32216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24400" y="2438400"/>
              <a:ext cx="22496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Vision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14450" y="5857875"/>
            <a:ext cx="6532301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Best practice framework – ITIL </a:t>
            </a:r>
            <a:r>
              <a:rPr lang="en-US" sz="1400" dirty="0" smtClean="0">
                <a:sym typeface="Wingdings 2"/>
              </a:rPr>
              <a:t></a:t>
            </a:r>
            <a:r>
              <a:rPr lang="en-US" sz="1400" dirty="0" smtClean="0"/>
              <a:t> Iterative approach </a:t>
            </a:r>
            <a:r>
              <a:rPr lang="en-US" sz="1400" dirty="0" smtClean="0">
                <a:sym typeface="Wingdings 2"/>
              </a:rPr>
              <a:t></a:t>
            </a:r>
            <a:r>
              <a:rPr lang="en-US" sz="1400" dirty="0" smtClean="0"/>
              <a:t> Driven by </a:t>
            </a:r>
            <a:r>
              <a:rPr lang="en-US" sz="1400" i="1" dirty="0" smtClean="0"/>
              <a:t>customer</a:t>
            </a:r>
            <a:r>
              <a:rPr lang="en-US" sz="1400" dirty="0" smtClean="0"/>
              <a:t> needs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Management Roadmap</a:t>
            </a:r>
            <a:endParaRPr lang="en-US" dirty="0"/>
          </a:p>
        </p:txBody>
      </p:sp>
      <p:grpSp>
        <p:nvGrpSpPr>
          <p:cNvPr id="4" name="Group 139"/>
          <p:cNvGrpSpPr>
            <a:grpSpLocks/>
          </p:cNvGrpSpPr>
          <p:nvPr/>
        </p:nvGrpSpPr>
        <p:grpSpPr bwMode="auto">
          <a:xfrm>
            <a:off x="872302" y="1543403"/>
            <a:ext cx="7564437" cy="5140325"/>
            <a:chOff x="0" y="1135063"/>
            <a:chExt cx="9296400" cy="545970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8001000" y="1485900"/>
              <a:ext cx="1143000" cy="5105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524001" y="1485900"/>
              <a:ext cx="6476999" cy="5105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" y="1485900"/>
              <a:ext cx="1524000" cy="5105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52401" y="1638300"/>
              <a:ext cx="914400" cy="381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Incident</a:t>
              </a:r>
              <a:r>
                <a:rPr lang="en-US" sz="900"/>
                <a:t> Mgmt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52401" y="2192178"/>
              <a:ext cx="797511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Remedy Upgrade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103418" y="1631007"/>
              <a:ext cx="2164245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Problem Management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5867400" y="2023924"/>
              <a:ext cx="2057400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Knowledge Management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5867400" y="2395399"/>
              <a:ext cx="2057400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Event Management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811697" y="5790056"/>
              <a:ext cx="1633490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Visit Process Ownership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152401" y="3181306"/>
              <a:ext cx="797511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CAES SLA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3987802" y="1137425"/>
              <a:ext cx="1447800" cy="25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/>
                <a:t>FY 2010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52401" y="3689625"/>
              <a:ext cx="914400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Change Mgmt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52401" y="2662277"/>
              <a:ext cx="1143001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Configuration Mgmt Database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152400" y="4702540"/>
              <a:ext cx="1066800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INL eServices</a:t>
              </a: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4114798" y="5319712"/>
              <a:ext cx="4876801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INL Request Management – Service Catalog Implementation Phase II</a:t>
              </a: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152400" y="5691765"/>
              <a:ext cx="1143000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Enterprise SLAs</a:t>
              </a: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8077200" y="2171673"/>
              <a:ext cx="914400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Demand Mgmt</a:t>
              </a: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8077200" y="1638300"/>
              <a:ext cx="914400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Capacity Mgmt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152401" y="5131381"/>
              <a:ext cx="990600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Financial Management</a:t>
              </a: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1774689" y="2009775"/>
              <a:ext cx="3936879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OLA Development</a:t>
              </a:r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1758518" y="4933372"/>
              <a:ext cx="3509146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Cyber SLAs</a:t>
              </a:r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5500254" y="4933372"/>
              <a:ext cx="2424547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IM Professional Services SLA</a:t>
              </a:r>
            </a:p>
          </p:txBody>
        </p: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152401" y="4178307"/>
              <a:ext cx="797511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Service Portfolio</a:t>
              </a: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5765245" y="3702050"/>
              <a:ext cx="1066800" cy="4762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Process specific ITIL training</a:t>
              </a: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6938864" y="3702050"/>
              <a:ext cx="985936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SM people consolidation</a:t>
              </a:r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6445188" y="4278312"/>
              <a:ext cx="1479611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SM budget/tool consolidation</a:t>
              </a:r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4904508" y="6288732"/>
              <a:ext cx="3020292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Upgrade Remedy to 7.6</a:t>
              </a:r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4811697" y="4278312"/>
              <a:ext cx="1468582" cy="2288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In-house ITIL training</a:t>
              </a:r>
            </a:p>
          </p:txBody>
        </p:sp>
        <p:sp>
          <p:nvSpPr>
            <p:cNvPr id="33" name="Text Box 43"/>
            <p:cNvSpPr txBox="1">
              <a:spLocks noChangeArrowheads="1"/>
            </p:cNvSpPr>
            <p:nvPr/>
          </p:nvSpPr>
          <p:spPr bwMode="auto">
            <a:xfrm>
              <a:off x="5711567" y="2804396"/>
              <a:ext cx="2213233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SLA Revisions</a:t>
              </a:r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>
              <a:off x="4724400" y="1489372"/>
              <a:ext cx="0" cy="51054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8001000" y="1485900"/>
              <a:ext cx="0" cy="510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6"/>
            <p:cNvSpPr txBox="1">
              <a:spLocks noChangeArrowheads="1"/>
            </p:cNvSpPr>
            <p:nvPr/>
          </p:nvSpPr>
          <p:spPr bwMode="auto">
            <a:xfrm>
              <a:off x="5867400" y="1638300"/>
              <a:ext cx="2057400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Mature Financial Management</a:t>
              </a:r>
            </a:p>
          </p:txBody>
        </p:sp>
        <p:sp>
          <p:nvSpPr>
            <p:cNvPr id="37" name="Text Box 47"/>
            <p:cNvSpPr txBox="1">
              <a:spLocks noChangeArrowheads="1"/>
            </p:cNvSpPr>
            <p:nvPr/>
          </p:nvSpPr>
          <p:spPr bwMode="auto">
            <a:xfrm>
              <a:off x="1758518" y="4040187"/>
              <a:ext cx="2965883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Standardize SLA reporting</a:t>
              </a:r>
            </a:p>
          </p:txBody>
        </p:sp>
        <p:sp>
          <p:nvSpPr>
            <p:cNvPr id="38" name="Text Box 48"/>
            <p:cNvSpPr txBox="1">
              <a:spLocks noChangeArrowheads="1"/>
            </p:cNvSpPr>
            <p:nvPr/>
          </p:nvSpPr>
          <p:spPr bwMode="auto">
            <a:xfrm>
              <a:off x="8077200" y="2705073"/>
              <a:ext cx="914400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Automate SLAs</a:t>
              </a:r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8077200" y="6060771"/>
              <a:ext cx="914400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Availability Mgmt</a:t>
              </a:r>
            </a:p>
          </p:txBody>
        </p:sp>
        <p:sp>
          <p:nvSpPr>
            <p:cNvPr id="40" name="Text Box 50"/>
            <p:cNvSpPr txBox="1">
              <a:spLocks noChangeArrowheads="1"/>
            </p:cNvSpPr>
            <p:nvPr/>
          </p:nvSpPr>
          <p:spPr bwMode="auto">
            <a:xfrm>
              <a:off x="8077200" y="3859648"/>
              <a:ext cx="914400" cy="3596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Continuity Mgmt</a:t>
              </a:r>
            </a:p>
          </p:txBody>
        </p:sp>
        <p:sp>
          <p:nvSpPr>
            <p:cNvPr id="41" name="Text Box 51"/>
            <p:cNvSpPr txBox="1">
              <a:spLocks noChangeArrowheads="1"/>
            </p:cNvSpPr>
            <p:nvPr/>
          </p:nvSpPr>
          <p:spPr bwMode="auto">
            <a:xfrm>
              <a:off x="8077200" y="4337739"/>
              <a:ext cx="914400" cy="4762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Release &amp; Deploy Mgmt</a:t>
              </a:r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8077200" y="4894963"/>
              <a:ext cx="914400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Revise SLAs</a:t>
              </a:r>
            </a:p>
          </p:txBody>
        </p:sp>
        <p:sp>
          <p:nvSpPr>
            <p:cNvPr id="43" name="Text Box 53"/>
            <p:cNvSpPr txBox="1">
              <a:spLocks noChangeArrowheads="1"/>
            </p:cNvSpPr>
            <p:nvPr/>
          </p:nvSpPr>
          <p:spPr bwMode="auto">
            <a:xfrm>
              <a:off x="8077200" y="5650308"/>
              <a:ext cx="914400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Revise OLAs</a:t>
              </a:r>
            </a:p>
          </p:txBody>
        </p:sp>
        <p:sp>
          <p:nvSpPr>
            <p:cNvPr id="44" name="Text Box 54"/>
            <p:cNvSpPr txBox="1">
              <a:spLocks noChangeArrowheads="1"/>
            </p:cNvSpPr>
            <p:nvPr/>
          </p:nvSpPr>
          <p:spPr bwMode="auto">
            <a:xfrm>
              <a:off x="8382000" y="1135063"/>
              <a:ext cx="914400" cy="25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FY 2010</a:t>
              </a:r>
            </a:p>
          </p:txBody>
        </p:sp>
        <p:sp>
          <p:nvSpPr>
            <p:cNvPr id="45" name="AutoShape 55"/>
            <p:cNvSpPr>
              <a:spLocks noChangeArrowheads="1"/>
            </p:cNvSpPr>
            <p:nvPr/>
          </p:nvSpPr>
          <p:spPr bwMode="auto">
            <a:xfrm>
              <a:off x="76200" y="1181100"/>
              <a:ext cx="304800" cy="228600"/>
            </a:xfrm>
            <a:prstGeom prst="leftArrow">
              <a:avLst>
                <a:gd name="adj1" fmla="val 50000"/>
                <a:gd name="adj2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56"/>
            <p:cNvSpPr txBox="1">
              <a:spLocks noChangeArrowheads="1"/>
            </p:cNvSpPr>
            <p:nvPr/>
          </p:nvSpPr>
          <p:spPr bwMode="auto">
            <a:xfrm>
              <a:off x="381000" y="1135063"/>
              <a:ext cx="762000" cy="412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FY 2010</a:t>
              </a:r>
            </a:p>
          </p:txBody>
        </p:sp>
        <p:sp>
          <p:nvSpPr>
            <p:cNvPr id="47" name="Line 57"/>
            <p:cNvSpPr>
              <a:spLocks noChangeShapeType="1"/>
            </p:cNvSpPr>
            <p:nvPr/>
          </p:nvSpPr>
          <p:spPr bwMode="auto">
            <a:xfrm>
              <a:off x="0" y="148590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8"/>
            <p:cNvSpPr>
              <a:spLocks noChangeShapeType="1"/>
            </p:cNvSpPr>
            <p:nvPr/>
          </p:nvSpPr>
          <p:spPr bwMode="auto">
            <a:xfrm>
              <a:off x="0" y="659130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AutoShape 59"/>
            <p:cNvSpPr>
              <a:spLocks noChangeArrowheads="1"/>
            </p:cNvSpPr>
            <p:nvPr/>
          </p:nvSpPr>
          <p:spPr bwMode="auto">
            <a:xfrm rot="10800000">
              <a:off x="8077200" y="1181100"/>
              <a:ext cx="304800" cy="228600"/>
            </a:xfrm>
            <a:prstGeom prst="leftArrow">
              <a:avLst>
                <a:gd name="adj1" fmla="val 50000"/>
                <a:gd name="adj2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60"/>
            <p:cNvSpPr txBox="1">
              <a:spLocks noChangeArrowheads="1"/>
            </p:cNvSpPr>
            <p:nvPr/>
          </p:nvSpPr>
          <p:spPr bwMode="auto">
            <a:xfrm>
              <a:off x="6629400" y="5694772"/>
              <a:ext cx="1295400" cy="4762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Develop Performance Goals</a:t>
              </a:r>
            </a:p>
          </p:txBody>
        </p:sp>
        <p:sp>
          <p:nvSpPr>
            <p:cNvPr id="51" name="Text Box 61"/>
            <p:cNvSpPr txBox="1">
              <a:spLocks noChangeArrowheads="1"/>
            </p:cNvSpPr>
            <p:nvPr/>
          </p:nvSpPr>
          <p:spPr bwMode="auto">
            <a:xfrm>
              <a:off x="152401" y="6057900"/>
              <a:ext cx="1066800" cy="4762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ITIL Foundations Training</a:t>
              </a:r>
            </a:p>
          </p:txBody>
        </p:sp>
        <p:sp>
          <p:nvSpPr>
            <p:cNvPr id="52" name="Text Box 62"/>
            <p:cNvSpPr txBox="1">
              <a:spLocks noChangeArrowheads="1"/>
            </p:cNvSpPr>
            <p:nvPr/>
          </p:nvSpPr>
          <p:spPr bwMode="auto">
            <a:xfrm>
              <a:off x="5711567" y="3186112"/>
              <a:ext cx="1295400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Revisit HPC SLA</a:t>
              </a:r>
            </a:p>
          </p:txBody>
        </p:sp>
        <p:sp>
          <p:nvSpPr>
            <p:cNvPr id="53" name="Text Box 61"/>
            <p:cNvSpPr txBox="1">
              <a:spLocks noChangeArrowheads="1"/>
            </p:cNvSpPr>
            <p:nvPr/>
          </p:nvSpPr>
          <p:spPr bwMode="auto">
            <a:xfrm>
              <a:off x="3103419" y="2781628"/>
              <a:ext cx="1549924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ITIL Foundations Training</a:t>
              </a:r>
            </a:p>
          </p:txBody>
        </p:sp>
        <p:sp>
          <p:nvSpPr>
            <p:cNvPr id="54" name="Text Box 61"/>
            <p:cNvSpPr txBox="1">
              <a:spLocks noChangeArrowheads="1"/>
            </p:cNvSpPr>
            <p:nvPr/>
          </p:nvSpPr>
          <p:spPr bwMode="auto">
            <a:xfrm>
              <a:off x="1722268" y="3211427"/>
              <a:ext cx="1633490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Vulnerability Management</a:t>
              </a:r>
            </a:p>
          </p:txBody>
        </p:sp>
        <p:sp>
          <p:nvSpPr>
            <p:cNvPr id="55" name="Text Box 61"/>
            <p:cNvSpPr txBox="1">
              <a:spLocks noChangeArrowheads="1"/>
            </p:cNvSpPr>
            <p:nvPr/>
          </p:nvSpPr>
          <p:spPr bwMode="auto">
            <a:xfrm>
              <a:off x="3452462" y="3240012"/>
              <a:ext cx="1257632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Variance Tracking</a:t>
              </a: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2447637" y="3614968"/>
              <a:ext cx="1877268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Firewall Rule Request Proc</a:t>
              </a:r>
            </a:p>
          </p:txBody>
        </p:sp>
        <p:sp>
          <p:nvSpPr>
            <p:cNvPr id="57" name="Text Box 61"/>
            <p:cNvSpPr txBox="1">
              <a:spLocks noChangeArrowheads="1"/>
            </p:cNvSpPr>
            <p:nvPr/>
          </p:nvSpPr>
          <p:spPr bwMode="auto">
            <a:xfrm>
              <a:off x="4441054" y="3615036"/>
              <a:ext cx="1187389" cy="349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iFACTS Integration</a:t>
              </a:r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1774689" y="2427287"/>
              <a:ext cx="3936879" cy="22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Program Definition</a:t>
              </a:r>
            </a:p>
          </p:txBody>
        </p:sp>
        <p:sp>
          <p:nvSpPr>
            <p:cNvPr id="59" name="Text Box 48"/>
            <p:cNvSpPr txBox="1">
              <a:spLocks noChangeArrowheads="1"/>
            </p:cNvSpPr>
            <p:nvPr/>
          </p:nvSpPr>
          <p:spPr bwMode="auto">
            <a:xfrm>
              <a:off x="8077200" y="3231538"/>
              <a:ext cx="914400" cy="4762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Service Asset &amp; Config.</a:t>
              </a: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1758518" y="6057900"/>
              <a:ext cx="2584881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Develop Process Maturity assessment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Services</a:t>
            </a:r>
            <a:endParaRPr lang="en-US" dirty="0"/>
          </a:p>
        </p:txBody>
      </p:sp>
      <p:pic>
        <p:nvPicPr>
          <p:cNvPr id="4" name="Picture 8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330" y="1657351"/>
            <a:ext cx="6952111" cy="475297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where you are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3425" y="1552574"/>
            <a:ext cx="4038600" cy="4462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61963" indent="-406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External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assessment</a:t>
            </a: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61963" indent="-406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Apollo 13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training</a:t>
            </a: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61963" indent="-406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Incident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management</a:t>
            </a: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61963" indent="-406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Change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management</a:t>
            </a: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61963" indent="-406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Service delivery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principles</a:t>
            </a: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61963" indent="-406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ITIL Foundation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Training</a:t>
            </a: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en-US" sz="1400" dirty="0">
              <a:latin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33950" y="1552574"/>
            <a:ext cx="3779838" cy="4617031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Services Available: INL’s eServices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t="10938" b="3125"/>
          <a:stretch>
            <a:fillRect/>
          </a:stretch>
        </p:blipFill>
        <p:spPr bwMode="auto">
          <a:xfrm>
            <a:off x="815974" y="1368424"/>
            <a:ext cx="7661275" cy="526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Level Agreements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62050" y="990600"/>
          <a:ext cx="6629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Blue flare-inverted.jpg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850" y="3581400"/>
            <a:ext cx="7543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CMDB and Change Management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90575" y="6086475"/>
            <a:ext cx="7543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Gartner </a:t>
            </a:r>
            <a:r>
              <a:rPr lang="en-US" sz="1200" dirty="0"/>
              <a:t>research reveals that 80% of all application downtime is caused by change (planned and unplanned).</a:t>
            </a:r>
          </a:p>
        </p:txBody>
      </p:sp>
      <p:pic>
        <p:nvPicPr>
          <p:cNvPr id="5" name="Picture 6" descr="BMC-AtriumCMDB.gif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62150" y="1534400"/>
            <a:ext cx="5298788" cy="426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By Service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23950" y="2009775"/>
          <a:ext cx="6915150" cy="378142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156151"/>
                <a:gridCol w="1758999"/>
              </a:tblGrid>
              <a:tr h="5537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/>
                        <a:t>IT Services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 </a:t>
                      </a:r>
                      <a:r>
                        <a:rPr lang="en-US" sz="2000" b="1" u="none" strike="noStrike" dirty="0" smtClean="0"/>
                        <a:t>Budget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379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Workplace Support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smtClean="0"/>
                        <a:t>$  5,000,000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379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Business Process Automation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smtClean="0"/>
                        <a:t>$15,000,000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379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Virtual Collaboration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smtClean="0"/>
                        <a:t>$15,000,000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379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High Performance Computing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smtClean="0"/>
                        <a:t>$20,000,000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379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Cyber Security Services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smtClean="0"/>
                        <a:t>$10,000,000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379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Professional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/>
                        <a:t>  $  5,000,000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9936401">
            <a:off x="2521586" y="3064259"/>
            <a:ext cx="424538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chemeClr val="tx1">
                    <a:alpha val="22000"/>
                  </a:schemeClr>
                </a:solidFill>
              </a:rPr>
              <a:t>Sample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graphicFrame>
        <p:nvGraphicFramePr>
          <p:cNvPr id="26" name="Diagram 25"/>
          <p:cNvGraphicFramePr/>
          <p:nvPr/>
        </p:nvGraphicFramePr>
        <p:xfrm>
          <a:off x="1009650" y="1676400"/>
          <a:ext cx="73152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Technology:  Hindrance? </a:t>
            </a:r>
            <a:endParaRPr lang="en-US" dirty="0"/>
          </a:p>
        </p:txBody>
      </p:sp>
      <p:pic>
        <p:nvPicPr>
          <p:cNvPr id="5" name="Picture 3" descr="hindrance 7.png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1099" y="1511300"/>
            <a:ext cx="6610351" cy="505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Management Makes IT Help!</a:t>
            </a:r>
            <a:endParaRPr lang="en-US" dirty="0"/>
          </a:p>
        </p:txBody>
      </p:sp>
      <p:pic>
        <p:nvPicPr>
          <p:cNvPr id="5" name="Picture 4" descr="USA_Idaho.png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25" y="2781300"/>
            <a:ext cx="3269027" cy="235031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1381125" y="1562100"/>
          <a:ext cx="6629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2371725" y="3619500"/>
            <a:ext cx="49279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Greater Customer Satisfaction!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Success</a:t>
            </a:r>
            <a:endParaRPr lang="en-US" dirty="0"/>
          </a:p>
        </p:txBody>
      </p:sp>
      <p:pic>
        <p:nvPicPr>
          <p:cNvPr id="4" name="Picture 6" descr="lessons_learned_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78129" y="1724025"/>
            <a:ext cx="2887325" cy="387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Diagram 4"/>
          <p:cNvGraphicFramePr/>
          <p:nvPr/>
        </p:nvGraphicFramePr>
        <p:xfrm>
          <a:off x="682228" y="1343024"/>
          <a:ext cx="5204222" cy="465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004888"/>
            <a:ext cx="8258175" cy="366254"/>
          </a:xfrm>
        </p:spPr>
        <p:txBody>
          <a:bodyPr/>
          <a:lstStyle/>
          <a:p>
            <a:r>
              <a:rPr lang="en-US" dirty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questions.jpg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1775" y="1781175"/>
            <a:ext cx="35052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5613" y="5279796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dirty="0">
                <a:latin typeface="+mn-lt"/>
                <a:ea typeface="Times New Roman" pitchFamily="18" charset="0"/>
                <a:cs typeface="Arial" charset="0"/>
              </a:rPr>
              <a:t>Contact Information:</a:t>
            </a:r>
          </a:p>
          <a:p>
            <a:endParaRPr lang="en-US" sz="1800" dirty="0">
              <a:latin typeface="+mn-lt"/>
              <a:ea typeface="Times New Roman" pitchFamily="18" charset="0"/>
              <a:cs typeface="Arial" charset="0"/>
            </a:endParaRPr>
          </a:p>
          <a:p>
            <a:r>
              <a:rPr lang="en-US" sz="1800" dirty="0">
                <a:latin typeface="+mn-lt"/>
                <a:ea typeface="Times New Roman" pitchFamily="18" charset="0"/>
                <a:cs typeface="Arial" charset="0"/>
              </a:rPr>
              <a:t>Jeanette L Cook, Idaho National Laboratory, </a:t>
            </a:r>
            <a:r>
              <a:rPr lang="en-US" sz="18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jeanette.cook@inl.gov</a:t>
            </a:r>
          </a:p>
          <a:p>
            <a:r>
              <a:rPr lang="en-US" sz="1800" dirty="0" smtClean="0">
                <a:latin typeface="+mn-lt"/>
                <a:ea typeface="Times New Roman" pitchFamily="18" charset="0"/>
                <a:cs typeface="Arial" charset="0"/>
              </a:rPr>
              <a:t>208-526-0976 </a:t>
            </a:r>
            <a:r>
              <a:rPr lang="en-US" sz="1800" dirty="0">
                <a:latin typeface="+mn-lt"/>
                <a:ea typeface="Times New Roman" pitchFamily="18" charset="0"/>
                <a:cs typeface="Arial" charset="0"/>
              </a:rPr>
              <a:t>or 208-569-1580 (cell)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Technology:  Hindrance? </a:t>
            </a:r>
            <a:endParaRPr lang="en-US" dirty="0"/>
          </a:p>
        </p:txBody>
      </p:sp>
      <p:pic>
        <p:nvPicPr>
          <p:cNvPr id="4" name="Picture 9" descr="hindrance 6.png"/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04975" y="1537763"/>
            <a:ext cx="5848351" cy="4971775"/>
          </a:xfrm>
          <a:prstGeom prst="rect">
            <a:avLst/>
          </a:prstGeom>
          <a:ln>
            <a:noFill/>
          </a:ln>
          <a:effectLst>
            <a:outerShdw blurRad="292100" dir="2700000" algn="tl" rotWithShape="0">
              <a:schemeClr val="accent6">
                <a:lumMod val="40000"/>
                <a:lumOff val="60000"/>
                <a:alpha val="65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Technology:  Hindrance? </a:t>
            </a:r>
            <a:endParaRPr lang="en-US" dirty="0"/>
          </a:p>
        </p:txBody>
      </p:sp>
      <p:pic>
        <p:nvPicPr>
          <p:cNvPr id="4" name="Picture 5" descr="hindrance 1.png"/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95375" y="2171700"/>
            <a:ext cx="318645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indrance 2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81575" y="1638300"/>
            <a:ext cx="3048000" cy="257016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Hindrance 3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7975" y="52197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8" descr="hindrance 5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52975" y="3924300"/>
            <a:ext cx="2011363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Technology:  Or Help?</a:t>
            </a:r>
            <a:endParaRPr lang="en-US" dirty="0"/>
          </a:p>
        </p:txBody>
      </p:sp>
      <p:pic>
        <p:nvPicPr>
          <p:cNvPr id="4" name="Picture 14" descr="help 5.jpg"/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6325" y="5124450"/>
            <a:ext cx="1828800" cy="134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onitors.jp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2525" y="2152650"/>
            <a:ext cx="4165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6">
                <a:lumMod val="60000"/>
                <a:lumOff val="40000"/>
                <a:alpha val="65000"/>
              </a:schemeClr>
            </a:outerShdw>
          </a:effectLst>
        </p:spPr>
      </p:pic>
      <p:pic>
        <p:nvPicPr>
          <p:cNvPr id="6" name="Picture 11" descr="help 1.jp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72125" y="2914650"/>
            <a:ext cx="1752600" cy="191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omputer-easy-button.jp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86525" y="4133850"/>
            <a:ext cx="175260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2" descr="help 2.jpg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57925" y="1543050"/>
            <a:ext cx="179705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Technology:  Or Help?</a:t>
            </a:r>
            <a:endParaRPr lang="en-US" dirty="0"/>
          </a:p>
        </p:txBody>
      </p:sp>
      <p:pic>
        <p:nvPicPr>
          <p:cNvPr id="5" name="Picture 13" descr="help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528762"/>
            <a:ext cx="6602412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27188"/>
            <a:ext cx="8258175" cy="4524375"/>
          </a:xfrm>
        </p:spPr>
        <p:txBody>
          <a:bodyPr/>
          <a:lstStyle/>
          <a:p>
            <a:pPr marL="398463" indent="-398463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31775" algn="l"/>
              </a:tabLst>
            </a:pPr>
            <a:r>
              <a:rPr lang="en-US" b="1" dirty="0" smtClean="0"/>
              <a:t>What is Service Management?</a:t>
            </a:r>
          </a:p>
          <a:p>
            <a:pPr marL="398463" indent="-398463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31775" algn="l"/>
              </a:tabLst>
            </a:pPr>
            <a:r>
              <a:rPr lang="en-US" b="1" dirty="0" smtClean="0"/>
              <a:t>Why Service Management?</a:t>
            </a:r>
          </a:p>
          <a:p>
            <a:pPr marL="398463" indent="-398463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31775" algn="l"/>
              </a:tabLst>
            </a:pPr>
            <a:r>
              <a:rPr lang="en-US" b="1" dirty="0" smtClean="0"/>
              <a:t>How did INL implement Service Management?</a:t>
            </a:r>
          </a:p>
          <a:p>
            <a:pPr marL="398463" indent="-398463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31775" algn="l"/>
              </a:tabLst>
            </a:pPr>
            <a:r>
              <a:rPr lang="en-US" b="1" dirty="0" smtClean="0"/>
              <a:t>What’s Next?</a:t>
            </a:r>
          </a:p>
          <a:p>
            <a:pPr marL="398463" indent="-398463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31775" algn="l"/>
              </a:tabLst>
            </a:pPr>
            <a:r>
              <a:rPr lang="en-US" b="1" dirty="0" smtClean="0"/>
              <a:t>What are INL’s Lessons Learned?</a:t>
            </a:r>
          </a:p>
          <a:p>
            <a:pPr marL="398463" indent="-398463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31775" algn="l"/>
              </a:tabLst>
            </a:pPr>
            <a:r>
              <a:rPr lang="en-US" b="1" dirty="0" smtClean="0"/>
              <a:t>Questions?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Management:  Focus is the Customer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15515" y="1696351"/>
            <a:ext cx="4611243" cy="917613"/>
            <a:chOff x="1449398" y="0"/>
            <a:chExt cx="4611243" cy="917613"/>
          </a:xfrm>
        </p:grpSpPr>
        <p:sp>
          <p:nvSpPr>
            <p:cNvPr id="18" name="Pentagon 17"/>
            <p:cNvSpPr/>
            <p:nvPr/>
          </p:nvSpPr>
          <p:spPr>
            <a:xfrm rot="10800000">
              <a:off x="1449398" y="0"/>
              <a:ext cx="4611243" cy="91761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entagon 4"/>
            <p:cNvSpPr/>
            <p:nvPr/>
          </p:nvSpPr>
          <p:spPr>
            <a:xfrm rot="21600000">
              <a:off x="1678803" y="0"/>
              <a:ext cx="4381838" cy="917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4642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Providing value to the customer through delivery of services</a:t>
              </a:r>
              <a:endParaRPr lang="en-US" sz="1500" kern="1200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2056717" y="1696351"/>
            <a:ext cx="917613" cy="917613"/>
          </a:xfrm>
          <a:prstGeom prst="ellipse">
            <a:avLst/>
          </a:prstGeom>
          <a:blipFill rotWithShape="0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2515515" y="2818491"/>
            <a:ext cx="4611243" cy="917613"/>
            <a:chOff x="1449398" y="1122140"/>
            <a:chExt cx="4611243" cy="917613"/>
          </a:xfrm>
        </p:grpSpPr>
        <p:sp>
          <p:nvSpPr>
            <p:cNvPr id="16" name="Pentagon 15"/>
            <p:cNvSpPr/>
            <p:nvPr/>
          </p:nvSpPr>
          <p:spPr>
            <a:xfrm rot="10800000">
              <a:off x="1449398" y="1122140"/>
              <a:ext cx="4611243" cy="91761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entagon 7"/>
            <p:cNvSpPr/>
            <p:nvPr/>
          </p:nvSpPr>
          <p:spPr>
            <a:xfrm rot="21600000">
              <a:off x="1678803" y="1122140"/>
              <a:ext cx="4381838" cy="917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4642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Applying discipline to managing IT services in a way to continuously improve</a:t>
              </a:r>
              <a:endParaRPr lang="en-US" sz="1500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056717" y="2818491"/>
            <a:ext cx="917613" cy="917613"/>
          </a:xfrm>
          <a:prstGeom prst="ellipse">
            <a:avLst/>
          </a:prstGeom>
          <a:blipFill rotWithShape="0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456998" y="4010019"/>
            <a:ext cx="4611243" cy="917613"/>
            <a:chOff x="1390881" y="2313668"/>
            <a:chExt cx="4611243" cy="917613"/>
          </a:xfrm>
        </p:grpSpPr>
        <p:sp>
          <p:nvSpPr>
            <p:cNvPr id="14" name="Pentagon 13"/>
            <p:cNvSpPr/>
            <p:nvPr/>
          </p:nvSpPr>
          <p:spPr>
            <a:xfrm rot="10800000">
              <a:off x="1390881" y="2313668"/>
              <a:ext cx="4611243" cy="91761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agon 10"/>
            <p:cNvSpPr/>
            <p:nvPr/>
          </p:nvSpPr>
          <p:spPr>
            <a:xfrm rot="21600000">
              <a:off x="1620286" y="2313668"/>
              <a:ext cx="4381838" cy="917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4642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Bringing maturity, consistency, predictability to IT service delivery</a:t>
              </a:r>
              <a:endParaRPr lang="en-US" sz="1500" kern="1200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2056717" y="4010019"/>
            <a:ext cx="917613" cy="917613"/>
          </a:xfrm>
          <a:prstGeom prst="ellipse">
            <a:avLst/>
          </a:prstGeom>
          <a:blipFill rotWithShape="0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2456998" y="5272736"/>
            <a:ext cx="4611243" cy="917613"/>
            <a:chOff x="1390881" y="3576385"/>
            <a:chExt cx="4611243" cy="917613"/>
          </a:xfrm>
        </p:grpSpPr>
        <p:sp>
          <p:nvSpPr>
            <p:cNvPr id="12" name="Pentagon 11"/>
            <p:cNvSpPr/>
            <p:nvPr/>
          </p:nvSpPr>
          <p:spPr>
            <a:xfrm rot="10800000">
              <a:off x="1390881" y="3576385"/>
              <a:ext cx="4611243" cy="91761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13"/>
            <p:cNvSpPr/>
            <p:nvPr/>
          </p:nvSpPr>
          <p:spPr>
            <a:xfrm rot="21600000">
              <a:off x="1620286" y="3576385"/>
              <a:ext cx="4381838" cy="917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4642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Achieving common understanding between the customer and provider through managing service-level expectations and delivering and supporting desired results</a:t>
              </a:r>
              <a:endParaRPr lang="en-US" sz="1500" kern="12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1998192" y="5201547"/>
            <a:ext cx="917613" cy="917613"/>
          </a:xfrm>
          <a:prstGeom prst="ellipse">
            <a:avLst/>
          </a:prstGeom>
          <a:blipFill rotWithShape="0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Organization Maturity Scale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78929" y="2597348"/>
            <a:ext cx="1295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78929" y="3283148"/>
            <a:ext cx="1295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78929" y="3961691"/>
            <a:ext cx="1295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8929" y="4647491"/>
            <a:ext cx="1295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87156" y="3283148"/>
            <a:ext cx="1295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87156" y="3961691"/>
            <a:ext cx="1295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84499" y="3961691"/>
            <a:ext cx="1295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7156" y="4647491"/>
            <a:ext cx="1295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84499" y="4647491"/>
            <a:ext cx="1295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81842" y="4647491"/>
            <a:ext cx="1295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79471" y="4121348"/>
            <a:ext cx="2362200" cy="3810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13185" y="3435548"/>
            <a:ext cx="1143000" cy="3810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260271" y="4730948"/>
            <a:ext cx="3581400" cy="3810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933700" y="5876925"/>
            <a:ext cx="548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/>
              <a:t>Adapted from Gartner Group’s IT Management Maturity Model</a:t>
            </a:r>
          </a:p>
        </p:txBody>
      </p:sp>
      <p:sp>
        <p:nvSpPr>
          <p:cNvPr id="18" name="Freeform 17"/>
          <p:cNvSpPr/>
          <p:nvPr/>
        </p:nvSpPr>
        <p:spPr>
          <a:xfrm>
            <a:off x="1649185" y="2187319"/>
            <a:ext cx="5435600" cy="3113314"/>
          </a:xfrm>
          <a:custGeom>
            <a:avLst/>
            <a:gdLst>
              <a:gd name="connsiteX0" fmla="*/ 0 w 5435600"/>
              <a:gd name="connsiteY0" fmla="*/ 3113314 h 3113314"/>
              <a:gd name="connsiteX1" fmla="*/ 210457 w 5435600"/>
              <a:gd name="connsiteY1" fmla="*/ 3113314 h 3113314"/>
              <a:gd name="connsiteX2" fmla="*/ 413657 w 5435600"/>
              <a:gd name="connsiteY2" fmla="*/ 3106057 h 3113314"/>
              <a:gd name="connsiteX3" fmla="*/ 653143 w 5435600"/>
              <a:gd name="connsiteY3" fmla="*/ 3084286 h 3113314"/>
              <a:gd name="connsiteX4" fmla="*/ 1030515 w 5435600"/>
              <a:gd name="connsiteY4" fmla="*/ 3033486 h 3113314"/>
              <a:gd name="connsiteX5" fmla="*/ 1465943 w 5435600"/>
              <a:gd name="connsiteY5" fmla="*/ 2968172 h 3113314"/>
              <a:gd name="connsiteX6" fmla="*/ 1850572 w 5435600"/>
              <a:gd name="connsiteY6" fmla="*/ 2895600 h 3113314"/>
              <a:gd name="connsiteX7" fmla="*/ 2249715 w 5435600"/>
              <a:gd name="connsiteY7" fmla="*/ 2779486 h 3113314"/>
              <a:gd name="connsiteX8" fmla="*/ 2881086 w 5435600"/>
              <a:gd name="connsiteY8" fmla="*/ 2569029 h 3113314"/>
              <a:gd name="connsiteX9" fmla="*/ 3476172 w 5435600"/>
              <a:gd name="connsiteY9" fmla="*/ 2293257 h 3113314"/>
              <a:gd name="connsiteX10" fmla="*/ 3984172 w 5435600"/>
              <a:gd name="connsiteY10" fmla="*/ 2010229 h 3113314"/>
              <a:gd name="connsiteX11" fmla="*/ 4361543 w 5435600"/>
              <a:gd name="connsiteY11" fmla="*/ 1727200 h 3113314"/>
              <a:gd name="connsiteX12" fmla="*/ 4775200 w 5435600"/>
              <a:gd name="connsiteY12" fmla="*/ 1342572 h 3113314"/>
              <a:gd name="connsiteX13" fmla="*/ 5087257 w 5435600"/>
              <a:gd name="connsiteY13" fmla="*/ 950686 h 3113314"/>
              <a:gd name="connsiteX14" fmla="*/ 5275943 w 5435600"/>
              <a:gd name="connsiteY14" fmla="*/ 602343 h 3113314"/>
              <a:gd name="connsiteX15" fmla="*/ 5406572 w 5435600"/>
              <a:gd name="connsiteY15" fmla="*/ 137886 h 3113314"/>
              <a:gd name="connsiteX16" fmla="*/ 5435600 w 5435600"/>
              <a:gd name="connsiteY16" fmla="*/ 0 h 31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35600" h="3113314">
                <a:moveTo>
                  <a:pt x="0" y="3113314"/>
                </a:moveTo>
                <a:lnTo>
                  <a:pt x="210457" y="3113314"/>
                </a:lnTo>
                <a:cubicBezTo>
                  <a:pt x="279400" y="3112105"/>
                  <a:pt x="339876" y="3110895"/>
                  <a:pt x="413657" y="3106057"/>
                </a:cubicBezTo>
                <a:cubicBezTo>
                  <a:pt x="487438" y="3101219"/>
                  <a:pt x="550333" y="3096381"/>
                  <a:pt x="653143" y="3084286"/>
                </a:cubicBezTo>
                <a:cubicBezTo>
                  <a:pt x="755953" y="3072191"/>
                  <a:pt x="1030515" y="3033486"/>
                  <a:pt x="1030515" y="3033486"/>
                </a:cubicBezTo>
                <a:lnTo>
                  <a:pt x="1465943" y="2968172"/>
                </a:lnTo>
                <a:cubicBezTo>
                  <a:pt x="1602619" y="2945191"/>
                  <a:pt x="1719943" y="2927048"/>
                  <a:pt x="1850572" y="2895600"/>
                </a:cubicBezTo>
                <a:cubicBezTo>
                  <a:pt x="1981201" y="2864152"/>
                  <a:pt x="2077963" y="2833914"/>
                  <a:pt x="2249715" y="2779486"/>
                </a:cubicBezTo>
                <a:cubicBezTo>
                  <a:pt x="2421467" y="2725058"/>
                  <a:pt x="2676677" y="2650067"/>
                  <a:pt x="2881086" y="2569029"/>
                </a:cubicBezTo>
                <a:cubicBezTo>
                  <a:pt x="3085495" y="2487991"/>
                  <a:pt x="3292324" y="2386390"/>
                  <a:pt x="3476172" y="2293257"/>
                </a:cubicBezTo>
                <a:cubicBezTo>
                  <a:pt x="3660020" y="2200124"/>
                  <a:pt x="3836610" y="2104572"/>
                  <a:pt x="3984172" y="2010229"/>
                </a:cubicBezTo>
                <a:cubicBezTo>
                  <a:pt x="4131734" y="1915886"/>
                  <a:pt x="4229705" y="1838476"/>
                  <a:pt x="4361543" y="1727200"/>
                </a:cubicBezTo>
                <a:cubicBezTo>
                  <a:pt x="4493381" y="1615924"/>
                  <a:pt x="4654248" y="1471991"/>
                  <a:pt x="4775200" y="1342572"/>
                </a:cubicBezTo>
                <a:cubicBezTo>
                  <a:pt x="4896152" y="1213153"/>
                  <a:pt x="5003800" y="1074057"/>
                  <a:pt x="5087257" y="950686"/>
                </a:cubicBezTo>
                <a:cubicBezTo>
                  <a:pt x="5170714" y="827315"/>
                  <a:pt x="5222724" y="737810"/>
                  <a:pt x="5275943" y="602343"/>
                </a:cubicBezTo>
                <a:cubicBezTo>
                  <a:pt x="5329162" y="466876"/>
                  <a:pt x="5379963" y="238276"/>
                  <a:pt x="5406572" y="137886"/>
                </a:cubicBezTo>
                <a:cubicBezTo>
                  <a:pt x="5433181" y="37496"/>
                  <a:pt x="5435600" y="0"/>
                  <a:pt x="5435600" y="0"/>
                </a:cubicBezTo>
              </a:path>
            </a:pathLst>
          </a:custGeom>
          <a:ln w="38100" cap="rnd"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638300" y="5333291"/>
            <a:ext cx="5486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64871" y="4273748"/>
            <a:ext cx="72167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1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36471" y="3587948"/>
            <a:ext cx="72167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2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31871" y="2902148"/>
            <a:ext cx="72167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3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27271" y="2216348"/>
            <a:ext cx="72167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4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2471" y="2292548"/>
            <a:ext cx="1040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Potential</a:t>
            </a:r>
            <a:br>
              <a:rPr lang="en-US" sz="1400" b="1" dirty="0" smtClean="0"/>
            </a:br>
            <a:r>
              <a:rPr lang="en-US" sz="1400" b="1" dirty="0" smtClean="0"/>
              <a:t>Economic</a:t>
            </a:r>
            <a:br>
              <a:rPr lang="en-US" sz="1400" b="1" dirty="0" smtClean="0"/>
            </a:br>
            <a:r>
              <a:rPr lang="en-US" sz="1400" b="1" dirty="0" smtClean="0"/>
              <a:t>Value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71408" y="4726483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</a:rPr>
              <a:t>Process</a:t>
            </a:r>
            <a:br>
              <a:rPr lang="en-US" sz="1200" b="1" dirty="0" smtClean="0">
                <a:solidFill>
                  <a:sysClr val="windowText" lastClr="000000"/>
                </a:solidFill>
              </a:rPr>
            </a:br>
            <a:r>
              <a:rPr lang="en-US" sz="1200" b="1" dirty="0" smtClean="0">
                <a:solidFill>
                  <a:sysClr val="windowText" lastClr="000000"/>
                </a:solidFill>
              </a:rPr>
              <a:t>Implementation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60271" y="4066919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</a:rPr>
              <a:t>Process</a:t>
            </a:r>
            <a:br>
              <a:rPr lang="en-US" sz="1200" b="1" dirty="0" smtClean="0">
                <a:solidFill>
                  <a:sysClr val="windowText" lastClr="000000"/>
                </a:solidFill>
              </a:rPr>
            </a:br>
            <a:r>
              <a:rPr lang="en-US" sz="1200" b="1" dirty="0" smtClean="0">
                <a:solidFill>
                  <a:sysClr val="windowText" lastClr="000000"/>
                </a:solidFill>
              </a:rPr>
              <a:t>Maturity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36020" y="3359348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</a:rPr>
              <a:t>Customer-</a:t>
            </a:r>
            <a:br>
              <a:rPr lang="en-US" sz="1200" b="1" dirty="0" smtClean="0">
                <a:solidFill>
                  <a:sysClr val="windowText" lastClr="000000"/>
                </a:solidFill>
              </a:rPr>
            </a:br>
            <a:r>
              <a:rPr lang="en-US" sz="1200" b="1" dirty="0" smtClean="0">
                <a:solidFill>
                  <a:sysClr val="windowText" lastClr="000000"/>
                </a:solidFill>
              </a:rPr>
              <a:t>Driven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3711" y="2673548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</a:rPr>
              <a:t>IT</a:t>
            </a:r>
            <a:br>
              <a:rPr lang="en-US" sz="1200" b="1" dirty="0" smtClean="0">
                <a:solidFill>
                  <a:sysClr val="windowText" lastClr="000000"/>
                </a:solidFill>
              </a:rPr>
            </a:br>
            <a:r>
              <a:rPr lang="en-US" sz="1200" b="1" dirty="0" smtClean="0">
                <a:solidFill>
                  <a:sysClr val="windowText" lastClr="000000"/>
                </a:solidFill>
              </a:rPr>
              <a:t>Exploitation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144646">
            <a:off x="2240372" y="3483343"/>
            <a:ext cx="1314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Inward-Focused IT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 rot="19206749">
            <a:off x="3922492" y="2050368"/>
            <a:ext cx="1422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Outward-Focused IT</a:t>
            </a:r>
            <a:endParaRPr lang="en-US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93671" y="5416748"/>
            <a:ext cx="126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IT Credibility</a:t>
            </a:r>
            <a:endParaRPr lang="en-US" sz="14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-68149" y="3628231"/>
            <a:ext cx="342900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INL_Presentation-Mixed">
  <a:themeElements>
    <a:clrScheme name="1_INL_Presentation-Mix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INL_Presentation-Mix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L_Presentation-Mix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L_Presentation-Mixe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INL_Presentation-Mixed</Template>
  <TotalTime>5768</TotalTime>
  <Words>591</Words>
  <Application>Microsoft Office PowerPoint</Application>
  <PresentationFormat>On-screen Show (4:3)</PresentationFormat>
  <Paragraphs>167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Times New Roman</vt:lpstr>
      <vt:lpstr>Arial</vt:lpstr>
      <vt:lpstr>1_INL_Presentation-Mixed</vt:lpstr>
      <vt:lpstr>INL Service Management</vt:lpstr>
      <vt:lpstr>Information Technology:  Hindrance? </vt:lpstr>
      <vt:lpstr>Information Technology:  Hindrance? </vt:lpstr>
      <vt:lpstr>Information Technology:  Hindrance? </vt:lpstr>
      <vt:lpstr>Information Technology:  Or Help?</vt:lpstr>
      <vt:lpstr>Information Technology:  Or Help?</vt:lpstr>
      <vt:lpstr>Agenda</vt:lpstr>
      <vt:lpstr>Service Management:  Focus is the Customer</vt:lpstr>
      <vt:lpstr>IT Organization Maturity Scale</vt:lpstr>
      <vt:lpstr>Why Service Management?</vt:lpstr>
      <vt:lpstr>Service Management Process</vt:lpstr>
      <vt:lpstr>Service Management Roadmap</vt:lpstr>
      <vt:lpstr>Define Services</vt:lpstr>
      <vt:lpstr>Determine where you are</vt:lpstr>
      <vt:lpstr>Make Services Available: INL’s eServices</vt:lpstr>
      <vt:lpstr>Service Level Agreements</vt:lpstr>
      <vt:lpstr>CMDB and Change Management</vt:lpstr>
      <vt:lpstr>Budget By Service</vt:lpstr>
      <vt:lpstr>What’s Next?</vt:lpstr>
      <vt:lpstr>Service Management Makes IT Help!</vt:lpstr>
      <vt:lpstr>Tips for Success</vt:lpstr>
      <vt:lpstr>Questions?</vt:lpstr>
    </vt:vector>
  </TitlesOfParts>
  <Company>Idaho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INL</cp:lastModifiedBy>
  <cp:revision>157</cp:revision>
  <cp:lastPrinted>2001-05-07T20:21:30Z</cp:lastPrinted>
  <dcterms:created xsi:type="dcterms:W3CDTF">1999-10-26T20:37:18Z</dcterms:created>
  <dcterms:modified xsi:type="dcterms:W3CDTF">2010-04-21T17:00:10Z</dcterms:modified>
</cp:coreProperties>
</file>