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  <p:sldMasterId id="2147483672" r:id="rId5"/>
  </p:sldMasterIdLst>
  <p:notesMasterIdLst>
    <p:notesMasterId r:id="rId9"/>
  </p:notesMasterIdLst>
  <p:sldIdLst>
    <p:sldId id="316" r:id="rId6"/>
    <p:sldId id="256" r:id="rId7"/>
    <p:sldId id="31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4407B"/>
    <a:srgbClr val="30519D"/>
    <a:srgbClr val="FFFB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6"/>
  </p:normalViewPr>
  <p:slideViewPr>
    <p:cSldViewPr snapToGrid="0" snapToObjects="1">
      <p:cViewPr varScale="1">
        <p:scale>
          <a:sx n="70" d="100"/>
          <a:sy n="70" d="100"/>
        </p:scale>
        <p:origin x="91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Barbosa" userId="26e508f0-5e45-4ff3-9cbc-2459c82fe5c2" providerId="ADAL" clId="{5E9876B0-B01E-464A-949B-75B46369772F}"/>
    <pc:docChg chg="custSel modSld">
      <pc:chgData name="Fernando Barbosa" userId="26e508f0-5e45-4ff3-9cbc-2459c82fe5c2" providerId="ADAL" clId="{5E9876B0-B01E-464A-949B-75B46369772F}" dt="2024-12-12T13:32:46.283" v="1827" actId="20577"/>
      <pc:docMkLst>
        <pc:docMk/>
      </pc:docMkLst>
      <pc:sldChg chg="modSp">
        <pc:chgData name="Fernando Barbosa" userId="26e508f0-5e45-4ff3-9cbc-2459c82fe5c2" providerId="ADAL" clId="{5E9876B0-B01E-464A-949B-75B46369772F}" dt="2024-12-11T18:21:48.213" v="1778" actId="12"/>
        <pc:sldMkLst>
          <pc:docMk/>
          <pc:sldMk cId="1123033345" sldId="256"/>
        </pc:sldMkLst>
        <pc:spChg chg="mod">
          <ac:chgData name="Fernando Barbosa" userId="26e508f0-5e45-4ff3-9cbc-2459c82fe5c2" providerId="ADAL" clId="{5E9876B0-B01E-464A-949B-75B46369772F}" dt="2024-12-11T18:21:48.213" v="1778" actId="12"/>
          <ac:spMkLst>
            <pc:docMk/>
            <pc:sldMk cId="1123033345" sldId="256"/>
            <ac:spMk id="15" creationId="{5742C9BD-30AA-4276-AA6D-F6F83C879FD0}"/>
          </ac:spMkLst>
        </pc:spChg>
      </pc:sldChg>
      <pc:sldChg chg="modSp">
        <pc:chgData name="Fernando Barbosa" userId="26e508f0-5e45-4ff3-9cbc-2459c82fe5c2" providerId="ADAL" clId="{5E9876B0-B01E-464A-949B-75B46369772F}" dt="2024-12-10T16:19:25.118" v="10" actId="20577"/>
        <pc:sldMkLst>
          <pc:docMk/>
          <pc:sldMk cId="700661312" sldId="316"/>
        </pc:sldMkLst>
        <pc:spChg chg="mod">
          <ac:chgData name="Fernando Barbosa" userId="26e508f0-5e45-4ff3-9cbc-2459c82fe5c2" providerId="ADAL" clId="{5E9876B0-B01E-464A-949B-75B46369772F}" dt="2024-12-10T16:19:25.118" v="10" actId="20577"/>
          <ac:spMkLst>
            <pc:docMk/>
            <pc:sldMk cId="700661312" sldId="316"/>
            <ac:spMk id="3" creationId="{00000000-0000-0000-0000-000000000000}"/>
          </ac:spMkLst>
        </pc:spChg>
      </pc:sldChg>
      <pc:sldChg chg="addSp modSp">
        <pc:chgData name="Fernando Barbosa" userId="26e508f0-5e45-4ff3-9cbc-2459c82fe5c2" providerId="ADAL" clId="{5E9876B0-B01E-464A-949B-75B46369772F}" dt="2024-12-12T13:32:46.283" v="1827" actId="20577"/>
        <pc:sldMkLst>
          <pc:docMk/>
          <pc:sldMk cId="2919463070" sldId="317"/>
        </pc:sldMkLst>
        <pc:spChg chg="add mod">
          <ac:chgData name="Fernando Barbosa" userId="26e508f0-5e45-4ff3-9cbc-2459c82fe5c2" providerId="ADAL" clId="{5E9876B0-B01E-464A-949B-75B46369772F}" dt="2024-12-10T17:31:34.343" v="1691" actId="1076"/>
          <ac:spMkLst>
            <pc:docMk/>
            <pc:sldMk cId="2919463070" sldId="317"/>
            <ac:spMk id="2" creationId="{8A7D293B-4530-4EB6-A775-865FDDAE422E}"/>
          </ac:spMkLst>
        </pc:spChg>
        <pc:spChg chg="add mod">
          <ac:chgData name="Fernando Barbosa" userId="26e508f0-5e45-4ff3-9cbc-2459c82fe5c2" providerId="ADAL" clId="{5E9876B0-B01E-464A-949B-75B46369772F}" dt="2024-12-10T17:31:15.090" v="1689" actId="1076"/>
          <ac:spMkLst>
            <pc:docMk/>
            <pc:sldMk cId="2919463070" sldId="317"/>
            <ac:spMk id="5" creationId="{C54345EE-5090-49D9-B576-D7175176BA55}"/>
          </ac:spMkLst>
        </pc:spChg>
        <pc:spChg chg="mod">
          <ac:chgData name="Fernando Barbosa" userId="26e508f0-5e45-4ff3-9cbc-2459c82fe5c2" providerId="ADAL" clId="{5E9876B0-B01E-464A-949B-75B46369772F}" dt="2024-12-12T13:32:46.283" v="1827" actId="20577"/>
          <ac:spMkLst>
            <pc:docMk/>
            <pc:sldMk cId="2919463070" sldId="317"/>
            <ac:spMk id="15" creationId="{5742C9BD-30AA-4276-AA6D-F6F83C879FD0}"/>
          </ac:spMkLst>
        </pc:spChg>
        <pc:spChg chg="mod">
          <ac:chgData name="Fernando Barbosa" userId="26e508f0-5e45-4ff3-9cbc-2459c82fe5c2" providerId="ADAL" clId="{5E9876B0-B01E-464A-949B-75B46369772F}" dt="2024-12-10T17:09:51.554" v="1306" actId="1076"/>
          <ac:spMkLst>
            <pc:docMk/>
            <pc:sldMk cId="2919463070" sldId="317"/>
            <ac:spMk id="17" creationId="{5CE149BA-F25A-4330-870E-528299409899}"/>
          </ac:spMkLst>
        </pc:spChg>
        <pc:cxnChg chg="add mod">
          <ac:chgData name="Fernando Barbosa" userId="26e508f0-5e45-4ff3-9cbc-2459c82fe5c2" providerId="ADAL" clId="{5E9876B0-B01E-464A-949B-75B46369772F}" dt="2024-12-10T17:31:34.343" v="1691" actId="1076"/>
          <ac:cxnSpMkLst>
            <pc:docMk/>
            <pc:sldMk cId="2919463070" sldId="317"/>
            <ac:cxnSpMk id="4" creationId="{791447EB-73DD-47C7-BA03-B3741559676C}"/>
          </ac:cxnSpMkLst>
        </pc:cxnChg>
        <pc:cxnChg chg="add mod">
          <ac:chgData name="Fernando Barbosa" userId="26e508f0-5e45-4ff3-9cbc-2459c82fe5c2" providerId="ADAL" clId="{5E9876B0-B01E-464A-949B-75B46369772F}" dt="2024-12-10T17:31:22.714" v="1690" actId="14100"/>
          <ac:cxnSpMkLst>
            <pc:docMk/>
            <pc:sldMk cId="2919463070" sldId="317"/>
            <ac:cxnSpMk id="7" creationId="{6B9876C2-9BEB-4CCF-82C5-012E61596A5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60124-CB15-F14B-95E7-034535898AAC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469A9-FC5C-7947-AB95-626A37A1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2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8247" y="2790092"/>
            <a:ext cx="6322645" cy="1774948"/>
          </a:xfrm>
        </p:spPr>
        <p:txBody>
          <a:bodyPr anchor="b">
            <a:normAutofit/>
          </a:bodyPr>
          <a:lstStyle>
            <a:lvl1pPr algn="r">
              <a:defRPr sz="4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8247" y="4642339"/>
            <a:ext cx="6322645" cy="58029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D894-DCD4-164B-80FD-D55DD4330E80}" type="datetime1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3B03-00AE-0540-9DF9-4B27BDA142D8}" type="datetime1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69133-567B-4610-9B1D-0C29720FE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60B5C-9987-4024-9BBA-9C91C75568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8BAA6-2942-4D9E-BE9A-4B3C9FEDE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6010D-ED4C-402A-9AC8-66E53F861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C43BD-C5C8-401D-90AE-64D18560E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16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56A65-5A5B-465D-8D10-DFE46351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6615D-5D6B-4EFE-9C0B-8F62F55AD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3CC75-2713-403A-9499-FE1AF846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B0374-5E60-4DEF-A56B-C3BDE9ACF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C0D60-8E80-4DE2-891F-7877EAC41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04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FA30-FF14-49EF-A1C5-374CEE1F0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6990D-001E-4607-A79B-808D9C865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9BCE6-37AE-49C6-9D56-300DB4CFF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38C52-D944-4F32-BB21-4D9C47D4A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19B6D-1671-4AC4-A712-3B9337A3D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03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AAC81-E670-4001-8C9D-1BF56CC18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1DFA1-B6C6-4869-8A78-186DB6D01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F638B-0C36-47B2-9822-F63FCCE61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4FDA5-210C-453B-AEA8-F84D18434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85FA8-56DA-4E37-8CCE-DD3E2C6F2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E978A-12BF-4393-9BC4-3C75ECCD4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84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5E936-0688-4F7F-8238-461694676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75434-A2F9-45A8-AD0D-F06E4337F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82DA3C-97AD-4496-9016-E153453E7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7CB8F3-90BB-4783-A429-C6C488327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A0BBB-94CE-4BA1-9EFB-DC747C62F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DBB9F4-2703-4EBF-B12C-651D41EEF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0EB61-69CA-4001-AC99-7B775E057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74CA60-5205-4355-84AC-748FCD2D0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70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AAD64-7388-480D-8CE3-5A8F0C295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3C03BD-5F29-4AEC-ADFF-3EDE17A1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F77E6B-D744-414C-8368-AE69197E4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27C7E-072C-4760-B2FE-BA6C36999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42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93881-2659-4279-8F19-69DE7BF1C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9FA3D4-8D9E-41B1-96B2-B5479FCE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B927F-BDBE-4CD7-ADF4-7A854D467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06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3D680-4DA5-4DDB-824B-50766DFB3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99DF-7781-4355-BDB7-6D21B9101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A3F85-C560-482B-A8E7-C145AFEC0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965CED-B9F6-4E03-B472-D4BFD21E0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6C86-07C7-4C03-8345-0FCB3932F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3D282-E120-467E-B2E8-5DEC4B9C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3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0519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4B01-5F38-1B43-8299-277CC3016A34}" type="datetime1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ED6D2-AC2A-42EE-9781-E5D4E4FF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994A3F-282E-42C2-A5A7-C85E153C8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5E0-9115-4BB6-9205-18E66008A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931B3-FAAA-4EAA-8A03-6AB0DC2D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A8B22-E99A-48F9-8F3E-50EE73F5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238E9-4C72-4AA5-A195-69F540068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81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B45CE-A030-4CFB-BC2C-EEB557A89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A1707-6528-4995-BF80-C5B2249EF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C4AEF-FE2E-4C5B-8E8F-F7F294F4A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C6193-592D-48D3-A871-81B12B42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7337D-47C3-44CA-8813-DCC58DD4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735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D7E095-985C-4073-B0F8-CC6518B79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E0C9A-0ABE-427B-93C1-337F0EB21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B621F-0B1C-4EA3-91CD-A33B7B604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EBEED-8E37-489A-9CE6-2CC3ABD26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638C2-22DD-4F57-BA6F-640684A6C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9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344F-17B9-FB48-8338-0A1233FB437E}" type="datetime1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F9CC-D242-D342-B0B5-DED381761A59}" type="datetime1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F6E8-73CF-6544-8553-794C470F2E25}" type="datetime1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3825-04C1-3E4B-A82F-9B37335206D0}" type="datetime1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0E66-2570-B746-9259-DC53E0AC1017}" type="datetime1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4C19-65D0-E64B-BAC6-C2E03DE9EF60}" type="datetime1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1F73F-0E9A-7141-8C17-51C15C49D7D4}" type="datetime1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48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9AF5FA7-DAFA-A74F-8057-22769DAD18BF}" type="datetime1">
              <a:rPr lang="en-US" smtClean="0"/>
              <a:t>12/10/2024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616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93C5830-40F3-F04E-B2E3-10E6672BA8F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36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0519D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BE25A7-344E-4DB0-815B-DDAB16D10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81A3B-24BF-45F8-B218-B48BFF4EA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A26C2-B368-403E-AE21-069BBABD01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0ED7F-022C-4B10-AA75-723C3B8BFE5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32DAC-B75F-4A31-ADFE-BCA48C6BB1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BC237-0C78-4A5C-B9F4-97698CEA66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0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4006" y="1983661"/>
            <a:ext cx="8370199" cy="1774948"/>
          </a:xfrm>
        </p:spPr>
        <p:txBody>
          <a:bodyPr>
            <a:normAutofit/>
          </a:bodyPr>
          <a:lstStyle/>
          <a:p>
            <a:r>
              <a:rPr lang="en-US" dirty="0"/>
              <a:t>Electronics &amp; DAQ WG</a:t>
            </a:r>
            <a:br>
              <a:rPr lang="en-US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8712" y="4283198"/>
            <a:ext cx="6906754" cy="10615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Fernando Barbosa (</a:t>
            </a:r>
            <a:r>
              <a:rPr lang="en-US" dirty="0" err="1"/>
              <a:t>JLab</a:t>
            </a:r>
            <a:r>
              <a:rPr lang="en-US" dirty="0"/>
              <a:t>)</a:t>
            </a:r>
          </a:p>
          <a:p>
            <a:r>
              <a:rPr lang="en-US" dirty="0"/>
              <a:t>12 December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6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5742C9BD-30AA-4276-AA6D-F6F83C879FD0}"/>
              </a:ext>
            </a:extLst>
          </p:cNvPr>
          <p:cNvSpPr txBox="1"/>
          <p:nvPr/>
        </p:nvSpPr>
        <p:spPr>
          <a:xfrm>
            <a:off x="750627" y="660965"/>
            <a:ext cx="1069074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endParaRPr lang="en-US" sz="2000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Status of eRD109 </a:t>
            </a:r>
            <a:r>
              <a:rPr lang="en-US" sz="2000" dirty="0" err="1">
                <a:latin typeface="Calibri" panose="020F0502020204030204"/>
              </a:rPr>
              <a:t>wrt</a:t>
            </a:r>
            <a:r>
              <a:rPr lang="en-US" sz="2000" dirty="0">
                <a:latin typeface="Calibri" panose="020F0502020204030204"/>
              </a:rPr>
              <a:t> OPA, PED, Contracts - Fernando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TDR &amp; ASIC links - Jeff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eRD109 Updates - all</a:t>
            </a:r>
          </a:p>
          <a:p>
            <a:pPr lvl="1">
              <a:defRPr/>
            </a:pPr>
            <a:endParaRPr lang="en-US" sz="2000" dirty="0">
              <a:latin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AOB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libri" panose="020F0502020204030204"/>
            </a:endParaRPr>
          </a:p>
          <a:p>
            <a:pPr marL="800100" lvl="1" indent="-342900">
              <a:buFont typeface="Wingdings" panose="05000000000000000000" pitchFamily="2" charset="2"/>
              <a:buChar char="v"/>
              <a:defRPr/>
            </a:pPr>
            <a:r>
              <a:rPr lang="en-US" sz="2000" dirty="0">
                <a:solidFill>
                  <a:srgbClr val="0000FF"/>
                </a:solidFill>
                <a:latin typeface="Calibri" panose="020F0502020204030204"/>
              </a:rPr>
              <a:t>Our next eRD109 meeting will be on 6 February 2025.</a:t>
            </a:r>
          </a:p>
          <a:p>
            <a:pPr lvl="1">
              <a:defRPr/>
            </a:pP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CE149BA-F25A-4330-870E-528299409899}"/>
              </a:ext>
            </a:extLst>
          </p:cNvPr>
          <p:cNvSpPr txBox="1">
            <a:spLocks/>
          </p:cNvSpPr>
          <p:nvPr/>
        </p:nvSpPr>
        <p:spPr>
          <a:xfrm>
            <a:off x="750627" y="405756"/>
            <a:ext cx="3646404" cy="510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30519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Welcome &amp; News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0519D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03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5742C9BD-30AA-4276-AA6D-F6F83C879FD0}"/>
              </a:ext>
            </a:extLst>
          </p:cNvPr>
          <p:cNvSpPr txBox="1"/>
          <p:nvPr/>
        </p:nvSpPr>
        <p:spPr>
          <a:xfrm>
            <a:off x="750627" y="660965"/>
            <a:ext cx="1069074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FF"/>
                </a:solidFill>
                <a:latin typeface="Calibri" panose="020F0502020204030204"/>
              </a:rPr>
              <a:t>1</a:t>
            </a:r>
            <a:r>
              <a:rPr lang="en-US" sz="2000" baseline="30000" dirty="0">
                <a:solidFill>
                  <a:srgbClr val="0000FF"/>
                </a:solidFill>
                <a:latin typeface="Calibri" panose="020F0502020204030204"/>
              </a:rPr>
              <a:t>st</a:t>
            </a:r>
            <a:r>
              <a:rPr lang="en-US" sz="2000" dirty="0">
                <a:solidFill>
                  <a:srgbClr val="0000FF"/>
                </a:solidFill>
                <a:latin typeface="Calibri" panose="020F0502020204030204"/>
              </a:rPr>
              <a:t> quarter 2024 </a:t>
            </a:r>
            <a:r>
              <a:rPr lang="en-US" sz="2000" dirty="0">
                <a:latin typeface="Calibri" panose="020F0502020204030204"/>
              </a:rPr>
              <a:t>– groups submitted final updates towards R&amp;D and construction (P6)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FF"/>
                </a:solidFill>
                <a:latin typeface="Calibri" panose="020F0502020204030204"/>
              </a:rPr>
              <a:t>May 2024 </a:t>
            </a:r>
            <a:r>
              <a:rPr lang="en-US" sz="2000" dirty="0">
                <a:latin typeface="Calibri" panose="020F0502020204030204"/>
              </a:rPr>
              <a:t>– all revisions submitted to project controls for inclusion into P6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FF"/>
                </a:solidFill>
                <a:latin typeface="Calibri" panose="020F0502020204030204"/>
              </a:rPr>
              <a:t>July 2024 </a:t>
            </a:r>
            <a:r>
              <a:rPr lang="en-US" sz="2000" dirty="0">
                <a:latin typeface="Calibri" panose="020F0502020204030204"/>
              </a:rPr>
              <a:t>– eRD109 proposals received and submitted (~$1.8M) to project (eRD109 v1):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Not enough OPA funds to support all R&amp;D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FY25 is final year for R&amp;D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Revised eRD109 and submitted ($428k) to project (eRD109 v2)</a:t>
            </a:r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Lower costs than previous submissions</a:t>
            </a:r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Priority for ASICs</a:t>
            </a:r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Target completion of selected proposals – </a:t>
            </a:r>
            <a:r>
              <a:rPr lang="en-US" sz="2000" dirty="0">
                <a:solidFill>
                  <a:srgbClr val="00B050"/>
                </a:solidFill>
                <a:latin typeface="Calibri" panose="020F0502020204030204"/>
              </a:rPr>
              <a:t>ALCOR, SALSA</a:t>
            </a:r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Concurrence from project and DAC (September 2024)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Submitted revisions to P6 to include additional PED activities for proposals not supported by OPA funds 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FF"/>
                </a:solidFill>
                <a:latin typeface="Calibri" panose="020F0502020204030204"/>
              </a:rPr>
              <a:t>October 2024 </a:t>
            </a:r>
            <a:r>
              <a:rPr lang="en-US" sz="2000" dirty="0">
                <a:latin typeface="Calibri" panose="020F0502020204030204"/>
              </a:rPr>
              <a:t>– Project funds for proposals not covered with OPA funds were “re-colored” as PED (in P6) and available as follows: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FY25 – </a:t>
            </a:r>
            <a:r>
              <a:rPr lang="en-US" sz="2000" dirty="0">
                <a:solidFill>
                  <a:srgbClr val="00B050"/>
                </a:solidFill>
                <a:latin typeface="Calibri" panose="020F0502020204030204"/>
              </a:rPr>
              <a:t>Calorimeters, CALOROC, EICROC, FCFD, </a:t>
            </a:r>
            <a:r>
              <a:rPr lang="en-US" sz="2000" u="sng" dirty="0">
                <a:solidFill>
                  <a:srgbClr val="00B050"/>
                </a:solidFill>
                <a:latin typeface="Calibri" panose="020F0502020204030204"/>
              </a:rPr>
              <a:t>Low-Mass </a:t>
            </a:r>
            <a:r>
              <a:rPr lang="en-US" sz="2000" i="1" u="sng" dirty="0">
                <a:solidFill>
                  <a:srgbClr val="00B050"/>
                </a:solidFill>
                <a:latin typeface="Calibri" panose="020F0502020204030204"/>
              </a:rPr>
              <a:t>(through BNL)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FY26 – Discrete, AC-LGAD readout chain </a:t>
            </a:r>
            <a:r>
              <a:rPr lang="en-US" sz="2000" i="1" dirty="0">
                <a:latin typeface="Calibri" panose="020F0502020204030204"/>
              </a:rPr>
              <a:t>(this is being re-assessed due to </a:t>
            </a:r>
            <a:r>
              <a:rPr lang="en-US" sz="2000" i="1" dirty="0" err="1">
                <a:latin typeface="Calibri" panose="020F0502020204030204"/>
              </a:rPr>
              <a:t>lpGBT</a:t>
            </a:r>
            <a:r>
              <a:rPr lang="en-US" sz="2000" i="1" dirty="0">
                <a:latin typeface="Calibri" panose="020F0502020204030204"/>
              </a:rPr>
              <a:t>, etc.)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FF"/>
                </a:solidFill>
                <a:latin typeface="Calibri" panose="020F0502020204030204"/>
              </a:rPr>
              <a:t>November, December 2024 </a:t>
            </a:r>
            <a:r>
              <a:rPr lang="en-US" sz="2000" dirty="0">
                <a:latin typeface="Calibri" panose="020F0502020204030204"/>
              </a:rPr>
              <a:t>– PRs submitted and signed for </a:t>
            </a:r>
            <a:r>
              <a:rPr lang="en-US" sz="2000" dirty="0">
                <a:solidFill>
                  <a:srgbClr val="00B050"/>
                </a:solidFill>
                <a:latin typeface="Calibri" panose="020F0502020204030204"/>
              </a:rPr>
              <a:t>FY25 OPA and PED</a:t>
            </a:r>
            <a:r>
              <a:rPr lang="en-US" sz="2000" dirty="0">
                <a:latin typeface="Calibri" panose="020F0502020204030204"/>
              </a:rPr>
              <a:t>.</a:t>
            </a:r>
          </a:p>
          <a:p>
            <a:pPr marL="1257300" lvl="2" indent="-342900">
              <a:buFont typeface="Wingdings" panose="05000000000000000000" pitchFamily="2" charset="2"/>
              <a:buChar char="v"/>
              <a:defRPr/>
            </a:pPr>
            <a:r>
              <a:rPr lang="en-US" sz="2000" dirty="0">
                <a:latin typeface="Calibri" panose="020F0502020204030204"/>
              </a:rPr>
              <a:t>OPA funds subject to availability in early 2025.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srgbClr val="0000FF"/>
                </a:solidFill>
                <a:latin typeface="Calibri" panose="020F0502020204030204"/>
              </a:rPr>
              <a:t>Official WBS6.10.08 P6 is planned for release in early 2025 by project controls.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CE149BA-F25A-4330-870E-528299409899}"/>
              </a:ext>
            </a:extLst>
          </p:cNvPr>
          <p:cNvSpPr txBox="1">
            <a:spLocks/>
          </p:cNvSpPr>
          <p:nvPr/>
        </p:nvSpPr>
        <p:spPr>
          <a:xfrm>
            <a:off x="750627" y="186190"/>
            <a:ext cx="3646404" cy="510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30519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0519D"/>
                </a:solidFill>
                <a:effectLst/>
                <a:uLnTx/>
                <a:uFillTx/>
                <a:latin typeface="Arial" charset="0"/>
                <a:cs typeface="Arial" charset="0"/>
              </a:rPr>
              <a:t>eRD109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7D293B-4530-4EB6-A775-865FDDAE422E}"/>
              </a:ext>
            </a:extLst>
          </p:cNvPr>
          <p:cNvSpPr txBox="1"/>
          <p:nvPr/>
        </p:nvSpPr>
        <p:spPr>
          <a:xfrm>
            <a:off x="10823575" y="3124199"/>
            <a:ext cx="617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OPA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4345EE-5090-49D9-B576-D7175176BA55}"/>
              </a:ext>
            </a:extLst>
          </p:cNvPr>
          <p:cNvSpPr txBox="1"/>
          <p:nvPr/>
        </p:nvSpPr>
        <p:spPr>
          <a:xfrm>
            <a:off x="10826788" y="4899396"/>
            <a:ext cx="599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PED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91447EB-73DD-47C7-BA03-B3741559676C}"/>
              </a:ext>
            </a:extLst>
          </p:cNvPr>
          <p:cNvCxnSpPr/>
          <p:nvPr/>
        </p:nvCxnSpPr>
        <p:spPr>
          <a:xfrm flipH="1">
            <a:off x="8479971" y="3324254"/>
            <a:ext cx="23436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B9876C2-9BEB-4CCF-82C5-012E61596A50}"/>
              </a:ext>
            </a:extLst>
          </p:cNvPr>
          <p:cNvCxnSpPr>
            <a:cxnSpLocks/>
          </p:cNvCxnSpPr>
          <p:nvPr/>
        </p:nvCxnSpPr>
        <p:spPr>
          <a:xfrm flipH="1">
            <a:off x="9622971" y="5099451"/>
            <a:ext cx="12038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9463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42B07A94-C122-AF4A-B776-B6531AAFD1CE}" vid="{8277ED95-9917-D646-A591-4F3A7464B70C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B1D514388CB41A0EEF7AB490ED85B" ma:contentTypeVersion="14" ma:contentTypeDescription="Create a new document." ma:contentTypeScope="" ma:versionID="a4c10893be17b8e7357174e5110620fb">
  <xsd:schema xmlns:xsd="http://www.w3.org/2001/XMLSchema" xmlns:xs="http://www.w3.org/2001/XMLSchema" xmlns:p="http://schemas.microsoft.com/office/2006/metadata/properties" xmlns:ns3="426b74de-0581-4e94-90c0-1abf6215444e" xmlns:ns4="dcff909e-542d-4672-8557-4ef8d9009dce" targetNamespace="http://schemas.microsoft.com/office/2006/metadata/properties" ma:root="true" ma:fieldsID="107dde507adb31dce467b3d5a5e429ab" ns3:_="" ns4:_="">
    <xsd:import namespace="426b74de-0581-4e94-90c0-1abf6215444e"/>
    <xsd:import namespace="dcff909e-542d-4672-8557-4ef8d9009d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b74de-0581-4e94-90c0-1abf62154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f909e-542d-4672-8557-4ef8d9009dc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26b74de-0581-4e94-90c0-1abf6215444e" xsi:nil="true"/>
  </documentManagement>
</p:properties>
</file>

<file path=customXml/itemProps1.xml><?xml version="1.0" encoding="utf-8"?>
<ds:datastoreItem xmlns:ds="http://schemas.openxmlformats.org/officeDocument/2006/customXml" ds:itemID="{062265F2-8425-47D4-B883-E86218C529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16CE1E-95EE-4DE2-A7E0-A7ACFAB80F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b74de-0581-4e94-90c0-1abf6215444e"/>
    <ds:schemaRef ds:uri="dcff909e-542d-4672-8557-4ef8d9009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BE1C32-E9FB-4546-8A97-5A6C142FF51B}">
  <ds:schemaRefs>
    <ds:schemaRef ds:uri="http://schemas.microsoft.com/office/2006/documentManagement/types"/>
    <ds:schemaRef ds:uri="426b74de-0581-4e94-90c0-1abf6215444e"/>
    <ds:schemaRef ds:uri="http://purl.org/dc/terms/"/>
    <ds:schemaRef ds:uri="http://schemas.microsoft.com/office/infopath/2007/PartnerControls"/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dcff909e-542d-4672-8557-4ef8d9009dce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137883</TotalTime>
  <Words>270</Words>
  <Application>Microsoft Office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1_Office Theme</vt:lpstr>
      <vt:lpstr>Electronics &amp; DAQ WG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</dc:title>
  <dc:creator>barbosa@jlab.org</dc:creator>
  <cp:lastModifiedBy>Fernando Barbosa</cp:lastModifiedBy>
  <cp:revision>515</cp:revision>
  <dcterms:created xsi:type="dcterms:W3CDTF">2020-03-06T15:05:08Z</dcterms:created>
  <dcterms:modified xsi:type="dcterms:W3CDTF">2024-12-12T13:33:11Z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0x010100C41B1D514388CB41A0EEF7AB490ED85B</vt:lpwstr>
  </property>
</Properties>
</file>