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61" r:id="rId2"/>
    <p:sldId id="262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49"/>
    <p:restoredTop sz="94640"/>
  </p:normalViewPr>
  <p:slideViewPr>
    <p:cSldViewPr snapToGrid="0">
      <p:cViewPr varScale="1">
        <p:scale>
          <a:sx n="87" d="100"/>
          <a:sy n="87" d="100"/>
        </p:scale>
        <p:origin x="208" y="5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3B0962-5063-544E-9AD3-45F79FBF932D}" type="datetimeFigureOut">
              <a:rPr lang="en-US" smtClean="0"/>
              <a:t>12/12/24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0BDFCE-CAE1-0B44-9E2D-D2115F246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519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12C40-EDA3-5B79-3F4E-50289D5338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B53E1D-2EDE-A720-F42F-24082ECB05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6E6A7C-A32C-4810-B36E-F4AFACF9B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787DE-3DF5-3C49-9129-CBBEED85CE31}" type="datetime1">
              <a:rPr lang="en-US" smtClean="0"/>
              <a:t>12/12/24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D4CEA8-75FB-49A3-908F-12CD93A36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E087FE-5641-1CC3-31F6-C59CF50A7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6CD78-22C2-3B4B-8DF0-57BE3FA87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520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65E6C-57C9-16E1-455C-66CA120F6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4A4FE9-62C3-6716-68C2-4140F24FE5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132334-4DC5-E515-DF83-2BE4563AA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AEE6-B7A4-4A40-BE49-8ED42F3D4F9C}" type="datetime1">
              <a:rPr lang="en-US" smtClean="0"/>
              <a:t>12/12/24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4F573F-5FF0-B8D3-6947-7CB98F937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C8445C-DDFB-7EB7-8668-61CD05DD2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6CD78-22C2-3B4B-8DF0-57BE3FA87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391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C66C22-88E3-6FC0-B884-459C108BAF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E2D580-900C-0376-54A6-2F7B728681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09C793-021F-517B-5E0C-4C4E38546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7B7DF-D1AF-D241-8998-392A7C956286}" type="datetime1">
              <a:rPr lang="en-US" smtClean="0"/>
              <a:t>12/12/24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F193C2-20A5-243F-D0E6-449049DEF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562F02-9A33-525F-FC0A-1B51EEF25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6CD78-22C2-3B4B-8DF0-57BE3FA87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518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D5B2B-4E64-3C58-F2E7-D044D2FC2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0BEF57-C950-83F5-608E-86403F6D89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06D3C3-D90E-8E63-B8AE-F0E16C1E1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BF8C1-391E-864B-91FA-5116D7235C20}" type="datetime1">
              <a:rPr lang="en-US" smtClean="0"/>
              <a:t>12/12/24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42C83A-ADB7-2542-AEED-E14D94759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AF98D9-FCF0-6572-2F09-D8E8F67AE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6CD78-22C2-3B4B-8DF0-57BE3FA87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540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0F936-A7AC-B2C6-B7CA-FEC0EFE6E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B2349D-1AEF-BFB1-DC15-69AE20527F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132553-4DD1-E9F4-7EF6-0CEFBFBF3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93777-E234-744E-89D4-273C8FEF4820}" type="datetime1">
              <a:rPr lang="en-US" smtClean="0"/>
              <a:t>12/12/24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20A146-7C32-75E5-CA5C-F4C732588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239B87-C7C3-662D-01B0-6F4D606A8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6CD78-22C2-3B4B-8DF0-57BE3FA87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881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A73D3-A4E2-6037-3E07-362BDDF03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E9DFC1-8AFB-94E7-8539-8C6852AE75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754F3E-1105-7FC7-6F78-7E395EC2D0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BB2F2B-7BAE-3FD6-148D-E98D6A6F0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FCD3-B47B-EF4F-AF8B-643F651D0B96}" type="datetime1">
              <a:rPr lang="en-US" smtClean="0"/>
              <a:t>12/12/24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731E9A-2CA9-848E-9B84-DD4E39B5A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964B4E-069A-0175-9888-0D79DC06F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6CD78-22C2-3B4B-8DF0-57BE3FA87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78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951850-31FD-F6AE-FD2F-137976909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FF6BFD-DE72-6B3B-19D6-C436063E74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9B1E73-9CD8-DBAE-7918-0BBE3C2603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20CE30-207A-9C8A-4D88-A60EB9741D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25C2D3-3BB1-EF4E-DFF4-CB0039AC64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63EB66-048E-5909-6EAC-D43DF9E48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883A1-E063-0443-9B91-4643B5A1A319}" type="datetime1">
              <a:rPr lang="en-US" smtClean="0"/>
              <a:t>12/12/24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DB5EDA-11BB-A29D-59C8-9C7C83C73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AA2A95-6023-5502-EDEC-B08BBD4AB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6CD78-22C2-3B4B-8DF0-57BE3FA87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109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B27ED-FF12-1C7A-E9C8-4EF92B28A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6E87D0-816C-8C73-886A-49E61FAFC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D6645-AB4B-764B-9FEA-7514924D5844}" type="datetime1">
              <a:rPr lang="en-US" smtClean="0"/>
              <a:t>12/12/24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98B944-58E4-ADA1-686F-2FC18D57D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3CE4E1-503B-6E7C-C36D-8C76BBB62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6CD78-22C2-3B4B-8DF0-57BE3FA87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285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B6AF32-B803-F09F-0AD5-359CE65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20DE4-9C6E-C342-8A9E-D7E7BFC205D5}" type="datetime1">
              <a:rPr lang="en-US" smtClean="0"/>
              <a:t>12/12/24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1FE473-9B0C-9D26-9709-840F1F099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641CD2-85F9-4F55-4B0D-44CCB8002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6CD78-22C2-3B4B-8DF0-57BE3FA87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900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BAB969-35FE-20B9-78A1-226F796AB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63D35-9527-A145-C374-3773109D2F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85FE57-6AA6-DC8A-70B2-FBDB2129CE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4A56DA-0F49-5F51-8691-42C71ECE7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DF654-E71D-6247-B2A1-B7811430305F}" type="datetime1">
              <a:rPr lang="en-US" smtClean="0"/>
              <a:t>12/12/24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0CFD89-4C18-C19D-48A5-C7687CC3B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C089D5-3512-D04F-D786-B8A5FF4E1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6CD78-22C2-3B4B-8DF0-57BE3FA87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694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8BAC2-F049-CD51-1A9F-1904D3D32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4CFA3A-DA3C-D14D-5D3C-72C7837BB8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3B8358-0EDA-6C7E-EBCE-D005DD08E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E24546-1245-E8E8-EF19-E45E7087D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B8BB-E678-F040-9243-24DE1117B306}" type="datetime1">
              <a:rPr lang="en-US" smtClean="0"/>
              <a:t>12/12/24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F6E226-6BD2-7B6D-487D-88707F888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6AA23C-24F2-32ED-AA8B-81B5A17C5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6CD78-22C2-3B4B-8DF0-57BE3FA87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506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2179E0-FB7B-21A2-E7DB-0D95C1EEB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6778F8-FBD1-134D-7B2E-B008F7FB65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27B05A-0574-7E42-1D57-22274FB5BC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1F84E2-4153-DD41-B57E-F61EF37D86E1}" type="datetime1">
              <a:rPr lang="en-US" smtClean="0"/>
              <a:t>12/12/24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18EFAF-17BA-F87C-420C-120F02690C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CABC2B-E662-4AEC-F8C4-1A8A5E3532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46CD78-22C2-3B4B-8DF0-57BE3FA87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08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github.com/BNLIF/wire-cell-2dtoy/commit/863248ad08caca4c08eed9e34e07758fef0540b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43D826F-0BA5-6FC1-8652-154690C7965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Evaluation of </a:t>
            </a:r>
            <a:r>
              <a:rPr lang="en-US" dirty="0" err="1"/>
              <a:t>WireCell’s</a:t>
            </a:r>
            <a:r>
              <a:rPr lang="en-US" dirty="0"/>
              <a:t> workflow in </a:t>
            </a:r>
            <a:r>
              <a:rPr lang="en-US" dirty="0" err="1"/>
              <a:t>uBooNE</a:t>
            </a:r>
            <a:r>
              <a:rPr lang="en-US" dirty="0"/>
              <a:t> MCC10 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C45B056C-1B25-493C-0A35-B76353E43FC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u="sng" dirty="0"/>
              <a:t>Wenqiang Gu</a:t>
            </a:r>
            <a:r>
              <a:rPr lang="en-US" dirty="0"/>
              <a:t>, Jay Hyun Jo</a:t>
            </a:r>
          </a:p>
          <a:p>
            <a:r>
              <a:rPr lang="en-US" dirty="0" err="1"/>
              <a:t>Haiwang</a:t>
            </a:r>
            <a:r>
              <a:rPr lang="en-US" dirty="0"/>
              <a:t> Yu, Hanyu Wei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200DBE-8417-31D0-8FEE-DBB2D8D82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6CD78-22C2-3B4B-8DF0-57BE3FA876E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479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08E75-9F6C-FCE3-A1AC-F459495FB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Reports from Herb G. and Matt R.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08184A-6E9F-E292-8EDC-A030E0BD03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Three issues for </a:t>
            </a:r>
            <a:r>
              <a:rPr lang="en-US" dirty="0" err="1"/>
              <a:t>WireCell’s</a:t>
            </a:r>
            <a:r>
              <a:rPr lang="en-US" dirty="0"/>
              <a:t> (WCT/WCP) function in MCC10</a:t>
            </a:r>
          </a:p>
          <a:p>
            <a:r>
              <a:rPr lang="en-US" dirty="0"/>
              <a:t>First, </a:t>
            </a:r>
            <a:r>
              <a:rPr lang="en-US" dirty="0" err="1"/>
              <a:t>reco</a:t>
            </a:r>
            <a:r>
              <a:rPr lang="en-US" dirty="0"/>
              <a:t> stage1: segmentation fault in </a:t>
            </a:r>
            <a:r>
              <a:rPr lang="en-US" dirty="0" err="1"/>
              <a:t>uboonecode</a:t>
            </a:r>
            <a:r>
              <a:rPr lang="en-US" dirty="0"/>
              <a:t> v10_00_04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Second, </a:t>
            </a:r>
            <a:r>
              <a:rPr lang="en-US" dirty="0" err="1"/>
              <a:t>reco</a:t>
            </a:r>
            <a:r>
              <a:rPr lang="en-US" dirty="0"/>
              <a:t> stage2: unified WCP script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1AB274-80DE-32DA-832A-125A222F2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6CD78-22C2-3B4B-8DF0-57BE3FA876E0}" type="slidenum">
              <a:rPr lang="en-US" smtClean="0"/>
              <a:t>2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2AC09F6-E013-9685-BA7E-7E03BAA0FC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8577" y="2862464"/>
            <a:ext cx="7619007" cy="2255226"/>
          </a:xfrm>
          <a:prstGeom prst="rect">
            <a:avLst/>
          </a:prstGeom>
        </p:spPr>
      </p:pic>
      <p:sp>
        <p:nvSpPr>
          <p:cNvPr id="6" name="Left Arrow 5">
            <a:extLst>
              <a:ext uri="{FF2B5EF4-FFF2-40B4-BE49-F238E27FC236}">
                <a16:creationId xmlns:a16="http://schemas.microsoft.com/office/drawing/2014/main" id="{FC8C8A9D-441A-C387-B963-6451CF3BD0AF}"/>
              </a:ext>
            </a:extLst>
          </p:cNvPr>
          <p:cNvSpPr/>
          <p:nvPr/>
        </p:nvSpPr>
        <p:spPr>
          <a:xfrm>
            <a:off x="7949380" y="5411352"/>
            <a:ext cx="958646" cy="471949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1C0FD4B-899E-E46D-3A04-61DCD887F0FE}"/>
              </a:ext>
            </a:extLst>
          </p:cNvPr>
          <p:cNvSpPr txBox="1"/>
          <p:nvPr/>
        </p:nvSpPr>
        <p:spPr>
          <a:xfrm>
            <a:off x="9097297" y="5446605"/>
            <a:ext cx="2256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432FF"/>
                </a:solidFill>
              </a:rPr>
              <a:t>This talk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65EBFFA-AD9F-A6EA-797A-DB6C4C582C10}"/>
              </a:ext>
            </a:extLst>
          </p:cNvPr>
          <p:cNvSpPr txBox="1"/>
          <p:nvPr/>
        </p:nvSpPr>
        <p:spPr>
          <a:xfrm>
            <a:off x="9799309" y="3785496"/>
            <a:ext cx="1807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432FF"/>
                </a:solidFill>
              </a:rPr>
              <a:t>Will debug this</a:t>
            </a:r>
          </a:p>
        </p:txBody>
      </p:sp>
      <p:sp>
        <p:nvSpPr>
          <p:cNvPr id="9" name="Left Arrow 8">
            <a:extLst>
              <a:ext uri="{FF2B5EF4-FFF2-40B4-BE49-F238E27FC236}">
                <a16:creationId xmlns:a16="http://schemas.microsoft.com/office/drawing/2014/main" id="{A47E6136-D45A-597C-1C59-246192F1345B}"/>
              </a:ext>
            </a:extLst>
          </p:cNvPr>
          <p:cNvSpPr/>
          <p:nvPr/>
        </p:nvSpPr>
        <p:spPr>
          <a:xfrm>
            <a:off x="8634801" y="3765319"/>
            <a:ext cx="958646" cy="471949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524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E25FB-E9EE-A199-2EA9-5FB75F4A9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Reco2: from MCC9 to MCC10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73048-F236-82F0-1A12-1A1281BC5F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1722" y="5359940"/>
            <a:ext cx="10515600" cy="1361535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Improvement required for MCC10:</a:t>
            </a:r>
          </a:p>
          <a:p>
            <a:pPr lvl="1"/>
            <a:r>
              <a:rPr lang="en-US" dirty="0"/>
              <a:t>Move </a:t>
            </a:r>
            <a:r>
              <a:rPr lang="en-US" dirty="0" err="1"/>
              <a:t>endscript</a:t>
            </a:r>
            <a:r>
              <a:rPr lang="en-US" dirty="0"/>
              <a:t>/</a:t>
            </a:r>
            <a:r>
              <a:rPr lang="en-US" dirty="0" err="1"/>
              <a:t>initscript</a:t>
            </a:r>
            <a:r>
              <a:rPr lang="en-US" dirty="0"/>
              <a:t> to </a:t>
            </a:r>
            <a:r>
              <a:rPr lang="en-US" dirty="0" err="1"/>
              <a:t>uboonecode</a:t>
            </a:r>
            <a:r>
              <a:rPr lang="en-US" dirty="0"/>
              <a:t> official release (done, thanks to Herb)</a:t>
            </a:r>
          </a:p>
          <a:p>
            <a:pPr lvl="1"/>
            <a:r>
              <a:rPr lang="en-US" dirty="0" err="1"/>
              <a:t>SparseConvNet</a:t>
            </a:r>
            <a:r>
              <a:rPr lang="en-US" dirty="0"/>
              <a:t> loaded as a UPS in the script, but need a new version in python3</a:t>
            </a:r>
          </a:p>
          <a:p>
            <a:pPr lvl="1"/>
            <a:r>
              <a:rPr lang="en-US" dirty="0"/>
              <a:t>Segmentation fault from WC apps in the MCC10 env? Need to debug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C3F1E0-7427-8E6D-C6E4-B8569273B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6CD78-22C2-3B4B-8DF0-57BE3FA876E0}" type="slidenum">
              <a:rPr lang="en-US" smtClean="0"/>
              <a:t>3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6DD59D4-DA45-7619-C851-DB8D85E94A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487729"/>
            <a:ext cx="7398046" cy="3631275"/>
          </a:xfrm>
          <a:prstGeom prst="rect">
            <a:avLst/>
          </a:prstGeom>
        </p:spPr>
      </p:pic>
      <p:sp>
        <p:nvSpPr>
          <p:cNvPr id="6" name="Right Arrow 5">
            <a:extLst>
              <a:ext uri="{FF2B5EF4-FFF2-40B4-BE49-F238E27FC236}">
                <a16:creationId xmlns:a16="http://schemas.microsoft.com/office/drawing/2014/main" id="{1EF10A80-4339-43B7-3ED0-1E29E5F4431B}"/>
              </a:ext>
            </a:extLst>
          </p:cNvPr>
          <p:cNvSpPr/>
          <p:nvPr/>
        </p:nvSpPr>
        <p:spPr>
          <a:xfrm flipH="1">
            <a:off x="7968342" y="3143250"/>
            <a:ext cx="832757" cy="571500"/>
          </a:xfrm>
          <a:prstGeom prst="rightArrow">
            <a:avLst/>
          </a:prstGeom>
          <a:solidFill>
            <a:srgbClr val="00B050"/>
          </a:solidFill>
          <a:ln>
            <a:solidFill>
              <a:srgbClr val="0432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00A3D37-81F6-846B-C4D5-AE2B17E79BC6}"/>
              </a:ext>
            </a:extLst>
          </p:cNvPr>
          <p:cNvSpPr txBox="1"/>
          <p:nvPr/>
        </p:nvSpPr>
        <p:spPr>
          <a:xfrm>
            <a:off x="9029699" y="3222556"/>
            <a:ext cx="27431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WireCell</a:t>
            </a:r>
            <a:r>
              <a:rPr lang="en-US" dirty="0"/>
              <a:t> apps run in the </a:t>
            </a:r>
            <a:r>
              <a:rPr lang="en-US" dirty="0" err="1"/>
              <a:t>endscript</a:t>
            </a:r>
            <a:r>
              <a:rPr lang="en-US" dirty="0"/>
              <a:t> (imaging, generic nu pre-selection, pattern </a:t>
            </a:r>
            <a:r>
              <a:rPr lang="en-US" dirty="0" err="1"/>
              <a:t>recog</a:t>
            </a:r>
            <a:r>
              <a:rPr lang="en-US" dirty="0"/>
              <a:t>., etc.)</a:t>
            </a:r>
          </a:p>
        </p:txBody>
      </p:sp>
    </p:spTree>
    <p:extLst>
      <p:ext uri="{BB962C8B-B14F-4D97-AF65-F5344CB8AC3E}">
        <p14:creationId xmlns:p14="http://schemas.microsoft.com/office/powerpoint/2010/main" val="40835428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62A89-9BD6-50EA-4980-AA020D5BC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UPS setup in the </a:t>
            </a:r>
            <a:r>
              <a:rPr lang="en-US" dirty="0" err="1"/>
              <a:t>endscript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BAE189-DC16-2D5A-D4F5-3D842F38F1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28999"/>
            <a:ext cx="10515600" cy="27479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 MCC9 setup in the </a:t>
            </a:r>
            <a:r>
              <a:rPr lang="en-US" dirty="0" err="1"/>
              <a:t>endscript</a:t>
            </a:r>
            <a:r>
              <a:rPr lang="en-US" dirty="0"/>
              <a:t> uses </a:t>
            </a:r>
            <a:r>
              <a:rPr lang="en-US" dirty="0" err="1"/>
              <a:t>numpy</a:t>
            </a:r>
            <a:r>
              <a:rPr lang="en-US" dirty="0"/>
              <a:t>, </a:t>
            </a:r>
            <a:r>
              <a:rPr lang="en-US" dirty="0" err="1"/>
              <a:t>libtorch</a:t>
            </a:r>
            <a:r>
              <a:rPr lang="en-US" dirty="0"/>
              <a:t> and </a:t>
            </a:r>
            <a:r>
              <a:rPr lang="en-US" dirty="0" err="1"/>
              <a:t>SparseConvNet</a:t>
            </a:r>
            <a:r>
              <a:rPr lang="en-US" dirty="0"/>
              <a:t> for python 2</a:t>
            </a:r>
          </a:p>
          <a:p>
            <a:r>
              <a:rPr lang="en-US" dirty="0"/>
              <a:t>New version of </a:t>
            </a:r>
            <a:r>
              <a:rPr lang="en-US" dirty="0" err="1"/>
              <a:t>numpy</a:t>
            </a:r>
            <a:r>
              <a:rPr lang="en-US" dirty="0"/>
              <a:t> and </a:t>
            </a:r>
            <a:r>
              <a:rPr lang="en-US" dirty="0" err="1"/>
              <a:t>libtorch</a:t>
            </a:r>
            <a:r>
              <a:rPr lang="en-US" dirty="0"/>
              <a:t> are available for python 3 in the MCC10 env (</a:t>
            </a:r>
            <a:r>
              <a:rPr lang="en-US" dirty="0" err="1"/>
              <a:t>uboonecode</a:t>
            </a:r>
            <a:r>
              <a:rPr lang="en-US" dirty="0"/>
              <a:t> v10_00_04)</a:t>
            </a:r>
          </a:p>
          <a:p>
            <a:r>
              <a:rPr lang="en-US" dirty="0"/>
              <a:t>Need to provide a new version UPS of </a:t>
            </a:r>
            <a:r>
              <a:rPr lang="en-US" dirty="0" err="1"/>
              <a:t>SparseConvNet</a:t>
            </a:r>
            <a:endParaRPr lang="en-US" dirty="0"/>
          </a:p>
          <a:p>
            <a:pPr lvl="1"/>
            <a:r>
              <a:rPr lang="en-US" dirty="0"/>
              <a:t>Currently, we have successfully installed it in a virtual env of python 3 (thanks for Brett’s instruction)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034A26-7C50-CFA9-72DB-231DB6A2F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6CD78-22C2-3B4B-8DF0-57BE3FA876E0}" type="slidenum">
              <a:rPr lang="en-US" smtClean="0"/>
              <a:t>4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56D0F2F-0838-175A-CEE8-177E931202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046351"/>
            <a:ext cx="7230813" cy="1026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109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D1CBC-2CAB-FF18-DA0E-4BCB00B1E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Segmentation fault in the MCC10 env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E78CB6-DA8A-CE57-02D4-A003B53EBA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37189"/>
            <a:ext cx="10877550" cy="3539774"/>
          </a:xfrm>
        </p:spPr>
        <p:txBody>
          <a:bodyPr/>
          <a:lstStyle/>
          <a:p>
            <a:r>
              <a:rPr lang="en-US" dirty="0"/>
              <a:t>Segmentation fault from the app </a:t>
            </a:r>
            <a:r>
              <a:rPr lang="en-US" b="1" dirty="0"/>
              <a:t>wire-cell-imaging-</a:t>
            </a:r>
            <a:r>
              <a:rPr lang="en-US" b="1" dirty="0" err="1"/>
              <a:t>lmem</a:t>
            </a:r>
            <a:r>
              <a:rPr lang="en-US" b="1" dirty="0"/>
              <a:t>-</a:t>
            </a:r>
            <a:r>
              <a:rPr lang="en-US" b="1" dirty="0" err="1"/>
              <a:t>celltree</a:t>
            </a:r>
            <a:endParaRPr lang="en-US" b="1" dirty="0"/>
          </a:p>
          <a:p>
            <a:r>
              <a:rPr lang="en-US" dirty="0"/>
              <a:t>Turns out to be an undefined behavior of missing return value of a function (see commit </a:t>
            </a:r>
            <a:r>
              <a:rPr lang="en-US" b="0" i="0" u="none" strike="noStrike" dirty="0">
                <a:effectLst/>
                <a:latin typeface="-apple-system"/>
                <a:hlinkClick r:id="rId2"/>
              </a:rPr>
              <a:t>863248a</a:t>
            </a:r>
            <a:r>
              <a:rPr lang="en-US" b="0" i="0" u="none" strike="noStrike" dirty="0">
                <a:effectLst/>
                <a:latin typeface="-apple-system"/>
              </a:rPr>
              <a:t>) although the returned </a:t>
            </a:r>
            <a:r>
              <a:rPr lang="en-US" b="0" i="0" u="none" strike="noStrike" dirty="0" err="1">
                <a:effectLst/>
                <a:latin typeface="-apple-system"/>
              </a:rPr>
              <a:t>boolean</a:t>
            </a:r>
            <a:r>
              <a:rPr lang="en-US" b="0" i="0" u="none" strike="noStrike" dirty="0">
                <a:effectLst/>
                <a:latin typeface="-apple-system"/>
              </a:rPr>
              <a:t> is not used in the main program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19F340-0E02-E44A-C0E6-D2379EB33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6CD78-22C2-3B4B-8DF0-57BE3FA876E0}" type="slidenum">
              <a:rPr lang="en-US" smtClean="0"/>
              <a:t>5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BC5BEF5-4DC6-BB1D-BC45-018142FCEA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870075"/>
            <a:ext cx="7772400" cy="58772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653E692-B4B2-36DE-3FC5-8BB6F927B1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0" y="4478717"/>
            <a:ext cx="5930700" cy="58772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8AB7F7F-5480-93F3-1330-AE72BE6ACC6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200" y="5439787"/>
            <a:ext cx="5930700" cy="91656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C7B34C3-C151-D75F-76E2-3EB3C74D22AC}"/>
              </a:ext>
            </a:extLst>
          </p:cNvPr>
          <p:cNvSpPr txBox="1"/>
          <p:nvPr/>
        </p:nvSpPr>
        <p:spPr>
          <a:xfrm>
            <a:off x="1221658" y="4984221"/>
            <a:ext cx="37566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…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91D0067-30E9-7360-BA37-C3C19B8725D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44803" y="4478716"/>
            <a:ext cx="4071303" cy="1877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905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A8A9C-9C0D-419A-FDF1-4DDA039B5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Todo list for MCC10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F8FDE8-B5FA-6489-79EF-4CCC4100F4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Further debug the segmentation fault in </a:t>
            </a:r>
            <a:r>
              <a:rPr lang="en-US" dirty="0" err="1"/>
              <a:t>reco</a:t>
            </a:r>
            <a:r>
              <a:rPr lang="en-US" dirty="0"/>
              <a:t> stage1</a:t>
            </a:r>
          </a:p>
          <a:p>
            <a:r>
              <a:rPr lang="en-US" dirty="0"/>
              <a:t>Publish a new release of WCP for UPS product</a:t>
            </a:r>
          </a:p>
          <a:p>
            <a:r>
              <a:rPr lang="en-US" dirty="0"/>
              <a:t>Provide a new UPS product for </a:t>
            </a:r>
            <a:r>
              <a:rPr lang="en-US" dirty="0" err="1"/>
              <a:t>SparseConvNet</a:t>
            </a:r>
            <a:r>
              <a:rPr lang="en-US" dirty="0"/>
              <a:t> in python 3 env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E61A4D-5A00-BE9E-7BAC-4F8ACCA8B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6CD78-22C2-3B4B-8DF0-57BE3FA876E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2426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285</Words>
  <Application>Microsoft Macintosh PowerPoint</Application>
  <PresentationFormat>Widescreen</PresentationFormat>
  <Paragraphs>39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-apple-system</vt:lpstr>
      <vt:lpstr>Aptos</vt:lpstr>
      <vt:lpstr>Aptos Display</vt:lpstr>
      <vt:lpstr>Arial</vt:lpstr>
      <vt:lpstr>Office Theme</vt:lpstr>
      <vt:lpstr>Evaluation of WireCell’s workflow in uBooNE MCC10 </vt:lpstr>
      <vt:lpstr>Reports from Herb G. and Matt R.</vt:lpstr>
      <vt:lpstr>Reco2: from MCC9 to MCC10</vt:lpstr>
      <vt:lpstr>UPS setup in the endscript</vt:lpstr>
      <vt:lpstr>Segmentation fault in the MCC10 env</vt:lpstr>
      <vt:lpstr>Todo list for MCC10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Gu, Wenqiang</dc:creator>
  <cp:lastModifiedBy>Gu, Wenqiang</cp:lastModifiedBy>
  <cp:revision>11</cp:revision>
  <dcterms:created xsi:type="dcterms:W3CDTF">2024-12-05T16:52:15Z</dcterms:created>
  <dcterms:modified xsi:type="dcterms:W3CDTF">2024-12-12T15:15:03Z</dcterms:modified>
</cp:coreProperties>
</file>