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9"/>
  </p:notesMasterIdLst>
  <p:sldIdLst>
    <p:sldId id="262" r:id="rId2"/>
    <p:sldId id="261" r:id="rId3"/>
    <p:sldId id="412" r:id="rId4"/>
    <p:sldId id="413" r:id="rId5"/>
    <p:sldId id="414" r:id="rId6"/>
    <p:sldId id="415" r:id="rId7"/>
    <p:sldId id="41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FCD745-659F-4412-B4D8-4A3EE07ECE79}">
          <p14:sldIdLst>
            <p14:sldId id="262"/>
            <p14:sldId id="261"/>
            <p14:sldId id="412"/>
            <p14:sldId id="413"/>
            <p14:sldId id="414"/>
            <p14:sldId id="415"/>
            <p14:sldId id="4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F8B47"/>
    <a:srgbClr val="F8CBAD"/>
    <a:srgbClr val="DAE3F3"/>
    <a:srgbClr val="4472C4"/>
    <a:srgbClr val="EAEFF7"/>
    <a:srgbClr val="ABABAB"/>
    <a:srgbClr val="FF9933"/>
    <a:srgbClr val="FFFFFF"/>
    <a:srgbClr val="69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2D9C0F-1A3A-4500-84D4-DD7632461A3E}" v="27" dt="2024-12-18T15:51:42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2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ddart, Adam (STFC,RAL,TECH)" userId="eb0f2ffd-b16d-48d7-b8d6-63a288e4ff8d" providerId="ADAL" clId="{972D9C0F-1A3A-4500-84D4-DD7632461A3E}"/>
    <pc:docChg chg="undo custSel addSld delSld modSld sldOrd modSection">
      <pc:chgData name="Huddart, Adam (STFC,RAL,TECH)" userId="eb0f2ffd-b16d-48d7-b8d6-63a288e4ff8d" providerId="ADAL" clId="{972D9C0F-1A3A-4500-84D4-DD7632461A3E}" dt="2024-12-18T15:54:46.892" v="2040" actId="20577"/>
      <pc:docMkLst>
        <pc:docMk/>
      </pc:docMkLst>
      <pc:sldChg chg="del">
        <pc:chgData name="Huddart, Adam (STFC,RAL,TECH)" userId="eb0f2ffd-b16d-48d7-b8d6-63a288e4ff8d" providerId="ADAL" clId="{972D9C0F-1A3A-4500-84D4-DD7632461A3E}" dt="2024-12-18T13:23:03.069" v="0" actId="47"/>
        <pc:sldMkLst>
          <pc:docMk/>
          <pc:sldMk cId="2240795271" sldId="257"/>
        </pc:sldMkLst>
      </pc:sldChg>
      <pc:sldChg chg="del">
        <pc:chgData name="Huddart, Adam (STFC,RAL,TECH)" userId="eb0f2ffd-b16d-48d7-b8d6-63a288e4ff8d" providerId="ADAL" clId="{972D9C0F-1A3A-4500-84D4-DD7632461A3E}" dt="2024-12-18T13:23:03.069" v="0" actId="47"/>
        <pc:sldMkLst>
          <pc:docMk/>
          <pc:sldMk cId="3368803799" sldId="258"/>
        </pc:sldMkLst>
      </pc:sldChg>
      <pc:sldChg chg="del">
        <pc:chgData name="Huddart, Adam (STFC,RAL,TECH)" userId="eb0f2ffd-b16d-48d7-b8d6-63a288e4ff8d" providerId="ADAL" clId="{972D9C0F-1A3A-4500-84D4-DD7632461A3E}" dt="2024-12-18T13:23:03.069" v="0" actId="47"/>
        <pc:sldMkLst>
          <pc:docMk/>
          <pc:sldMk cId="1625663466" sldId="259"/>
        </pc:sldMkLst>
      </pc:sldChg>
      <pc:sldChg chg="del">
        <pc:chgData name="Huddart, Adam (STFC,RAL,TECH)" userId="eb0f2ffd-b16d-48d7-b8d6-63a288e4ff8d" providerId="ADAL" clId="{972D9C0F-1A3A-4500-84D4-DD7632461A3E}" dt="2024-12-18T13:23:03.069" v="0" actId="47"/>
        <pc:sldMkLst>
          <pc:docMk/>
          <pc:sldMk cId="2553410701" sldId="260"/>
        </pc:sldMkLst>
      </pc:sldChg>
      <pc:sldChg chg="addSp modSp mod">
        <pc:chgData name="Huddart, Adam (STFC,RAL,TECH)" userId="eb0f2ffd-b16d-48d7-b8d6-63a288e4ff8d" providerId="ADAL" clId="{972D9C0F-1A3A-4500-84D4-DD7632461A3E}" dt="2024-12-18T15:48:57.677" v="1545" actId="20577"/>
        <pc:sldMkLst>
          <pc:docMk/>
          <pc:sldMk cId="992062089" sldId="261"/>
        </pc:sldMkLst>
        <pc:spChg chg="mod">
          <ac:chgData name="Huddart, Adam (STFC,RAL,TECH)" userId="eb0f2ffd-b16d-48d7-b8d6-63a288e4ff8d" providerId="ADAL" clId="{972D9C0F-1A3A-4500-84D4-DD7632461A3E}" dt="2024-12-18T15:48:57.677" v="1545" actId="20577"/>
          <ac:spMkLst>
            <pc:docMk/>
            <pc:sldMk cId="992062089" sldId="261"/>
            <ac:spMk id="3" creationId="{50407A86-315C-958E-B657-862D16C2699E}"/>
          </ac:spMkLst>
        </pc:spChg>
        <pc:spChg chg="add mod">
          <ac:chgData name="Huddart, Adam (STFC,RAL,TECH)" userId="eb0f2ffd-b16d-48d7-b8d6-63a288e4ff8d" providerId="ADAL" clId="{972D9C0F-1A3A-4500-84D4-DD7632461A3E}" dt="2024-12-18T13:26:12.845" v="456" actId="1076"/>
          <ac:spMkLst>
            <pc:docMk/>
            <pc:sldMk cId="992062089" sldId="261"/>
            <ac:spMk id="6" creationId="{06FDE9C5-37E3-D1EE-27A7-7701B9AB23E2}"/>
          </ac:spMkLst>
        </pc:spChg>
        <pc:spChg chg="add mod">
          <ac:chgData name="Huddart, Adam (STFC,RAL,TECH)" userId="eb0f2ffd-b16d-48d7-b8d6-63a288e4ff8d" providerId="ADAL" clId="{972D9C0F-1A3A-4500-84D4-DD7632461A3E}" dt="2024-12-18T13:26:12.845" v="456" actId="1076"/>
          <ac:spMkLst>
            <pc:docMk/>
            <pc:sldMk cId="992062089" sldId="261"/>
            <ac:spMk id="8" creationId="{CBF3114D-E8DF-1597-CAE0-027A11F79A17}"/>
          </ac:spMkLst>
        </pc:spChg>
        <pc:picChg chg="add mod">
          <ac:chgData name="Huddart, Adam (STFC,RAL,TECH)" userId="eb0f2ffd-b16d-48d7-b8d6-63a288e4ff8d" providerId="ADAL" clId="{972D9C0F-1A3A-4500-84D4-DD7632461A3E}" dt="2024-12-18T13:26:12.845" v="456" actId="1076"/>
          <ac:picMkLst>
            <pc:docMk/>
            <pc:sldMk cId="992062089" sldId="261"/>
            <ac:picMk id="5" creationId="{C4F20C75-DB00-8253-3553-BD25B8F368E4}"/>
          </ac:picMkLst>
        </pc:picChg>
        <pc:picChg chg="add mod">
          <ac:chgData name="Huddart, Adam (STFC,RAL,TECH)" userId="eb0f2ffd-b16d-48d7-b8d6-63a288e4ff8d" providerId="ADAL" clId="{972D9C0F-1A3A-4500-84D4-DD7632461A3E}" dt="2024-12-18T13:26:12.845" v="456" actId="1076"/>
          <ac:picMkLst>
            <pc:docMk/>
            <pc:sldMk cId="992062089" sldId="261"/>
            <ac:picMk id="7" creationId="{8AE20B4F-40EF-DA0B-2CE9-6DE4938B223D}"/>
          </ac:picMkLst>
        </pc:picChg>
        <pc:picChg chg="add mod">
          <ac:chgData name="Huddart, Adam (STFC,RAL,TECH)" userId="eb0f2ffd-b16d-48d7-b8d6-63a288e4ff8d" providerId="ADAL" clId="{972D9C0F-1A3A-4500-84D4-DD7632461A3E}" dt="2024-12-18T13:26:12.845" v="456" actId="1076"/>
          <ac:picMkLst>
            <pc:docMk/>
            <pc:sldMk cId="992062089" sldId="261"/>
            <ac:picMk id="9" creationId="{2E26D758-8BEF-85F6-92A9-E21B667D64DB}"/>
          </ac:picMkLst>
        </pc:picChg>
      </pc:sldChg>
      <pc:sldChg chg="modSp mod">
        <pc:chgData name="Huddart, Adam (STFC,RAL,TECH)" userId="eb0f2ffd-b16d-48d7-b8d6-63a288e4ff8d" providerId="ADAL" clId="{972D9C0F-1A3A-4500-84D4-DD7632461A3E}" dt="2024-12-18T15:48:25.590" v="1536" actId="6549"/>
        <pc:sldMkLst>
          <pc:docMk/>
          <pc:sldMk cId="952605165" sldId="262"/>
        </pc:sldMkLst>
        <pc:spChg chg="mod">
          <ac:chgData name="Huddart, Adam (STFC,RAL,TECH)" userId="eb0f2ffd-b16d-48d7-b8d6-63a288e4ff8d" providerId="ADAL" clId="{972D9C0F-1A3A-4500-84D4-DD7632461A3E}" dt="2024-12-18T15:48:25.590" v="1536" actId="6549"/>
          <ac:spMkLst>
            <pc:docMk/>
            <pc:sldMk cId="952605165" sldId="262"/>
            <ac:spMk id="2" creationId="{A6831AE1-2945-44BC-A9BF-E5942ABED8FE}"/>
          </ac:spMkLst>
        </pc:spChg>
        <pc:spChg chg="mod">
          <ac:chgData name="Huddart, Adam (STFC,RAL,TECH)" userId="eb0f2ffd-b16d-48d7-b8d6-63a288e4ff8d" providerId="ADAL" clId="{972D9C0F-1A3A-4500-84D4-DD7632461A3E}" dt="2024-12-18T13:23:18.253" v="30" actId="20577"/>
          <ac:spMkLst>
            <pc:docMk/>
            <pc:sldMk cId="952605165" sldId="262"/>
            <ac:spMk id="3" creationId="{F228AB3B-0E14-439C-BFDC-E8B70A282172}"/>
          </ac:spMkLst>
        </pc:spChg>
      </pc:sldChg>
      <pc:sldChg chg="del">
        <pc:chgData name="Huddart, Adam (STFC,RAL,TECH)" userId="eb0f2ffd-b16d-48d7-b8d6-63a288e4ff8d" providerId="ADAL" clId="{972D9C0F-1A3A-4500-84D4-DD7632461A3E}" dt="2024-12-18T13:23:03.069" v="0" actId="47"/>
        <pc:sldMkLst>
          <pc:docMk/>
          <pc:sldMk cId="390196829" sldId="263"/>
        </pc:sldMkLst>
      </pc:sldChg>
      <pc:sldChg chg="new del">
        <pc:chgData name="Huddart, Adam (STFC,RAL,TECH)" userId="eb0f2ffd-b16d-48d7-b8d6-63a288e4ff8d" providerId="ADAL" clId="{972D9C0F-1A3A-4500-84D4-DD7632461A3E}" dt="2024-12-18T13:26:37.363" v="461" actId="47"/>
        <pc:sldMkLst>
          <pc:docMk/>
          <pc:sldMk cId="2189219662" sldId="263"/>
        </pc:sldMkLst>
      </pc:sldChg>
      <pc:sldChg chg="del">
        <pc:chgData name="Huddart, Adam (STFC,RAL,TECH)" userId="eb0f2ffd-b16d-48d7-b8d6-63a288e4ff8d" providerId="ADAL" clId="{972D9C0F-1A3A-4500-84D4-DD7632461A3E}" dt="2024-12-18T13:23:03.069" v="0" actId="47"/>
        <pc:sldMkLst>
          <pc:docMk/>
          <pc:sldMk cId="3105660842" sldId="264"/>
        </pc:sldMkLst>
      </pc:sldChg>
      <pc:sldChg chg="del">
        <pc:chgData name="Huddart, Adam (STFC,RAL,TECH)" userId="eb0f2ffd-b16d-48d7-b8d6-63a288e4ff8d" providerId="ADAL" clId="{972D9C0F-1A3A-4500-84D4-DD7632461A3E}" dt="2024-12-18T13:23:03.069" v="0" actId="47"/>
        <pc:sldMkLst>
          <pc:docMk/>
          <pc:sldMk cId="2600007823" sldId="265"/>
        </pc:sldMkLst>
      </pc:sldChg>
      <pc:sldChg chg="del">
        <pc:chgData name="Huddart, Adam (STFC,RAL,TECH)" userId="eb0f2ffd-b16d-48d7-b8d6-63a288e4ff8d" providerId="ADAL" clId="{972D9C0F-1A3A-4500-84D4-DD7632461A3E}" dt="2024-12-18T13:23:03.069" v="0" actId="47"/>
        <pc:sldMkLst>
          <pc:docMk/>
          <pc:sldMk cId="231366789" sldId="266"/>
        </pc:sldMkLst>
      </pc:sldChg>
      <pc:sldChg chg="del">
        <pc:chgData name="Huddart, Adam (STFC,RAL,TECH)" userId="eb0f2ffd-b16d-48d7-b8d6-63a288e4ff8d" providerId="ADAL" clId="{972D9C0F-1A3A-4500-84D4-DD7632461A3E}" dt="2024-12-18T13:23:03.069" v="0" actId="47"/>
        <pc:sldMkLst>
          <pc:docMk/>
          <pc:sldMk cId="3411616486" sldId="267"/>
        </pc:sldMkLst>
      </pc:sldChg>
      <pc:sldChg chg="del">
        <pc:chgData name="Huddart, Adam (STFC,RAL,TECH)" userId="eb0f2ffd-b16d-48d7-b8d6-63a288e4ff8d" providerId="ADAL" clId="{972D9C0F-1A3A-4500-84D4-DD7632461A3E}" dt="2024-12-18T13:23:03.069" v="0" actId="47"/>
        <pc:sldMkLst>
          <pc:docMk/>
          <pc:sldMk cId="3781499716" sldId="268"/>
        </pc:sldMkLst>
      </pc:sldChg>
      <pc:sldChg chg="del">
        <pc:chgData name="Huddart, Adam (STFC,RAL,TECH)" userId="eb0f2ffd-b16d-48d7-b8d6-63a288e4ff8d" providerId="ADAL" clId="{972D9C0F-1A3A-4500-84D4-DD7632461A3E}" dt="2024-12-18T13:23:03.069" v="0" actId="47"/>
        <pc:sldMkLst>
          <pc:docMk/>
          <pc:sldMk cId="4026523281" sldId="269"/>
        </pc:sldMkLst>
      </pc:sldChg>
      <pc:sldChg chg="del">
        <pc:chgData name="Huddart, Adam (STFC,RAL,TECH)" userId="eb0f2ffd-b16d-48d7-b8d6-63a288e4ff8d" providerId="ADAL" clId="{972D9C0F-1A3A-4500-84D4-DD7632461A3E}" dt="2024-12-18T13:23:03.069" v="0" actId="47"/>
        <pc:sldMkLst>
          <pc:docMk/>
          <pc:sldMk cId="2551954172" sldId="270"/>
        </pc:sldMkLst>
      </pc:sldChg>
      <pc:sldChg chg="del">
        <pc:chgData name="Huddart, Adam (STFC,RAL,TECH)" userId="eb0f2ffd-b16d-48d7-b8d6-63a288e4ff8d" providerId="ADAL" clId="{972D9C0F-1A3A-4500-84D4-DD7632461A3E}" dt="2024-12-18T13:23:03.069" v="0" actId="47"/>
        <pc:sldMkLst>
          <pc:docMk/>
          <pc:sldMk cId="3095005997" sldId="271"/>
        </pc:sldMkLst>
      </pc:sldChg>
      <pc:sldChg chg="del">
        <pc:chgData name="Huddart, Adam (STFC,RAL,TECH)" userId="eb0f2ffd-b16d-48d7-b8d6-63a288e4ff8d" providerId="ADAL" clId="{972D9C0F-1A3A-4500-84D4-DD7632461A3E}" dt="2024-12-18T13:23:03.069" v="0" actId="47"/>
        <pc:sldMkLst>
          <pc:docMk/>
          <pc:sldMk cId="541831426" sldId="272"/>
        </pc:sldMkLst>
      </pc:sldChg>
      <pc:sldChg chg="del">
        <pc:chgData name="Huddart, Adam (STFC,RAL,TECH)" userId="eb0f2ffd-b16d-48d7-b8d6-63a288e4ff8d" providerId="ADAL" clId="{972D9C0F-1A3A-4500-84D4-DD7632461A3E}" dt="2024-12-18T13:23:03.069" v="0" actId="47"/>
        <pc:sldMkLst>
          <pc:docMk/>
          <pc:sldMk cId="201525643" sldId="273"/>
        </pc:sldMkLst>
      </pc:sldChg>
      <pc:sldChg chg="addSp delSp modSp add mod ord">
        <pc:chgData name="Huddart, Adam (STFC,RAL,TECH)" userId="eb0f2ffd-b16d-48d7-b8d6-63a288e4ff8d" providerId="ADAL" clId="{972D9C0F-1A3A-4500-84D4-DD7632461A3E}" dt="2024-12-18T14:06:43.254" v="1446" actId="1035"/>
        <pc:sldMkLst>
          <pc:docMk/>
          <pc:sldMk cId="3118805944" sldId="412"/>
        </pc:sldMkLst>
        <pc:spChg chg="add mod">
          <ac:chgData name="Huddart, Adam (STFC,RAL,TECH)" userId="eb0f2ffd-b16d-48d7-b8d6-63a288e4ff8d" providerId="ADAL" clId="{972D9C0F-1A3A-4500-84D4-DD7632461A3E}" dt="2024-12-18T13:46:47.868" v="1393" actId="207"/>
          <ac:spMkLst>
            <pc:docMk/>
            <pc:sldMk cId="3118805944" sldId="412"/>
            <ac:spMk id="6" creationId="{DF7951AE-C475-A1C4-8C79-1971F729578C}"/>
          </ac:spMkLst>
        </pc:spChg>
        <pc:picChg chg="add mod">
          <ac:chgData name="Huddart, Adam (STFC,RAL,TECH)" userId="eb0f2ffd-b16d-48d7-b8d6-63a288e4ff8d" providerId="ADAL" clId="{972D9C0F-1A3A-4500-84D4-DD7632461A3E}" dt="2024-12-18T13:46:15.774" v="1389"/>
          <ac:picMkLst>
            <pc:docMk/>
            <pc:sldMk cId="3118805944" sldId="412"/>
            <ac:picMk id="5" creationId="{F7EBC953-AA4C-9A9A-00FD-C331CC90D37D}"/>
          </ac:picMkLst>
        </pc:picChg>
        <pc:picChg chg="add mod">
          <ac:chgData name="Huddart, Adam (STFC,RAL,TECH)" userId="eb0f2ffd-b16d-48d7-b8d6-63a288e4ff8d" providerId="ADAL" clId="{972D9C0F-1A3A-4500-84D4-DD7632461A3E}" dt="2024-12-18T14:06:31.770" v="1438" actId="1076"/>
          <ac:picMkLst>
            <pc:docMk/>
            <pc:sldMk cId="3118805944" sldId="412"/>
            <ac:picMk id="7" creationId="{33190908-61D6-E681-48C5-D43B75C8F8C1}"/>
          </ac:picMkLst>
        </pc:picChg>
        <pc:picChg chg="add mod">
          <ac:chgData name="Huddart, Adam (STFC,RAL,TECH)" userId="eb0f2ffd-b16d-48d7-b8d6-63a288e4ff8d" providerId="ADAL" clId="{972D9C0F-1A3A-4500-84D4-DD7632461A3E}" dt="2024-12-18T14:06:43.254" v="1446" actId="1035"/>
          <ac:picMkLst>
            <pc:docMk/>
            <pc:sldMk cId="3118805944" sldId="412"/>
            <ac:picMk id="8" creationId="{4466AC2F-3E3A-0FEA-0846-246944C3BA64}"/>
          </ac:picMkLst>
        </pc:picChg>
        <pc:cxnChg chg="del">
          <ac:chgData name="Huddart, Adam (STFC,RAL,TECH)" userId="eb0f2ffd-b16d-48d7-b8d6-63a288e4ff8d" providerId="ADAL" clId="{972D9C0F-1A3A-4500-84D4-DD7632461A3E}" dt="2024-12-18T14:06:24.516" v="1434" actId="478"/>
          <ac:cxnSpMkLst>
            <pc:docMk/>
            <pc:sldMk cId="3118805944" sldId="412"/>
            <ac:cxnSpMk id="29" creationId="{3A8BB189-0B10-40B9-C236-DB2BF7858C10}"/>
          </ac:cxnSpMkLst>
        </pc:cxnChg>
        <pc:cxnChg chg="del">
          <ac:chgData name="Huddart, Adam (STFC,RAL,TECH)" userId="eb0f2ffd-b16d-48d7-b8d6-63a288e4ff8d" providerId="ADAL" clId="{972D9C0F-1A3A-4500-84D4-DD7632461A3E}" dt="2024-12-18T14:06:38.994" v="1442" actId="478"/>
          <ac:cxnSpMkLst>
            <pc:docMk/>
            <pc:sldMk cId="3118805944" sldId="412"/>
            <ac:cxnSpMk id="30" creationId="{DE895C87-02F4-3312-3E98-47CC5DEA75EA}"/>
          </ac:cxnSpMkLst>
        </pc:cxnChg>
      </pc:sldChg>
      <pc:sldChg chg="addSp delSp modSp add mod">
        <pc:chgData name="Huddart, Adam (STFC,RAL,TECH)" userId="eb0f2ffd-b16d-48d7-b8d6-63a288e4ff8d" providerId="ADAL" clId="{972D9C0F-1A3A-4500-84D4-DD7632461A3E}" dt="2024-12-18T15:53:29.588" v="1876" actId="33524"/>
        <pc:sldMkLst>
          <pc:docMk/>
          <pc:sldMk cId="1655311453" sldId="413"/>
        </pc:sldMkLst>
        <pc:spChg chg="mod">
          <ac:chgData name="Huddart, Adam (STFC,RAL,TECH)" userId="eb0f2ffd-b16d-48d7-b8d6-63a288e4ff8d" providerId="ADAL" clId="{972D9C0F-1A3A-4500-84D4-DD7632461A3E}" dt="2024-12-18T13:27:32.702" v="525" actId="20577"/>
          <ac:spMkLst>
            <pc:docMk/>
            <pc:sldMk cId="1655311453" sldId="413"/>
            <ac:spMk id="2" creationId="{6FE96EA5-E481-6637-52CF-3026AC35AD1A}"/>
          </ac:spMkLst>
        </pc:spChg>
        <pc:spChg chg="mod">
          <ac:chgData name="Huddart, Adam (STFC,RAL,TECH)" userId="eb0f2ffd-b16d-48d7-b8d6-63a288e4ff8d" providerId="ADAL" clId="{972D9C0F-1A3A-4500-84D4-DD7632461A3E}" dt="2024-12-18T15:53:29.588" v="1876" actId="33524"/>
          <ac:spMkLst>
            <pc:docMk/>
            <pc:sldMk cId="1655311453" sldId="413"/>
            <ac:spMk id="3" creationId="{CB554714-6EF1-F16C-D503-841A5C18C01B}"/>
          </ac:spMkLst>
        </pc:spChg>
        <pc:spChg chg="add del mod">
          <ac:chgData name="Huddart, Adam (STFC,RAL,TECH)" userId="eb0f2ffd-b16d-48d7-b8d6-63a288e4ff8d" providerId="ADAL" clId="{972D9C0F-1A3A-4500-84D4-DD7632461A3E}" dt="2024-12-18T14:16:06.944" v="1522" actId="478"/>
          <ac:spMkLst>
            <pc:docMk/>
            <pc:sldMk cId="1655311453" sldId="413"/>
            <ac:spMk id="6" creationId="{978073FB-19BF-24C4-B09E-CDC70EDA8CED}"/>
          </ac:spMkLst>
        </pc:spChg>
        <pc:spChg chg="del">
          <ac:chgData name="Huddart, Adam (STFC,RAL,TECH)" userId="eb0f2ffd-b16d-48d7-b8d6-63a288e4ff8d" providerId="ADAL" clId="{972D9C0F-1A3A-4500-84D4-DD7632461A3E}" dt="2024-12-18T13:28:29.935" v="542" actId="478"/>
          <ac:spMkLst>
            <pc:docMk/>
            <pc:sldMk cId="1655311453" sldId="413"/>
            <ac:spMk id="9" creationId="{651A3699-8227-0B23-25B1-FD655C0CE19D}"/>
          </ac:spMkLst>
        </pc:spChg>
        <pc:spChg chg="del mod">
          <ac:chgData name="Huddart, Adam (STFC,RAL,TECH)" userId="eb0f2ffd-b16d-48d7-b8d6-63a288e4ff8d" providerId="ADAL" clId="{972D9C0F-1A3A-4500-84D4-DD7632461A3E}" dt="2024-12-18T14:16:06.944" v="1522" actId="478"/>
          <ac:spMkLst>
            <pc:docMk/>
            <pc:sldMk cId="1655311453" sldId="413"/>
            <ac:spMk id="10" creationId="{575398BB-46A9-2DAC-18F4-9240144E31EB}"/>
          </ac:spMkLst>
        </pc:spChg>
        <pc:spChg chg="del">
          <ac:chgData name="Huddart, Adam (STFC,RAL,TECH)" userId="eb0f2ffd-b16d-48d7-b8d6-63a288e4ff8d" providerId="ADAL" clId="{972D9C0F-1A3A-4500-84D4-DD7632461A3E}" dt="2024-12-18T14:16:06.944" v="1522" actId="478"/>
          <ac:spMkLst>
            <pc:docMk/>
            <pc:sldMk cId="1655311453" sldId="413"/>
            <ac:spMk id="11" creationId="{ECBBEC2E-20A6-8508-6F70-7ECB75D74A68}"/>
          </ac:spMkLst>
        </pc:spChg>
        <pc:spChg chg="del mod">
          <ac:chgData name="Huddart, Adam (STFC,RAL,TECH)" userId="eb0f2ffd-b16d-48d7-b8d6-63a288e4ff8d" providerId="ADAL" clId="{972D9C0F-1A3A-4500-84D4-DD7632461A3E}" dt="2024-12-18T14:16:06.944" v="1522" actId="478"/>
          <ac:spMkLst>
            <pc:docMk/>
            <pc:sldMk cId="1655311453" sldId="413"/>
            <ac:spMk id="12" creationId="{38824C00-12F3-DCF1-F89E-533839CEB2D7}"/>
          </ac:spMkLst>
        </pc:spChg>
        <pc:spChg chg="del">
          <ac:chgData name="Huddart, Adam (STFC,RAL,TECH)" userId="eb0f2ffd-b16d-48d7-b8d6-63a288e4ff8d" providerId="ADAL" clId="{972D9C0F-1A3A-4500-84D4-DD7632461A3E}" dt="2024-12-18T14:16:06.944" v="1522" actId="478"/>
          <ac:spMkLst>
            <pc:docMk/>
            <pc:sldMk cId="1655311453" sldId="413"/>
            <ac:spMk id="13" creationId="{F1C1E295-B7F1-D382-02D0-4B31EC3418AF}"/>
          </ac:spMkLst>
        </pc:spChg>
        <pc:spChg chg="mod">
          <ac:chgData name="Huddart, Adam (STFC,RAL,TECH)" userId="eb0f2ffd-b16d-48d7-b8d6-63a288e4ff8d" providerId="ADAL" clId="{972D9C0F-1A3A-4500-84D4-DD7632461A3E}" dt="2024-12-18T13:30:16.712" v="613" actId="14100"/>
          <ac:spMkLst>
            <pc:docMk/>
            <pc:sldMk cId="1655311453" sldId="413"/>
            <ac:spMk id="14" creationId="{E07DB743-8602-65C4-4DA9-7C4484A0AD51}"/>
          </ac:spMkLst>
        </pc:spChg>
        <pc:spChg chg="del">
          <ac:chgData name="Huddart, Adam (STFC,RAL,TECH)" userId="eb0f2ffd-b16d-48d7-b8d6-63a288e4ff8d" providerId="ADAL" clId="{972D9C0F-1A3A-4500-84D4-DD7632461A3E}" dt="2024-12-18T14:16:06.944" v="1522" actId="478"/>
          <ac:spMkLst>
            <pc:docMk/>
            <pc:sldMk cId="1655311453" sldId="413"/>
            <ac:spMk id="17" creationId="{E506DC3F-F71A-0C6B-8934-80BB1AA6E699}"/>
          </ac:spMkLst>
        </pc:spChg>
        <pc:spChg chg="mod">
          <ac:chgData name="Huddart, Adam (STFC,RAL,TECH)" userId="eb0f2ffd-b16d-48d7-b8d6-63a288e4ff8d" providerId="ADAL" clId="{972D9C0F-1A3A-4500-84D4-DD7632461A3E}" dt="2024-12-18T13:29:32.161" v="586" actId="1035"/>
          <ac:spMkLst>
            <pc:docMk/>
            <pc:sldMk cId="1655311453" sldId="413"/>
            <ac:spMk id="18" creationId="{62D0DEFF-1C0E-A997-29F8-D748D8EC793C}"/>
          </ac:spMkLst>
        </pc:spChg>
        <pc:spChg chg="del">
          <ac:chgData name="Huddart, Adam (STFC,RAL,TECH)" userId="eb0f2ffd-b16d-48d7-b8d6-63a288e4ff8d" providerId="ADAL" clId="{972D9C0F-1A3A-4500-84D4-DD7632461A3E}" dt="2024-12-18T14:16:06.944" v="1522" actId="478"/>
          <ac:spMkLst>
            <pc:docMk/>
            <pc:sldMk cId="1655311453" sldId="413"/>
            <ac:spMk id="19" creationId="{7BF441E4-F9BA-D7E6-CD87-EE736EB4F96A}"/>
          </ac:spMkLst>
        </pc:spChg>
        <pc:spChg chg="mod">
          <ac:chgData name="Huddart, Adam (STFC,RAL,TECH)" userId="eb0f2ffd-b16d-48d7-b8d6-63a288e4ff8d" providerId="ADAL" clId="{972D9C0F-1A3A-4500-84D4-DD7632461A3E}" dt="2024-12-18T13:28:51.008" v="572" actId="164"/>
          <ac:spMkLst>
            <pc:docMk/>
            <pc:sldMk cId="1655311453" sldId="413"/>
            <ac:spMk id="20" creationId="{87D8D937-A7AB-4809-84D2-473665D85CA2}"/>
          </ac:spMkLst>
        </pc:spChg>
        <pc:spChg chg="mod">
          <ac:chgData name="Huddart, Adam (STFC,RAL,TECH)" userId="eb0f2ffd-b16d-48d7-b8d6-63a288e4ff8d" providerId="ADAL" clId="{972D9C0F-1A3A-4500-84D4-DD7632461A3E}" dt="2024-12-18T13:28:51.008" v="572" actId="164"/>
          <ac:spMkLst>
            <pc:docMk/>
            <pc:sldMk cId="1655311453" sldId="413"/>
            <ac:spMk id="21" creationId="{3BA2B475-9CDB-519C-4374-6E087A177ADC}"/>
          </ac:spMkLst>
        </pc:spChg>
        <pc:spChg chg="del">
          <ac:chgData name="Huddart, Adam (STFC,RAL,TECH)" userId="eb0f2ffd-b16d-48d7-b8d6-63a288e4ff8d" providerId="ADAL" clId="{972D9C0F-1A3A-4500-84D4-DD7632461A3E}" dt="2024-12-18T13:27:49.780" v="526" actId="478"/>
          <ac:spMkLst>
            <pc:docMk/>
            <pc:sldMk cId="1655311453" sldId="413"/>
            <ac:spMk id="22" creationId="{0797C946-AA1B-EB57-E716-DC743C197E32}"/>
          </ac:spMkLst>
        </pc:spChg>
        <pc:spChg chg="del mod">
          <ac:chgData name="Huddart, Adam (STFC,RAL,TECH)" userId="eb0f2ffd-b16d-48d7-b8d6-63a288e4ff8d" providerId="ADAL" clId="{972D9C0F-1A3A-4500-84D4-DD7632461A3E}" dt="2024-12-18T14:16:06.944" v="1522" actId="478"/>
          <ac:spMkLst>
            <pc:docMk/>
            <pc:sldMk cId="1655311453" sldId="413"/>
            <ac:spMk id="23" creationId="{E4350138-FD84-7547-EFD0-BC23B15657C4}"/>
          </ac:spMkLst>
        </pc:spChg>
        <pc:spChg chg="del">
          <ac:chgData name="Huddart, Adam (STFC,RAL,TECH)" userId="eb0f2ffd-b16d-48d7-b8d6-63a288e4ff8d" providerId="ADAL" clId="{972D9C0F-1A3A-4500-84D4-DD7632461A3E}" dt="2024-12-18T13:28:44.272" v="570" actId="478"/>
          <ac:spMkLst>
            <pc:docMk/>
            <pc:sldMk cId="1655311453" sldId="413"/>
            <ac:spMk id="24" creationId="{28ADBC66-14F8-0DAA-178F-56F41C53C45D}"/>
          </ac:spMkLst>
        </pc:spChg>
        <pc:spChg chg="mod">
          <ac:chgData name="Huddart, Adam (STFC,RAL,TECH)" userId="eb0f2ffd-b16d-48d7-b8d6-63a288e4ff8d" providerId="ADAL" clId="{972D9C0F-1A3A-4500-84D4-DD7632461A3E}" dt="2024-12-18T13:29:16.791" v="578" actId="1076"/>
          <ac:spMkLst>
            <pc:docMk/>
            <pc:sldMk cId="1655311453" sldId="413"/>
            <ac:spMk id="25" creationId="{DCFD04C6-578B-2275-7B7D-C87CC7298F7D}"/>
          </ac:spMkLst>
        </pc:spChg>
        <pc:spChg chg="add del mod">
          <ac:chgData name="Huddart, Adam (STFC,RAL,TECH)" userId="eb0f2ffd-b16d-48d7-b8d6-63a288e4ff8d" providerId="ADAL" clId="{972D9C0F-1A3A-4500-84D4-DD7632461A3E}" dt="2024-12-18T13:33:01.692" v="657" actId="478"/>
          <ac:spMkLst>
            <pc:docMk/>
            <pc:sldMk cId="1655311453" sldId="413"/>
            <ac:spMk id="28" creationId="{7D3B3279-DE8E-CCB6-5963-65445D3C0C99}"/>
          </ac:spMkLst>
        </pc:spChg>
        <pc:spChg chg="del mod">
          <ac:chgData name="Huddart, Adam (STFC,RAL,TECH)" userId="eb0f2ffd-b16d-48d7-b8d6-63a288e4ff8d" providerId="ADAL" clId="{972D9C0F-1A3A-4500-84D4-DD7632461A3E}" dt="2024-12-18T14:16:06.944" v="1522" actId="478"/>
          <ac:spMkLst>
            <pc:docMk/>
            <pc:sldMk cId="1655311453" sldId="413"/>
            <ac:spMk id="32" creationId="{9513D7FE-73A4-42BA-1FF1-216DB5A37E2F}"/>
          </ac:spMkLst>
        </pc:spChg>
        <pc:spChg chg="add mod">
          <ac:chgData name="Huddart, Adam (STFC,RAL,TECH)" userId="eb0f2ffd-b16d-48d7-b8d6-63a288e4ff8d" providerId="ADAL" clId="{972D9C0F-1A3A-4500-84D4-DD7632461A3E}" dt="2024-12-18T14:04:12.309" v="1398" actId="206"/>
          <ac:spMkLst>
            <pc:docMk/>
            <pc:sldMk cId="1655311453" sldId="413"/>
            <ac:spMk id="35" creationId="{D9901292-CFA0-DE7C-B456-6FE8391273C2}"/>
          </ac:spMkLst>
        </pc:spChg>
        <pc:spChg chg="add del mod">
          <ac:chgData name="Huddart, Adam (STFC,RAL,TECH)" userId="eb0f2ffd-b16d-48d7-b8d6-63a288e4ff8d" providerId="ADAL" clId="{972D9C0F-1A3A-4500-84D4-DD7632461A3E}" dt="2024-12-18T14:05:56.152" v="1419" actId="478"/>
          <ac:spMkLst>
            <pc:docMk/>
            <pc:sldMk cId="1655311453" sldId="413"/>
            <ac:spMk id="36" creationId="{215E4E43-7618-0CD8-7DB4-D2CA5A3D8474}"/>
          </ac:spMkLst>
        </pc:spChg>
        <pc:spChg chg="add del mod">
          <ac:chgData name="Huddart, Adam (STFC,RAL,TECH)" userId="eb0f2ffd-b16d-48d7-b8d6-63a288e4ff8d" providerId="ADAL" clId="{972D9C0F-1A3A-4500-84D4-DD7632461A3E}" dt="2024-12-18T14:05:54.688" v="1418" actId="478"/>
          <ac:spMkLst>
            <pc:docMk/>
            <pc:sldMk cId="1655311453" sldId="413"/>
            <ac:spMk id="37" creationId="{3A3ABE44-18D4-5503-563D-1B1849FEEFE1}"/>
          </ac:spMkLst>
        </pc:spChg>
        <pc:spChg chg="add mod">
          <ac:chgData name="Huddart, Adam (STFC,RAL,TECH)" userId="eb0f2ffd-b16d-48d7-b8d6-63a288e4ff8d" providerId="ADAL" clId="{972D9C0F-1A3A-4500-84D4-DD7632461A3E}" dt="2024-12-18T14:16:14.364" v="1523"/>
          <ac:spMkLst>
            <pc:docMk/>
            <pc:sldMk cId="1655311453" sldId="413"/>
            <ac:spMk id="40" creationId="{24C16EA2-2E8E-02B0-12CE-5FD4056A2431}"/>
          </ac:spMkLst>
        </pc:spChg>
        <pc:spChg chg="add mod">
          <ac:chgData name="Huddart, Adam (STFC,RAL,TECH)" userId="eb0f2ffd-b16d-48d7-b8d6-63a288e4ff8d" providerId="ADAL" clId="{972D9C0F-1A3A-4500-84D4-DD7632461A3E}" dt="2024-12-18T14:16:14.364" v="1523"/>
          <ac:spMkLst>
            <pc:docMk/>
            <pc:sldMk cId="1655311453" sldId="413"/>
            <ac:spMk id="41" creationId="{71E56CA5-6546-9CC2-57FF-8B9502071A5F}"/>
          </ac:spMkLst>
        </pc:spChg>
        <pc:spChg chg="add mod">
          <ac:chgData name="Huddart, Adam (STFC,RAL,TECH)" userId="eb0f2ffd-b16d-48d7-b8d6-63a288e4ff8d" providerId="ADAL" clId="{972D9C0F-1A3A-4500-84D4-DD7632461A3E}" dt="2024-12-18T14:16:14.364" v="1523"/>
          <ac:spMkLst>
            <pc:docMk/>
            <pc:sldMk cId="1655311453" sldId="413"/>
            <ac:spMk id="42" creationId="{AA00AB39-8B34-64BC-0069-983AEAFA4776}"/>
          </ac:spMkLst>
        </pc:spChg>
        <pc:spChg chg="add mod">
          <ac:chgData name="Huddart, Adam (STFC,RAL,TECH)" userId="eb0f2ffd-b16d-48d7-b8d6-63a288e4ff8d" providerId="ADAL" clId="{972D9C0F-1A3A-4500-84D4-DD7632461A3E}" dt="2024-12-18T14:16:14.364" v="1523"/>
          <ac:spMkLst>
            <pc:docMk/>
            <pc:sldMk cId="1655311453" sldId="413"/>
            <ac:spMk id="43" creationId="{5ADD1BEF-7688-579E-BD02-D5ED06CF497E}"/>
          </ac:spMkLst>
        </pc:spChg>
        <pc:spChg chg="add mod">
          <ac:chgData name="Huddart, Adam (STFC,RAL,TECH)" userId="eb0f2ffd-b16d-48d7-b8d6-63a288e4ff8d" providerId="ADAL" clId="{972D9C0F-1A3A-4500-84D4-DD7632461A3E}" dt="2024-12-18T14:16:14.364" v="1523"/>
          <ac:spMkLst>
            <pc:docMk/>
            <pc:sldMk cId="1655311453" sldId="413"/>
            <ac:spMk id="44" creationId="{39004D6A-E5BB-EEE1-6E68-51E908D78336}"/>
          </ac:spMkLst>
        </pc:spChg>
        <pc:spChg chg="add mod">
          <ac:chgData name="Huddart, Adam (STFC,RAL,TECH)" userId="eb0f2ffd-b16d-48d7-b8d6-63a288e4ff8d" providerId="ADAL" clId="{972D9C0F-1A3A-4500-84D4-DD7632461A3E}" dt="2024-12-18T14:16:14.364" v="1523"/>
          <ac:spMkLst>
            <pc:docMk/>
            <pc:sldMk cId="1655311453" sldId="413"/>
            <ac:spMk id="45" creationId="{61B991EE-4F0E-A714-56BD-C7AD9DFC7220}"/>
          </ac:spMkLst>
        </pc:spChg>
        <pc:spChg chg="mod">
          <ac:chgData name="Huddart, Adam (STFC,RAL,TECH)" userId="eb0f2ffd-b16d-48d7-b8d6-63a288e4ff8d" providerId="ADAL" clId="{972D9C0F-1A3A-4500-84D4-DD7632461A3E}" dt="2024-12-18T14:16:14.364" v="1523"/>
          <ac:spMkLst>
            <pc:docMk/>
            <pc:sldMk cId="1655311453" sldId="413"/>
            <ac:spMk id="47" creationId="{22448579-5DDE-096C-54B8-F6B12DBE710F}"/>
          </ac:spMkLst>
        </pc:spChg>
        <pc:spChg chg="mod">
          <ac:chgData name="Huddart, Adam (STFC,RAL,TECH)" userId="eb0f2ffd-b16d-48d7-b8d6-63a288e4ff8d" providerId="ADAL" clId="{972D9C0F-1A3A-4500-84D4-DD7632461A3E}" dt="2024-12-18T14:16:14.364" v="1523"/>
          <ac:spMkLst>
            <pc:docMk/>
            <pc:sldMk cId="1655311453" sldId="413"/>
            <ac:spMk id="48" creationId="{CB4D19D3-3222-0A81-CE77-05DD89551A90}"/>
          </ac:spMkLst>
        </pc:spChg>
        <pc:spChg chg="add mod">
          <ac:chgData name="Huddart, Adam (STFC,RAL,TECH)" userId="eb0f2ffd-b16d-48d7-b8d6-63a288e4ff8d" providerId="ADAL" clId="{972D9C0F-1A3A-4500-84D4-DD7632461A3E}" dt="2024-12-18T14:16:14.364" v="1523"/>
          <ac:spMkLst>
            <pc:docMk/>
            <pc:sldMk cId="1655311453" sldId="413"/>
            <ac:spMk id="49" creationId="{5B1EFDDA-6860-64C2-BDD4-380CF18046F4}"/>
          </ac:spMkLst>
        </pc:spChg>
        <pc:spChg chg="add mod">
          <ac:chgData name="Huddart, Adam (STFC,RAL,TECH)" userId="eb0f2ffd-b16d-48d7-b8d6-63a288e4ff8d" providerId="ADAL" clId="{972D9C0F-1A3A-4500-84D4-DD7632461A3E}" dt="2024-12-18T14:16:14.364" v="1523"/>
          <ac:spMkLst>
            <pc:docMk/>
            <pc:sldMk cId="1655311453" sldId="413"/>
            <ac:spMk id="50" creationId="{B553EEC6-E35F-0E1A-9DC2-1BF7357D66E4}"/>
          </ac:spMkLst>
        </pc:spChg>
        <pc:spChg chg="add mod">
          <ac:chgData name="Huddart, Adam (STFC,RAL,TECH)" userId="eb0f2ffd-b16d-48d7-b8d6-63a288e4ff8d" providerId="ADAL" clId="{972D9C0F-1A3A-4500-84D4-DD7632461A3E}" dt="2024-12-18T14:16:14.364" v="1523"/>
          <ac:spMkLst>
            <pc:docMk/>
            <pc:sldMk cId="1655311453" sldId="413"/>
            <ac:spMk id="51" creationId="{063C048D-682C-E2E6-7678-5A55FAD18FC3}"/>
          </ac:spMkLst>
        </pc:spChg>
        <pc:spChg chg="add mod">
          <ac:chgData name="Huddart, Adam (STFC,RAL,TECH)" userId="eb0f2ffd-b16d-48d7-b8d6-63a288e4ff8d" providerId="ADAL" clId="{972D9C0F-1A3A-4500-84D4-DD7632461A3E}" dt="2024-12-18T14:16:14.364" v="1523"/>
          <ac:spMkLst>
            <pc:docMk/>
            <pc:sldMk cId="1655311453" sldId="413"/>
            <ac:spMk id="52" creationId="{1C40AF9B-DC70-4166-EBFB-06D743339B7F}"/>
          </ac:spMkLst>
        </pc:spChg>
        <pc:spChg chg="add del mod">
          <ac:chgData name="Huddart, Adam (STFC,RAL,TECH)" userId="eb0f2ffd-b16d-48d7-b8d6-63a288e4ff8d" providerId="ADAL" clId="{972D9C0F-1A3A-4500-84D4-DD7632461A3E}" dt="2024-12-18T14:16:21.943" v="1524" actId="478"/>
          <ac:spMkLst>
            <pc:docMk/>
            <pc:sldMk cId="1655311453" sldId="413"/>
            <ac:spMk id="53" creationId="{1CA4FDFC-C06B-56AC-C5AD-97F90804207E}"/>
          </ac:spMkLst>
        </pc:spChg>
        <pc:spChg chg="add del mod">
          <ac:chgData name="Huddart, Adam (STFC,RAL,TECH)" userId="eb0f2ffd-b16d-48d7-b8d6-63a288e4ff8d" providerId="ADAL" clId="{972D9C0F-1A3A-4500-84D4-DD7632461A3E}" dt="2024-12-18T14:16:24.203" v="1526" actId="478"/>
          <ac:spMkLst>
            <pc:docMk/>
            <pc:sldMk cId="1655311453" sldId="413"/>
            <ac:spMk id="54" creationId="{8ABC6B90-8C58-5548-CA7E-936A52754C9A}"/>
          </ac:spMkLst>
        </pc:spChg>
        <pc:spChg chg="add mod">
          <ac:chgData name="Huddart, Adam (STFC,RAL,TECH)" userId="eb0f2ffd-b16d-48d7-b8d6-63a288e4ff8d" providerId="ADAL" clId="{972D9C0F-1A3A-4500-84D4-DD7632461A3E}" dt="2024-12-18T14:16:14.364" v="1523"/>
          <ac:spMkLst>
            <pc:docMk/>
            <pc:sldMk cId="1655311453" sldId="413"/>
            <ac:spMk id="56" creationId="{6E75C597-8E9A-3ADB-835B-C6FCDFC3013D}"/>
          </ac:spMkLst>
        </pc:spChg>
        <pc:grpChg chg="add del mod">
          <ac:chgData name="Huddart, Adam (STFC,RAL,TECH)" userId="eb0f2ffd-b16d-48d7-b8d6-63a288e4ff8d" providerId="ADAL" clId="{972D9C0F-1A3A-4500-84D4-DD7632461A3E}" dt="2024-12-18T13:30:38.057" v="617" actId="478"/>
          <ac:grpSpMkLst>
            <pc:docMk/>
            <pc:sldMk cId="1655311453" sldId="413"/>
            <ac:grpSpMk id="7" creationId="{ED171041-ECCE-0152-D769-D371EF3CA6D0}"/>
          </ac:grpSpMkLst>
        </pc:grpChg>
        <pc:grpChg chg="add del mod ord">
          <ac:chgData name="Huddart, Adam (STFC,RAL,TECH)" userId="eb0f2ffd-b16d-48d7-b8d6-63a288e4ff8d" providerId="ADAL" clId="{972D9C0F-1A3A-4500-84D4-DD7632461A3E}" dt="2024-12-18T14:16:06.944" v="1522" actId="478"/>
          <ac:grpSpMkLst>
            <pc:docMk/>
            <pc:sldMk cId="1655311453" sldId="413"/>
            <ac:grpSpMk id="8" creationId="{4D8B295D-5AA1-39BB-40B9-DBA419CE11B4}"/>
          </ac:grpSpMkLst>
        </pc:grpChg>
        <pc:grpChg chg="del">
          <ac:chgData name="Huddart, Adam (STFC,RAL,TECH)" userId="eb0f2ffd-b16d-48d7-b8d6-63a288e4ff8d" providerId="ADAL" clId="{972D9C0F-1A3A-4500-84D4-DD7632461A3E}" dt="2024-12-18T14:16:06.944" v="1522" actId="478"/>
          <ac:grpSpMkLst>
            <pc:docMk/>
            <pc:sldMk cId="1655311453" sldId="413"/>
            <ac:grpSpMk id="16" creationId="{830B1577-6BF6-3E2E-2F5F-1E7E9029A2F1}"/>
          </ac:grpSpMkLst>
        </pc:grpChg>
        <pc:grpChg chg="add mod">
          <ac:chgData name="Huddart, Adam (STFC,RAL,TECH)" userId="eb0f2ffd-b16d-48d7-b8d6-63a288e4ff8d" providerId="ADAL" clId="{972D9C0F-1A3A-4500-84D4-DD7632461A3E}" dt="2024-12-18T14:16:14.364" v="1523"/>
          <ac:grpSpMkLst>
            <pc:docMk/>
            <pc:sldMk cId="1655311453" sldId="413"/>
            <ac:grpSpMk id="46" creationId="{E7272EE2-FBC3-B49E-55DE-2174B67E7340}"/>
          </ac:grpSpMkLst>
        </pc:grpChg>
        <pc:picChg chg="add del mod">
          <ac:chgData name="Huddart, Adam (STFC,RAL,TECH)" userId="eb0f2ffd-b16d-48d7-b8d6-63a288e4ff8d" providerId="ADAL" clId="{972D9C0F-1A3A-4500-84D4-DD7632461A3E}" dt="2024-12-18T14:16:06.944" v="1522" actId="478"/>
          <ac:picMkLst>
            <pc:docMk/>
            <pc:sldMk cId="1655311453" sldId="413"/>
            <ac:picMk id="31" creationId="{2AAC0A2E-7915-FC46-462A-04063497CD3E}"/>
          </ac:picMkLst>
        </pc:picChg>
        <pc:picChg chg="add del mod">
          <ac:chgData name="Huddart, Adam (STFC,RAL,TECH)" userId="eb0f2ffd-b16d-48d7-b8d6-63a288e4ff8d" providerId="ADAL" clId="{972D9C0F-1A3A-4500-84D4-DD7632461A3E}" dt="2024-12-18T14:16:06.944" v="1522" actId="478"/>
          <ac:picMkLst>
            <pc:docMk/>
            <pc:sldMk cId="1655311453" sldId="413"/>
            <ac:picMk id="33" creationId="{CBBFA171-77CF-1E0A-709F-4D6635E7DD30}"/>
          </ac:picMkLst>
        </pc:picChg>
        <pc:picChg chg="add mod">
          <ac:chgData name="Huddart, Adam (STFC,RAL,TECH)" userId="eb0f2ffd-b16d-48d7-b8d6-63a288e4ff8d" providerId="ADAL" clId="{972D9C0F-1A3A-4500-84D4-DD7632461A3E}" dt="2024-12-18T13:33:41.129" v="757" actId="1076"/>
          <ac:picMkLst>
            <pc:docMk/>
            <pc:sldMk cId="1655311453" sldId="413"/>
            <ac:picMk id="34" creationId="{36922485-2D6E-F644-9567-7BC2450F1074}"/>
          </ac:picMkLst>
        </pc:picChg>
        <pc:picChg chg="add del mod">
          <ac:chgData name="Huddart, Adam (STFC,RAL,TECH)" userId="eb0f2ffd-b16d-48d7-b8d6-63a288e4ff8d" providerId="ADAL" clId="{972D9C0F-1A3A-4500-84D4-DD7632461A3E}" dt="2024-12-18T14:16:06.944" v="1522" actId="478"/>
          <ac:picMkLst>
            <pc:docMk/>
            <pc:sldMk cId="1655311453" sldId="413"/>
            <ac:picMk id="38" creationId="{4A52F16B-FD22-42C0-2FCE-92F2CFB54543}"/>
          </ac:picMkLst>
        </pc:picChg>
        <pc:picChg chg="add del mod">
          <ac:chgData name="Huddart, Adam (STFC,RAL,TECH)" userId="eb0f2ffd-b16d-48d7-b8d6-63a288e4ff8d" providerId="ADAL" clId="{972D9C0F-1A3A-4500-84D4-DD7632461A3E}" dt="2024-12-18T14:16:06.944" v="1522" actId="478"/>
          <ac:picMkLst>
            <pc:docMk/>
            <pc:sldMk cId="1655311453" sldId="413"/>
            <ac:picMk id="39" creationId="{15B39C50-559B-51E4-F2DC-7700167E9C10}"/>
          </ac:picMkLst>
        </pc:picChg>
        <pc:picChg chg="add mod">
          <ac:chgData name="Huddart, Adam (STFC,RAL,TECH)" userId="eb0f2ffd-b16d-48d7-b8d6-63a288e4ff8d" providerId="ADAL" clId="{972D9C0F-1A3A-4500-84D4-DD7632461A3E}" dt="2024-12-18T14:16:14.364" v="1523"/>
          <ac:picMkLst>
            <pc:docMk/>
            <pc:sldMk cId="1655311453" sldId="413"/>
            <ac:picMk id="57" creationId="{6FA2EFC1-72AE-A508-8979-D4756909E4AE}"/>
          </ac:picMkLst>
        </pc:picChg>
        <pc:picChg chg="add mod">
          <ac:chgData name="Huddart, Adam (STFC,RAL,TECH)" userId="eb0f2ffd-b16d-48d7-b8d6-63a288e4ff8d" providerId="ADAL" clId="{972D9C0F-1A3A-4500-84D4-DD7632461A3E}" dt="2024-12-18T14:16:14.364" v="1523"/>
          <ac:picMkLst>
            <pc:docMk/>
            <pc:sldMk cId="1655311453" sldId="413"/>
            <ac:picMk id="58" creationId="{44F292DF-3C16-3384-E3B4-E4BE14CF7C57}"/>
          </ac:picMkLst>
        </pc:picChg>
        <pc:cxnChg chg="del mod">
          <ac:chgData name="Huddart, Adam (STFC,RAL,TECH)" userId="eb0f2ffd-b16d-48d7-b8d6-63a288e4ff8d" providerId="ADAL" clId="{972D9C0F-1A3A-4500-84D4-DD7632461A3E}" dt="2024-12-18T13:28:45.854" v="571" actId="478"/>
          <ac:cxnSpMkLst>
            <pc:docMk/>
            <pc:sldMk cId="1655311453" sldId="413"/>
            <ac:cxnSpMk id="26" creationId="{0DABC083-81FB-519B-7F7A-843689C1C529}"/>
          </ac:cxnSpMkLst>
        </pc:cxnChg>
        <pc:cxnChg chg="del mod ord">
          <ac:chgData name="Huddart, Adam (STFC,RAL,TECH)" userId="eb0f2ffd-b16d-48d7-b8d6-63a288e4ff8d" providerId="ADAL" clId="{972D9C0F-1A3A-4500-84D4-DD7632461A3E}" dt="2024-12-18T14:04:54.610" v="1399" actId="478"/>
          <ac:cxnSpMkLst>
            <pc:docMk/>
            <pc:sldMk cId="1655311453" sldId="413"/>
            <ac:cxnSpMk id="29" creationId="{390B2D15-7C1E-CD09-59EC-5724C54E66ED}"/>
          </ac:cxnSpMkLst>
        </pc:cxnChg>
        <pc:cxnChg chg="del mod ord">
          <ac:chgData name="Huddart, Adam (STFC,RAL,TECH)" userId="eb0f2ffd-b16d-48d7-b8d6-63a288e4ff8d" providerId="ADAL" clId="{972D9C0F-1A3A-4500-84D4-DD7632461A3E}" dt="2024-12-18T14:06:13.972" v="1432" actId="478"/>
          <ac:cxnSpMkLst>
            <pc:docMk/>
            <pc:sldMk cId="1655311453" sldId="413"/>
            <ac:cxnSpMk id="30" creationId="{C0A2C056-51C5-2A1A-EDC1-86AAC9009124}"/>
          </ac:cxnSpMkLst>
        </pc:cxnChg>
        <pc:cxnChg chg="add del mod">
          <ac:chgData name="Huddart, Adam (STFC,RAL,TECH)" userId="eb0f2ffd-b16d-48d7-b8d6-63a288e4ff8d" providerId="ADAL" clId="{972D9C0F-1A3A-4500-84D4-DD7632461A3E}" dt="2024-12-18T14:16:22.793" v="1525" actId="478"/>
          <ac:cxnSpMkLst>
            <pc:docMk/>
            <pc:sldMk cId="1655311453" sldId="413"/>
            <ac:cxnSpMk id="55" creationId="{05FC70EA-4FCD-472F-4262-7F075C284225}"/>
          </ac:cxnSpMkLst>
        </pc:cxnChg>
      </pc:sldChg>
      <pc:sldChg chg="modSp new mod">
        <pc:chgData name="Huddart, Adam (STFC,RAL,TECH)" userId="eb0f2ffd-b16d-48d7-b8d6-63a288e4ff8d" providerId="ADAL" clId="{972D9C0F-1A3A-4500-84D4-DD7632461A3E}" dt="2024-12-18T13:44:53.820" v="1376" actId="20577"/>
        <pc:sldMkLst>
          <pc:docMk/>
          <pc:sldMk cId="1646916187" sldId="414"/>
        </pc:sldMkLst>
        <pc:spChg chg="mod">
          <ac:chgData name="Huddart, Adam (STFC,RAL,TECH)" userId="eb0f2ffd-b16d-48d7-b8d6-63a288e4ff8d" providerId="ADAL" clId="{972D9C0F-1A3A-4500-84D4-DD7632461A3E}" dt="2024-12-18T13:34:11.909" v="829" actId="20577"/>
          <ac:spMkLst>
            <pc:docMk/>
            <pc:sldMk cId="1646916187" sldId="414"/>
            <ac:spMk id="2" creationId="{2E1A3316-9885-1FEF-9412-AD84E091F0AF}"/>
          </ac:spMkLst>
        </pc:spChg>
        <pc:spChg chg="mod">
          <ac:chgData name="Huddart, Adam (STFC,RAL,TECH)" userId="eb0f2ffd-b16d-48d7-b8d6-63a288e4ff8d" providerId="ADAL" clId="{972D9C0F-1A3A-4500-84D4-DD7632461A3E}" dt="2024-12-18T13:44:53.820" v="1376" actId="20577"/>
          <ac:spMkLst>
            <pc:docMk/>
            <pc:sldMk cId="1646916187" sldId="414"/>
            <ac:spMk id="3" creationId="{7E479500-94E1-E85A-3196-D6338EB681DE}"/>
          </ac:spMkLst>
        </pc:spChg>
      </pc:sldChg>
      <pc:sldChg chg="addSp delSp modSp new mod modAnim">
        <pc:chgData name="Huddart, Adam (STFC,RAL,TECH)" userId="eb0f2ffd-b16d-48d7-b8d6-63a288e4ff8d" providerId="ADAL" clId="{972D9C0F-1A3A-4500-84D4-DD7632461A3E}" dt="2024-12-18T15:52:02.013" v="1732" actId="208"/>
        <pc:sldMkLst>
          <pc:docMk/>
          <pc:sldMk cId="1678062392" sldId="415"/>
        </pc:sldMkLst>
        <pc:spChg chg="mod">
          <ac:chgData name="Huddart, Adam (STFC,RAL,TECH)" userId="eb0f2ffd-b16d-48d7-b8d6-63a288e4ff8d" providerId="ADAL" clId="{972D9C0F-1A3A-4500-84D4-DD7632461A3E}" dt="2024-12-18T13:42:04.507" v="1253" actId="20577"/>
          <ac:spMkLst>
            <pc:docMk/>
            <pc:sldMk cId="1678062392" sldId="415"/>
            <ac:spMk id="2" creationId="{C81B5942-B326-74F5-7B37-8E5321A97CCD}"/>
          </ac:spMkLst>
        </pc:spChg>
        <pc:spChg chg="del">
          <ac:chgData name="Huddart, Adam (STFC,RAL,TECH)" userId="eb0f2ffd-b16d-48d7-b8d6-63a288e4ff8d" providerId="ADAL" clId="{972D9C0F-1A3A-4500-84D4-DD7632461A3E}" dt="2024-12-18T13:37:25.622" v="1180" actId="478"/>
          <ac:spMkLst>
            <pc:docMk/>
            <pc:sldMk cId="1678062392" sldId="415"/>
            <ac:spMk id="3" creationId="{5A6B8AA9-C80B-5E07-2881-4E52C73D4124}"/>
          </ac:spMkLst>
        </pc:spChg>
        <pc:spChg chg="add mod">
          <ac:chgData name="Huddart, Adam (STFC,RAL,TECH)" userId="eb0f2ffd-b16d-48d7-b8d6-63a288e4ff8d" providerId="ADAL" clId="{972D9C0F-1A3A-4500-84D4-DD7632461A3E}" dt="2024-12-18T13:43:11.865" v="1258" actId="1076"/>
          <ac:spMkLst>
            <pc:docMk/>
            <pc:sldMk cId="1678062392" sldId="415"/>
            <ac:spMk id="11" creationId="{8107897F-4E97-59A8-5784-DF58EC9364FB}"/>
          </ac:spMkLst>
        </pc:spChg>
        <pc:spChg chg="add mod">
          <ac:chgData name="Huddart, Adam (STFC,RAL,TECH)" userId="eb0f2ffd-b16d-48d7-b8d6-63a288e4ff8d" providerId="ADAL" clId="{972D9C0F-1A3A-4500-84D4-DD7632461A3E}" dt="2024-12-18T14:13:19.532" v="1520" actId="13822"/>
          <ac:spMkLst>
            <pc:docMk/>
            <pc:sldMk cId="1678062392" sldId="415"/>
            <ac:spMk id="12" creationId="{1E93522F-3046-0467-21E6-192A96460753}"/>
          </ac:spMkLst>
        </pc:spChg>
        <pc:spChg chg="add mod">
          <ac:chgData name="Huddart, Adam (STFC,RAL,TECH)" userId="eb0f2ffd-b16d-48d7-b8d6-63a288e4ff8d" providerId="ADAL" clId="{972D9C0F-1A3A-4500-84D4-DD7632461A3E}" dt="2024-12-18T14:12:29.250" v="1449" actId="14100"/>
          <ac:spMkLst>
            <pc:docMk/>
            <pc:sldMk cId="1678062392" sldId="415"/>
            <ac:spMk id="13" creationId="{EB270BEF-0C02-0EB6-BC84-C2F9FBC5C2DA}"/>
          </ac:spMkLst>
        </pc:spChg>
        <pc:spChg chg="add mod">
          <ac:chgData name="Huddart, Adam (STFC,RAL,TECH)" userId="eb0f2ffd-b16d-48d7-b8d6-63a288e4ff8d" providerId="ADAL" clId="{972D9C0F-1A3A-4500-84D4-DD7632461A3E}" dt="2024-12-18T14:13:19.532" v="1520" actId="13822"/>
          <ac:spMkLst>
            <pc:docMk/>
            <pc:sldMk cId="1678062392" sldId="415"/>
            <ac:spMk id="14" creationId="{71E9160A-2E75-3BCF-B639-F3E26E623651}"/>
          </ac:spMkLst>
        </pc:spChg>
        <pc:spChg chg="add mod">
          <ac:chgData name="Huddart, Adam (STFC,RAL,TECH)" userId="eb0f2ffd-b16d-48d7-b8d6-63a288e4ff8d" providerId="ADAL" clId="{972D9C0F-1A3A-4500-84D4-DD7632461A3E}" dt="2024-12-18T15:51:40.682" v="1728" actId="1582"/>
          <ac:spMkLst>
            <pc:docMk/>
            <pc:sldMk cId="1678062392" sldId="415"/>
            <ac:spMk id="15" creationId="{4CEA1D08-615D-EF92-3C76-A6A5677E7906}"/>
          </ac:spMkLst>
        </pc:spChg>
        <pc:spChg chg="add mod">
          <ac:chgData name="Huddart, Adam (STFC,RAL,TECH)" userId="eb0f2ffd-b16d-48d7-b8d6-63a288e4ff8d" providerId="ADAL" clId="{972D9C0F-1A3A-4500-84D4-DD7632461A3E}" dt="2024-12-18T15:52:02.013" v="1732" actId="208"/>
          <ac:spMkLst>
            <pc:docMk/>
            <pc:sldMk cId="1678062392" sldId="415"/>
            <ac:spMk id="16" creationId="{304464B9-E9C4-F4FB-B2B0-F51A33D1C02B}"/>
          </ac:spMkLst>
        </pc:spChg>
        <pc:picChg chg="add">
          <ac:chgData name="Huddart, Adam (STFC,RAL,TECH)" userId="eb0f2ffd-b16d-48d7-b8d6-63a288e4ff8d" providerId="ADAL" clId="{972D9C0F-1A3A-4500-84D4-DD7632461A3E}" dt="2024-12-18T13:37:26.195" v="1181" actId="22"/>
          <ac:picMkLst>
            <pc:docMk/>
            <pc:sldMk cId="1678062392" sldId="415"/>
            <ac:picMk id="6" creationId="{929F4BCB-8510-DA75-F42D-D3950C6E5A9D}"/>
          </ac:picMkLst>
        </pc:picChg>
        <pc:picChg chg="add mod modCrop">
          <ac:chgData name="Huddart, Adam (STFC,RAL,TECH)" userId="eb0f2ffd-b16d-48d7-b8d6-63a288e4ff8d" providerId="ADAL" clId="{972D9C0F-1A3A-4500-84D4-DD7632461A3E}" dt="2024-12-18T13:41:54.568" v="1230" actId="1036"/>
          <ac:picMkLst>
            <pc:docMk/>
            <pc:sldMk cId="1678062392" sldId="415"/>
            <ac:picMk id="8" creationId="{54E3AD53-BDF1-FF54-0541-5195D99768BE}"/>
          </ac:picMkLst>
        </pc:picChg>
        <pc:picChg chg="add del mod">
          <ac:chgData name="Huddart, Adam (STFC,RAL,TECH)" userId="eb0f2ffd-b16d-48d7-b8d6-63a288e4ff8d" providerId="ADAL" clId="{972D9C0F-1A3A-4500-84D4-DD7632461A3E}" dt="2024-12-18T13:42:56.563" v="1256" actId="478"/>
          <ac:picMkLst>
            <pc:docMk/>
            <pc:sldMk cId="1678062392" sldId="415"/>
            <ac:picMk id="10" creationId="{16C8AB96-0C63-102B-4627-A634835987F0}"/>
          </ac:picMkLst>
        </pc:picChg>
      </pc:sldChg>
      <pc:sldChg chg="modSp new mod">
        <pc:chgData name="Huddart, Adam (STFC,RAL,TECH)" userId="eb0f2ffd-b16d-48d7-b8d6-63a288e4ff8d" providerId="ADAL" clId="{972D9C0F-1A3A-4500-84D4-DD7632461A3E}" dt="2024-12-18T15:54:46.892" v="2040" actId="20577"/>
        <pc:sldMkLst>
          <pc:docMk/>
          <pc:sldMk cId="1611271261" sldId="416"/>
        </pc:sldMkLst>
        <pc:spChg chg="mod">
          <ac:chgData name="Huddart, Adam (STFC,RAL,TECH)" userId="eb0f2ffd-b16d-48d7-b8d6-63a288e4ff8d" providerId="ADAL" clId="{972D9C0F-1A3A-4500-84D4-DD7632461A3E}" dt="2024-12-18T15:52:30.207" v="1747" actId="20577"/>
          <ac:spMkLst>
            <pc:docMk/>
            <pc:sldMk cId="1611271261" sldId="416"/>
            <ac:spMk id="2" creationId="{1210C98D-C226-6C2F-27A2-E635B30B6860}"/>
          </ac:spMkLst>
        </pc:spChg>
        <pc:spChg chg="mod">
          <ac:chgData name="Huddart, Adam (STFC,RAL,TECH)" userId="eb0f2ffd-b16d-48d7-b8d6-63a288e4ff8d" providerId="ADAL" clId="{972D9C0F-1A3A-4500-84D4-DD7632461A3E}" dt="2024-12-18T15:54:46.892" v="2040" actId="20577"/>
          <ac:spMkLst>
            <pc:docMk/>
            <pc:sldMk cId="1611271261" sldId="416"/>
            <ac:spMk id="3" creationId="{E56DA042-5039-E553-3A6E-855F9668DA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48294-1B3F-46C7-8501-273AD7D79B4F}" type="datetimeFigureOut">
              <a:rPr lang="en-GB" smtClean="0"/>
              <a:t>18/12/2024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F2F4C-E58C-4CCD-AFD6-611CFE2E2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7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556" y="1508257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7556" y="398793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FBF77B-003A-4E1A-898E-FBE7F15C7ACD}"/>
              </a:ext>
            </a:extLst>
          </p:cNvPr>
          <p:cNvGrpSpPr/>
          <p:nvPr userDrawn="1"/>
        </p:nvGrpSpPr>
        <p:grpSpPr>
          <a:xfrm>
            <a:off x="-109438" y="5643694"/>
            <a:ext cx="2515109" cy="1440000"/>
            <a:chOff x="-109438" y="5643694"/>
            <a:chExt cx="2515109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0356C3-1559-4CEC-9ADF-910395CF2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0A1CDC-2BBF-4AD9-B5B5-2E07FBF4882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F12490-59CD-452F-B02D-F2D799164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6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561439" cy="743504"/>
          </a:xfrm>
        </p:spPr>
        <p:txBody>
          <a:bodyPr/>
          <a:lstStyle>
            <a:lvl1pPr algn="ctr">
              <a:defRPr b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0445"/>
            <a:ext cx="10515600" cy="473651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rgbClr val="002060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13408" y="6356350"/>
            <a:ext cx="662731" cy="296695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fld id="{1CA36EEA-5A28-4A70-BCAC-0B68DA8D366C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21453" y="1237683"/>
            <a:ext cx="10754686" cy="0"/>
          </a:xfrm>
          <a:prstGeom prst="line">
            <a:avLst/>
          </a:prstGeom>
          <a:ln w="38100">
            <a:solidFill>
              <a:srgbClr val="2803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721453" y="1313897"/>
            <a:ext cx="10754686" cy="0"/>
          </a:xfrm>
          <a:prstGeom prst="line">
            <a:avLst/>
          </a:prstGeom>
          <a:ln w="38100">
            <a:solidFill>
              <a:srgbClr val="AAE8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49DFF-E639-4E02-86CC-A533CCEFA814}"/>
              </a:ext>
            </a:extLst>
          </p:cNvPr>
          <p:cNvGrpSpPr/>
          <p:nvPr userDrawn="1"/>
        </p:nvGrpSpPr>
        <p:grpSpPr>
          <a:xfrm>
            <a:off x="9555853" y="16878"/>
            <a:ext cx="2515109" cy="1440000"/>
            <a:chOff x="-109438" y="5643694"/>
            <a:chExt cx="2515109" cy="144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36AF2B-5CDB-4DCA-B86E-19B10986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9438" y="5643694"/>
              <a:ext cx="1839581" cy="144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6F51D6-9453-4ECC-9762-441C75CAD0A1}"/>
                </a:ext>
              </a:extLst>
            </p:cNvPr>
            <p:cNvSpPr txBox="1"/>
            <p:nvPr/>
          </p:nvSpPr>
          <p:spPr>
            <a:xfrm>
              <a:off x="1441946" y="6014987"/>
              <a:ext cx="9637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UK</a:t>
              </a:r>
              <a:endParaRPr lang="en-GB" sz="4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72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FF"/>
            </a:gs>
            <a:gs pos="0">
              <a:schemeClr val="accent1">
                <a:lumMod val="20000"/>
                <a:lumOff val="80000"/>
              </a:schemeClr>
            </a:gs>
            <a:gs pos="81000">
              <a:srgbClr val="FF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6EEA-5A28-4A70-BCAC-0B68DA8D36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58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31AE1-2945-44BC-A9BF-E5942ABED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Stave End Support Update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8AB3B-0E14-439C-BFDC-E8B70A2821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Adam Huddart </a:t>
            </a:r>
          </a:p>
          <a:p>
            <a:r>
              <a:rPr lang="en-GB" dirty="0"/>
              <a:t>18/12/24</a:t>
            </a:r>
          </a:p>
        </p:txBody>
      </p:sp>
    </p:spTree>
    <p:extLst>
      <p:ext uri="{BB962C8B-B14F-4D97-AF65-F5344CB8AC3E}">
        <p14:creationId xmlns:p14="http://schemas.microsoft.com/office/powerpoint/2010/main" val="95260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BD519-05D0-2DD4-F61A-CEFB8B97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07A86-315C-958E-B657-862D16C26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9" y="1440444"/>
            <a:ext cx="6263014" cy="5417556"/>
          </a:xfrm>
        </p:spPr>
        <p:txBody>
          <a:bodyPr>
            <a:normAutofit/>
          </a:bodyPr>
          <a:lstStyle/>
          <a:p>
            <a:r>
              <a:rPr lang="en-GB" sz="2400" dirty="0"/>
              <a:t>Presented a revised ends support design at Birmingham</a:t>
            </a:r>
          </a:p>
          <a:p>
            <a:r>
              <a:rPr lang="en-GB" sz="2400" dirty="0"/>
              <a:t>Reduced the length beyond the first stave module to the stave end by integrating the K9 foam into the </a:t>
            </a:r>
            <a:r>
              <a:rPr lang="en-GB" sz="2400" dirty="0" err="1"/>
              <a:t>Ultem</a:t>
            </a:r>
            <a:r>
              <a:rPr lang="en-GB" sz="2400" dirty="0"/>
              <a:t>/Plastic End support</a:t>
            </a:r>
          </a:p>
          <a:p>
            <a:pPr lvl="1"/>
            <a:r>
              <a:rPr lang="en-GB" sz="2000" dirty="0" smtClean="0"/>
              <a:t>6.5 mm </a:t>
            </a:r>
            <a:r>
              <a:rPr lang="en-GB" sz="2000" dirty="0"/>
              <a:t>l</a:t>
            </a:r>
            <a:r>
              <a:rPr lang="en-GB" sz="2000" dirty="0" smtClean="0"/>
              <a:t>ength </a:t>
            </a:r>
            <a:r>
              <a:rPr lang="en-GB" sz="2000" dirty="0"/>
              <a:t>r</a:t>
            </a:r>
            <a:r>
              <a:rPr lang="en-GB" sz="2000" dirty="0" smtClean="0"/>
              <a:t>eduction </a:t>
            </a:r>
            <a:r>
              <a:rPr lang="en-GB" sz="2000" dirty="0"/>
              <a:t>per side</a:t>
            </a:r>
          </a:p>
          <a:p>
            <a:r>
              <a:rPr lang="en-GB" sz="2400" dirty="0"/>
              <a:t>This design works for narrow Ancillary ASIC (modelled as 10 mm)</a:t>
            </a:r>
          </a:p>
          <a:p>
            <a:r>
              <a:rPr lang="en-GB" sz="2400" dirty="0"/>
              <a:t>What if ASIC was wider (currently looks like it’ll be 15 mm or more)?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BD9AF-A8B7-B94A-2959-7D669638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F20C75-DB00-8253-3553-BD25B8F36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162" y="1781251"/>
            <a:ext cx="2372725" cy="1716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FDE9C5-37E3-D1EE-27A7-7701B9AB23E2}"/>
              </a:ext>
            </a:extLst>
          </p:cNvPr>
          <p:cNvSpPr txBox="1"/>
          <p:nvPr/>
        </p:nvSpPr>
        <p:spPr>
          <a:xfrm>
            <a:off x="7141740" y="3474284"/>
            <a:ext cx="23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Old Design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E20B4F-40EF-DA0B-2CE9-6DE4938B2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516" y="1731301"/>
            <a:ext cx="2637288" cy="1816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F3114D-E8DF-1597-CAE0-027A11F79A17}"/>
              </a:ext>
            </a:extLst>
          </p:cNvPr>
          <p:cNvSpPr txBox="1"/>
          <p:nvPr/>
        </p:nvSpPr>
        <p:spPr>
          <a:xfrm>
            <a:off x="9617773" y="3498149"/>
            <a:ext cx="231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New Design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26D758-8BEF-85F6-92A9-E21B667D64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8328" y="3968182"/>
            <a:ext cx="5092023" cy="247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6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row: Left 21">
            <a:extLst>
              <a:ext uri="{FF2B5EF4-FFF2-40B4-BE49-F238E27FC236}">
                <a16:creationId xmlns:a16="http://schemas.microsoft.com/office/drawing/2014/main" id="{7332C016-B572-82E4-EBBE-3DAC669B4DE1}"/>
              </a:ext>
            </a:extLst>
          </p:cNvPr>
          <p:cNvSpPr/>
          <p:nvPr/>
        </p:nvSpPr>
        <p:spPr>
          <a:xfrm>
            <a:off x="324871" y="4741295"/>
            <a:ext cx="1018220" cy="36994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Exhaust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488FB-5D1C-B8F0-EBF6-A582A658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Revised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A57D0-E2B0-AD2B-A0CB-85ACF566B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40445"/>
            <a:ext cx="10121811" cy="4736518"/>
          </a:xfrm>
        </p:spPr>
        <p:txBody>
          <a:bodyPr/>
          <a:lstStyle/>
          <a:p>
            <a:r>
              <a:rPr lang="en-GB" dirty="0"/>
              <a:t>Support cones need to be sided</a:t>
            </a:r>
          </a:p>
          <a:p>
            <a:pPr lvl="1"/>
            <a:r>
              <a:rPr lang="en-GB" dirty="0"/>
              <a:t>Left side module is on bottom side of the stave structure</a:t>
            </a:r>
          </a:p>
          <a:p>
            <a:pPr lvl="2"/>
            <a:r>
              <a:rPr lang="en-GB" dirty="0"/>
              <a:t>Cone interface must be on top surface</a:t>
            </a:r>
          </a:p>
          <a:p>
            <a:pPr lvl="1"/>
            <a:r>
              <a:rPr lang="en-GB" dirty="0"/>
              <a:t>Right side module is on the top side</a:t>
            </a:r>
          </a:p>
          <a:p>
            <a:pPr lvl="2"/>
            <a:r>
              <a:rPr lang="en-GB" dirty="0"/>
              <a:t>Cone support must be on the bottom surface or end 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40420-8B55-B1CC-58F6-250FF5DA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681B07-76D3-002E-5934-8A0B5DE71610}"/>
              </a:ext>
            </a:extLst>
          </p:cNvPr>
          <p:cNvSpPr/>
          <p:nvPr/>
        </p:nvSpPr>
        <p:spPr>
          <a:xfrm>
            <a:off x="1336431" y="4554311"/>
            <a:ext cx="965555" cy="12149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A2B403-2540-5393-ABC9-D17D902763FA}"/>
              </a:ext>
            </a:extLst>
          </p:cNvPr>
          <p:cNvSpPr/>
          <p:nvPr/>
        </p:nvSpPr>
        <p:spPr>
          <a:xfrm rot="2700000">
            <a:off x="545257" y="4226498"/>
            <a:ext cx="965555" cy="12149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74B79-128E-EEC8-B112-FB2BC259B5D3}"/>
              </a:ext>
            </a:extLst>
          </p:cNvPr>
          <p:cNvSpPr/>
          <p:nvPr/>
        </p:nvSpPr>
        <p:spPr>
          <a:xfrm>
            <a:off x="1336431" y="4671575"/>
            <a:ext cx="8825547" cy="5093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Stave Structure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DCA3DF-AC69-17C5-8009-67983EBA9F37}"/>
              </a:ext>
            </a:extLst>
          </p:cNvPr>
          <p:cNvSpPr/>
          <p:nvPr/>
        </p:nvSpPr>
        <p:spPr>
          <a:xfrm>
            <a:off x="1412365" y="5180962"/>
            <a:ext cx="627451" cy="23659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ASIC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673BC5-4719-C7F0-AB4E-2AE9565E2C44}"/>
              </a:ext>
            </a:extLst>
          </p:cNvPr>
          <p:cNvSpPr/>
          <p:nvPr/>
        </p:nvSpPr>
        <p:spPr>
          <a:xfrm>
            <a:off x="2114684" y="5180962"/>
            <a:ext cx="3844903" cy="2365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LAS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32C90B-0920-4053-48D2-C9002E3FD1D6}"/>
              </a:ext>
            </a:extLst>
          </p:cNvPr>
          <p:cNvGrpSpPr/>
          <p:nvPr/>
        </p:nvGrpSpPr>
        <p:grpSpPr>
          <a:xfrm flipH="1">
            <a:off x="5465352" y="4427893"/>
            <a:ext cx="4547222" cy="236593"/>
            <a:chOff x="6040848" y="4362455"/>
            <a:chExt cx="4547222" cy="2365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159D9EA-9CF5-50CA-BDEC-7EA304C2BB24}"/>
                </a:ext>
              </a:extLst>
            </p:cNvPr>
            <p:cNvSpPr/>
            <p:nvPr/>
          </p:nvSpPr>
          <p:spPr>
            <a:xfrm>
              <a:off x="6040848" y="4362455"/>
              <a:ext cx="627451" cy="23659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ASIC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EE403A-C26A-2B2A-971C-6A6BE0FFC93E}"/>
                </a:ext>
              </a:extLst>
            </p:cNvPr>
            <p:cNvSpPr/>
            <p:nvPr/>
          </p:nvSpPr>
          <p:spPr>
            <a:xfrm>
              <a:off x="6743167" y="4362455"/>
              <a:ext cx="3844903" cy="2365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LAS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D11C4BF-7723-6DB9-E5CB-A8A1AB3AF818}"/>
              </a:ext>
            </a:extLst>
          </p:cNvPr>
          <p:cNvSpPr/>
          <p:nvPr/>
        </p:nvSpPr>
        <p:spPr>
          <a:xfrm rot="5400000">
            <a:off x="9768846" y="4646881"/>
            <a:ext cx="936000" cy="12149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0B4230-FC69-1937-8523-E3FB7675B7C7}"/>
              </a:ext>
            </a:extLst>
          </p:cNvPr>
          <p:cNvSpPr/>
          <p:nvPr/>
        </p:nvSpPr>
        <p:spPr>
          <a:xfrm rot="18900000">
            <a:off x="10082713" y="3874139"/>
            <a:ext cx="965555" cy="12149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Bent 19">
            <a:extLst>
              <a:ext uri="{FF2B5EF4-FFF2-40B4-BE49-F238E27FC236}">
                <a16:creationId xmlns:a16="http://schemas.microsoft.com/office/drawing/2014/main" id="{A6AFDB6F-D25D-D734-73A6-A17037F18B11}"/>
              </a:ext>
            </a:extLst>
          </p:cNvPr>
          <p:cNvSpPr/>
          <p:nvPr/>
        </p:nvSpPr>
        <p:spPr>
          <a:xfrm rot="10800000">
            <a:off x="10034533" y="4276396"/>
            <a:ext cx="421945" cy="826983"/>
          </a:xfrm>
          <a:prstGeom prst="bentArrow">
            <a:avLst>
              <a:gd name="adj1" fmla="val 37226"/>
              <a:gd name="adj2" fmla="val 41811"/>
              <a:gd name="adj3" fmla="val 37246"/>
              <a:gd name="adj4" fmla="val 2773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8C2FE3-2106-0E57-77A1-7AF9F3D0E57D}"/>
              </a:ext>
            </a:extLst>
          </p:cNvPr>
          <p:cNvSpPr/>
          <p:nvPr/>
        </p:nvSpPr>
        <p:spPr>
          <a:xfrm rot="18900000">
            <a:off x="10222837" y="3925176"/>
            <a:ext cx="922679" cy="1707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Coolant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DAB52E-0E75-913B-12ED-DAD98686C04C}"/>
              </a:ext>
            </a:extLst>
          </p:cNvPr>
          <p:cNvSpPr/>
          <p:nvPr/>
        </p:nvSpPr>
        <p:spPr>
          <a:xfrm>
            <a:off x="9399639" y="5180962"/>
            <a:ext cx="897953" cy="14148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B36007-57D5-9988-44E1-E108C95BC7C1}"/>
              </a:ext>
            </a:extLst>
          </p:cNvPr>
          <p:cNvSpPr txBox="1"/>
          <p:nvPr/>
        </p:nvSpPr>
        <p:spPr>
          <a:xfrm>
            <a:off x="8381617" y="5807631"/>
            <a:ext cx="2568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Alternate mounting point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53D6471-90B0-1593-8632-9EA598B030CA}"/>
              </a:ext>
            </a:extLst>
          </p:cNvPr>
          <p:cNvCxnSpPr>
            <a:stCxn id="24" idx="0"/>
            <a:endCxn id="23" idx="2"/>
          </p:cNvCxnSpPr>
          <p:nvPr/>
        </p:nvCxnSpPr>
        <p:spPr>
          <a:xfrm flipV="1">
            <a:off x="9665719" y="5322447"/>
            <a:ext cx="182897" cy="485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30D0BB6-C4C0-0AEC-3126-624A8A13FE65}"/>
              </a:ext>
            </a:extLst>
          </p:cNvPr>
          <p:cNvSpPr txBox="1"/>
          <p:nvPr/>
        </p:nvSpPr>
        <p:spPr>
          <a:xfrm>
            <a:off x="10622385" y="4700457"/>
            <a:ext cx="114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Fasteners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BC953-AA4C-9A9A-00FD-C331CC90D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498" y="1568474"/>
            <a:ext cx="2637288" cy="1816798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F7951AE-C475-A1C4-8C79-1971F729578C}"/>
              </a:ext>
            </a:extLst>
          </p:cNvPr>
          <p:cNvSpPr/>
          <p:nvPr/>
        </p:nvSpPr>
        <p:spPr>
          <a:xfrm>
            <a:off x="9663830" y="2361156"/>
            <a:ext cx="526093" cy="338203"/>
          </a:xfrm>
          <a:custGeom>
            <a:avLst/>
            <a:gdLst>
              <a:gd name="connsiteX0" fmla="*/ 0 w 526093"/>
              <a:gd name="connsiteY0" fmla="*/ 256784 h 338203"/>
              <a:gd name="connsiteX1" fmla="*/ 313151 w 526093"/>
              <a:gd name="connsiteY1" fmla="*/ 0 h 338203"/>
              <a:gd name="connsiteX2" fmla="*/ 526093 w 526093"/>
              <a:gd name="connsiteY2" fmla="*/ 87682 h 338203"/>
              <a:gd name="connsiteX3" fmla="*/ 225469 w 526093"/>
              <a:gd name="connsiteY3" fmla="*/ 338203 h 338203"/>
              <a:gd name="connsiteX4" fmla="*/ 0 w 526093"/>
              <a:gd name="connsiteY4" fmla="*/ 256784 h 33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093" h="338203">
                <a:moveTo>
                  <a:pt x="0" y="256784"/>
                </a:moveTo>
                <a:lnTo>
                  <a:pt x="313151" y="0"/>
                </a:lnTo>
                <a:lnTo>
                  <a:pt x="526093" y="87682"/>
                </a:lnTo>
                <a:lnTo>
                  <a:pt x="225469" y="338203"/>
                </a:lnTo>
                <a:lnTo>
                  <a:pt x="0" y="256784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190908-61D6-E681-48C5-D43B75C8F8C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1537586" y="4390708"/>
            <a:ext cx="280024" cy="5983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66AC2F-3E3A-0FEA-0846-246944C3BA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10021966" y="4617744"/>
            <a:ext cx="280024" cy="5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0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1C3F0-F8B1-855A-2819-24EDF4EBF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96EA5-E481-6637-52CF-3026AC35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Revised Design – Wider ASIC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54714-6EF1-F16C-D503-841A5C18C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445"/>
            <a:ext cx="7672832" cy="4736518"/>
          </a:xfrm>
        </p:spPr>
        <p:txBody>
          <a:bodyPr>
            <a:normAutofit/>
          </a:bodyPr>
          <a:lstStyle/>
          <a:p>
            <a:r>
              <a:rPr lang="en-GB" sz="2400" dirty="0"/>
              <a:t>With wider ASIC there’s no room for through holes in stave</a:t>
            </a:r>
          </a:p>
          <a:p>
            <a:r>
              <a:rPr lang="en-GB" sz="2400" dirty="0"/>
              <a:t>ASIC cooling above bolt boles will be compromised</a:t>
            </a:r>
          </a:p>
          <a:p>
            <a:r>
              <a:rPr lang="en-GB" sz="2400" dirty="0"/>
              <a:t>If high power output components can be localised over the foam backed regions this may not be an issue</a:t>
            </a:r>
          </a:p>
          <a:p>
            <a:r>
              <a:rPr lang="en-GB" sz="2400" dirty="0"/>
              <a:t>Otherwise, we could invert end 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0C69A-D376-0E5E-9F72-F95801216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6922485-2D6E-F644-9567-7BC2450F1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498" y="1568474"/>
            <a:ext cx="2637288" cy="1816798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9901292-CFA0-DE7C-B456-6FE8391273C2}"/>
              </a:ext>
            </a:extLst>
          </p:cNvPr>
          <p:cNvSpPr/>
          <p:nvPr/>
        </p:nvSpPr>
        <p:spPr>
          <a:xfrm>
            <a:off x="9457151" y="2361157"/>
            <a:ext cx="732772" cy="532356"/>
          </a:xfrm>
          <a:custGeom>
            <a:avLst/>
            <a:gdLst>
              <a:gd name="connsiteX0" fmla="*/ 0 w 526093"/>
              <a:gd name="connsiteY0" fmla="*/ 256784 h 338203"/>
              <a:gd name="connsiteX1" fmla="*/ 313151 w 526093"/>
              <a:gd name="connsiteY1" fmla="*/ 0 h 338203"/>
              <a:gd name="connsiteX2" fmla="*/ 526093 w 526093"/>
              <a:gd name="connsiteY2" fmla="*/ 87682 h 338203"/>
              <a:gd name="connsiteX3" fmla="*/ 225469 w 526093"/>
              <a:gd name="connsiteY3" fmla="*/ 338203 h 338203"/>
              <a:gd name="connsiteX4" fmla="*/ 0 w 526093"/>
              <a:gd name="connsiteY4" fmla="*/ 256784 h 338203"/>
              <a:gd name="connsiteX0" fmla="*/ 0 w 707720"/>
              <a:gd name="connsiteY0" fmla="*/ 457200 h 457200"/>
              <a:gd name="connsiteX1" fmla="*/ 494778 w 707720"/>
              <a:gd name="connsiteY1" fmla="*/ 0 h 457200"/>
              <a:gd name="connsiteX2" fmla="*/ 707720 w 707720"/>
              <a:gd name="connsiteY2" fmla="*/ 87682 h 457200"/>
              <a:gd name="connsiteX3" fmla="*/ 407096 w 707720"/>
              <a:gd name="connsiteY3" fmla="*/ 338203 h 457200"/>
              <a:gd name="connsiteX4" fmla="*/ 0 w 707720"/>
              <a:gd name="connsiteY4" fmla="*/ 457200 h 457200"/>
              <a:gd name="connsiteX0" fmla="*/ 0 w 707720"/>
              <a:gd name="connsiteY0" fmla="*/ 457200 h 538619"/>
              <a:gd name="connsiteX1" fmla="*/ 494778 w 707720"/>
              <a:gd name="connsiteY1" fmla="*/ 0 h 538619"/>
              <a:gd name="connsiteX2" fmla="*/ 707720 w 707720"/>
              <a:gd name="connsiteY2" fmla="*/ 87682 h 538619"/>
              <a:gd name="connsiteX3" fmla="*/ 237994 w 707720"/>
              <a:gd name="connsiteY3" fmla="*/ 538619 h 538619"/>
              <a:gd name="connsiteX4" fmla="*/ 0 w 707720"/>
              <a:gd name="connsiteY4" fmla="*/ 457200 h 538619"/>
              <a:gd name="connsiteX0" fmla="*/ 0 w 732772"/>
              <a:gd name="connsiteY0" fmla="*/ 444674 h 538619"/>
              <a:gd name="connsiteX1" fmla="*/ 519830 w 732772"/>
              <a:gd name="connsiteY1" fmla="*/ 0 h 538619"/>
              <a:gd name="connsiteX2" fmla="*/ 732772 w 732772"/>
              <a:gd name="connsiteY2" fmla="*/ 87682 h 538619"/>
              <a:gd name="connsiteX3" fmla="*/ 263046 w 732772"/>
              <a:gd name="connsiteY3" fmla="*/ 538619 h 538619"/>
              <a:gd name="connsiteX4" fmla="*/ 0 w 732772"/>
              <a:gd name="connsiteY4" fmla="*/ 444674 h 538619"/>
              <a:gd name="connsiteX0" fmla="*/ 0 w 732772"/>
              <a:gd name="connsiteY0" fmla="*/ 444674 h 532356"/>
              <a:gd name="connsiteX1" fmla="*/ 519830 w 732772"/>
              <a:gd name="connsiteY1" fmla="*/ 0 h 532356"/>
              <a:gd name="connsiteX2" fmla="*/ 732772 w 732772"/>
              <a:gd name="connsiteY2" fmla="*/ 87682 h 532356"/>
              <a:gd name="connsiteX3" fmla="*/ 219205 w 732772"/>
              <a:gd name="connsiteY3" fmla="*/ 532356 h 532356"/>
              <a:gd name="connsiteX4" fmla="*/ 0 w 732772"/>
              <a:gd name="connsiteY4" fmla="*/ 444674 h 53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772" h="532356">
                <a:moveTo>
                  <a:pt x="0" y="444674"/>
                </a:moveTo>
                <a:lnTo>
                  <a:pt x="519830" y="0"/>
                </a:lnTo>
                <a:lnTo>
                  <a:pt x="732772" y="87682"/>
                </a:lnTo>
                <a:lnTo>
                  <a:pt x="219205" y="532356"/>
                </a:lnTo>
                <a:lnTo>
                  <a:pt x="0" y="444674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Arrow: Left 39">
            <a:extLst>
              <a:ext uri="{FF2B5EF4-FFF2-40B4-BE49-F238E27FC236}">
                <a16:creationId xmlns:a16="http://schemas.microsoft.com/office/drawing/2014/main" id="{24C16EA2-2E8E-02B0-12CE-5FD4056A2431}"/>
              </a:ext>
            </a:extLst>
          </p:cNvPr>
          <p:cNvSpPr/>
          <p:nvPr/>
        </p:nvSpPr>
        <p:spPr>
          <a:xfrm>
            <a:off x="324871" y="4741295"/>
            <a:ext cx="1018220" cy="36994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Exhaust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1E56CA5-6546-9CC2-57FF-8B9502071A5F}"/>
              </a:ext>
            </a:extLst>
          </p:cNvPr>
          <p:cNvSpPr/>
          <p:nvPr/>
        </p:nvSpPr>
        <p:spPr>
          <a:xfrm>
            <a:off x="1336431" y="4554311"/>
            <a:ext cx="965555" cy="12149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00AB39-8B34-64BC-0069-983AEAFA4776}"/>
              </a:ext>
            </a:extLst>
          </p:cNvPr>
          <p:cNvSpPr/>
          <p:nvPr/>
        </p:nvSpPr>
        <p:spPr>
          <a:xfrm rot="2700000">
            <a:off x="545257" y="4226498"/>
            <a:ext cx="965555" cy="12149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ADD1BEF-7688-579E-BD02-D5ED06CF497E}"/>
              </a:ext>
            </a:extLst>
          </p:cNvPr>
          <p:cNvSpPr/>
          <p:nvPr/>
        </p:nvSpPr>
        <p:spPr>
          <a:xfrm>
            <a:off x="1336431" y="4671575"/>
            <a:ext cx="8825547" cy="5093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Stave Structure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9004D6A-E5BB-EEE1-6E68-51E908D78336}"/>
              </a:ext>
            </a:extLst>
          </p:cNvPr>
          <p:cNvSpPr/>
          <p:nvPr/>
        </p:nvSpPr>
        <p:spPr>
          <a:xfrm>
            <a:off x="1412365" y="5180962"/>
            <a:ext cx="627451" cy="236593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ASIC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1B991EE-4F0E-A714-56BD-C7AD9DFC7220}"/>
              </a:ext>
            </a:extLst>
          </p:cNvPr>
          <p:cNvSpPr/>
          <p:nvPr/>
        </p:nvSpPr>
        <p:spPr>
          <a:xfrm>
            <a:off x="2114684" y="5180962"/>
            <a:ext cx="3844903" cy="2365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LAS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272EE2-FBC3-B49E-55DE-2174B67E7340}"/>
              </a:ext>
            </a:extLst>
          </p:cNvPr>
          <p:cNvGrpSpPr/>
          <p:nvPr/>
        </p:nvGrpSpPr>
        <p:grpSpPr>
          <a:xfrm flipH="1">
            <a:off x="5465352" y="4427893"/>
            <a:ext cx="4547222" cy="236593"/>
            <a:chOff x="6040848" y="4362455"/>
            <a:chExt cx="4547222" cy="23659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2448579-5DDE-096C-54B8-F6B12DBE710F}"/>
                </a:ext>
              </a:extLst>
            </p:cNvPr>
            <p:cNvSpPr/>
            <p:nvPr/>
          </p:nvSpPr>
          <p:spPr>
            <a:xfrm>
              <a:off x="6040848" y="4362455"/>
              <a:ext cx="627451" cy="236593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ASIC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B4D19D3-3222-0A81-CE77-05DD89551A90}"/>
                </a:ext>
              </a:extLst>
            </p:cNvPr>
            <p:cNvSpPr/>
            <p:nvPr/>
          </p:nvSpPr>
          <p:spPr>
            <a:xfrm>
              <a:off x="6743167" y="4362455"/>
              <a:ext cx="3844903" cy="2365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ysClr val="windowText" lastClr="000000"/>
                  </a:solidFill>
                </a:rPr>
                <a:t>LAS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5B1EFDDA-6860-64C2-BDD4-380CF18046F4}"/>
              </a:ext>
            </a:extLst>
          </p:cNvPr>
          <p:cNvSpPr/>
          <p:nvPr/>
        </p:nvSpPr>
        <p:spPr>
          <a:xfrm rot="5400000">
            <a:off x="9768846" y="4646881"/>
            <a:ext cx="936000" cy="12149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553EEC6-E35F-0E1A-9DC2-1BF7357D66E4}"/>
              </a:ext>
            </a:extLst>
          </p:cNvPr>
          <p:cNvSpPr/>
          <p:nvPr/>
        </p:nvSpPr>
        <p:spPr>
          <a:xfrm rot="18900000">
            <a:off x="10082713" y="3874139"/>
            <a:ext cx="965555" cy="12149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row: Bent 50">
            <a:extLst>
              <a:ext uri="{FF2B5EF4-FFF2-40B4-BE49-F238E27FC236}">
                <a16:creationId xmlns:a16="http://schemas.microsoft.com/office/drawing/2014/main" id="{063C048D-682C-E2E6-7678-5A55FAD18FC3}"/>
              </a:ext>
            </a:extLst>
          </p:cNvPr>
          <p:cNvSpPr/>
          <p:nvPr/>
        </p:nvSpPr>
        <p:spPr>
          <a:xfrm rot="10800000">
            <a:off x="10034533" y="4276396"/>
            <a:ext cx="421945" cy="826983"/>
          </a:xfrm>
          <a:prstGeom prst="bentArrow">
            <a:avLst>
              <a:gd name="adj1" fmla="val 37226"/>
              <a:gd name="adj2" fmla="val 41811"/>
              <a:gd name="adj3" fmla="val 37246"/>
              <a:gd name="adj4" fmla="val 2773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C40AF9B-DC70-4166-EBFB-06D743339B7F}"/>
              </a:ext>
            </a:extLst>
          </p:cNvPr>
          <p:cNvSpPr/>
          <p:nvPr/>
        </p:nvSpPr>
        <p:spPr>
          <a:xfrm rot="18900000">
            <a:off x="10222837" y="3925176"/>
            <a:ext cx="922679" cy="1707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Coolant</a:t>
            </a:r>
            <a:endParaRPr lang="en-GB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75C597-8E9A-3ADB-835B-C6FCDFC3013D}"/>
              </a:ext>
            </a:extLst>
          </p:cNvPr>
          <p:cNvSpPr txBox="1"/>
          <p:nvPr/>
        </p:nvSpPr>
        <p:spPr>
          <a:xfrm>
            <a:off x="10622385" y="4700457"/>
            <a:ext cx="114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Fasteners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FA2EFC1-72AE-A508-8979-D4756909E4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1537586" y="4390708"/>
            <a:ext cx="280024" cy="59835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4F292DF-3C16-3384-E3B4-E4BE14CF7C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10021966" y="4617744"/>
            <a:ext cx="280024" cy="59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1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3316-9885-1FEF-9412-AD84E091F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Inverting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79500-94E1-E85A-3196-D6338EB6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LEC of </a:t>
            </a:r>
            <a:r>
              <a:rPr lang="en-GB" dirty="0" smtClean="0"/>
              <a:t>the modules </a:t>
            </a:r>
            <a:r>
              <a:rPr lang="en-GB" dirty="0"/>
              <a:t>closest to the stave end would now face the centre of the stave.</a:t>
            </a:r>
          </a:p>
          <a:p>
            <a:endParaRPr lang="en-GB" dirty="0"/>
          </a:p>
          <a:p>
            <a:r>
              <a:rPr lang="en-GB" dirty="0"/>
              <a:t>Pros</a:t>
            </a:r>
          </a:p>
          <a:p>
            <a:pPr lvl="1"/>
            <a:r>
              <a:rPr lang="en-GB" dirty="0"/>
              <a:t>ASIC no longer interferes with stave support</a:t>
            </a:r>
          </a:p>
          <a:p>
            <a:pPr lvl="1"/>
            <a:r>
              <a:rPr lang="en-GB" dirty="0"/>
              <a:t>Moves ASIC &amp; LEC away from stave end</a:t>
            </a:r>
          </a:p>
          <a:p>
            <a:pPr lvl="1"/>
            <a:r>
              <a:rPr lang="en-GB" dirty="0"/>
              <a:t>Optimise FPC lengths</a:t>
            </a:r>
          </a:p>
          <a:p>
            <a:pPr lvl="1"/>
            <a:r>
              <a:rPr lang="en-GB" dirty="0"/>
              <a:t>Stave length can be further reduced</a:t>
            </a:r>
          </a:p>
          <a:p>
            <a:r>
              <a:rPr lang="en-GB" dirty="0"/>
              <a:t>Cons</a:t>
            </a:r>
          </a:p>
          <a:p>
            <a:pPr lvl="1"/>
            <a:r>
              <a:rPr lang="en-GB" dirty="0"/>
              <a:t>Introduced </a:t>
            </a:r>
            <a:r>
              <a:rPr lang="en-GB" dirty="0" smtClean="0"/>
              <a:t>left </a:t>
            </a:r>
            <a:r>
              <a:rPr lang="en-GB" dirty="0"/>
              <a:t>and </a:t>
            </a:r>
            <a:r>
              <a:rPr lang="en-GB" dirty="0" smtClean="0"/>
              <a:t>right handed </a:t>
            </a:r>
            <a:r>
              <a:rPr lang="en-GB" dirty="0"/>
              <a:t>modules (need to check this is true)</a:t>
            </a:r>
          </a:p>
          <a:p>
            <a:pPr lvl="1"/>
            <a:r>
              <a:rPr lang="en-GB" dirty="0"/>
              <a:t>Internal tooling more challenging/increased number of parts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85928-CA86-2E33-78CC-EF2960F6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91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B5942-B326-74F5-7B37-8E5321A97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Inverted End 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521B9-E704-82B2-F8E9-8EA938E7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9F4BCB-8510-DA75-F42D-D3950C6E5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0448"/>
            <a:ext cx="12192000" cy="2917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E3AD53-BDF1-FF54-0541-5195D99768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27"/>
          <a:stretch/>
        </p:blipFill>
        <p:spPr>
          <a:xfrm>
            <a:off x="181627" y="4253338"/>
            <a:ext cx="12010374" cy="23714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107897F-4E97-59A8-5784-DF58EC9364FB}"/>
              </a:ext>
            </a:extLst>
          </p:cNvPr>
          <p:cNvSpPr/>
          <p:nvPr/>
        </p:nvSpPr>
        <p:spPr>
          <a:xfrm>
            <a:off x="7014575" y="5107377"/>
            <a:ext cx="494778" cy="3569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1E93522F-3046-0467-21E6-192A96460753}"/>
              </a:ext>
            </a:extLst>
          </p:cNvPr>
          <p:cNvSpPr/>
          <p:nvPr/>
        </p:nvSpPr>
        <p:spPr>
          <a:xfrm>
            <a:off x="7797452" y="5956126"/>
            <a:ext cx="1602187" cy="696919"/>
          </a:xfrm>
          <a:prstGeom prst="borderCallout1">
            <a:avLst>
              <a:gd name="adj1" fmla="val -1021"/>
              <a:gd name="adj2" fmla="val 1049"/>
              <a:gd name="adj3" fmla="val -98688"/>
              <a:gd name="adj4" fmla="val -3442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Additional Tooling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270BEF-0C02-0EB6-BC84-C2F9FBC5C2DA}"/>
              </a:ext>
            </a:extLst>
          </p:cNvPr>
          <p:cNvSpPr/>
          <p:nvPr/>
        </p:nvSpPr>
        <p:spPr>
          <a:xfrm>
            <a:off x="1931159" y="5107377"/>
            <a:ext cx="494778" cy="35699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allout: Line 13">
            <a:extLst>
              <a:ext uri="{FF2B5EF4-FFF2-40B4-BE49-F238E27FC236}">
                <a16:creationId xmlns:a16="http://schemas.microsoft.com/office/drawing/2014/main" id="{71E9160A-2E75-3BCF-B639-F3E26E623651}"/>
              </a:ext>
            </a:extLst>
          </p:cNvPr>
          <p:cNvSpPr/>
          <p:nvPr/>
        </p:nvSpPr>
        <p:spPr>
          <a:xfrm>
            <a:off x="2425937" y="5795955"/>
            <a:ext cx="2286000" cy="696919"/>
          </a:xfrm>
          <a:prstGeom prst="borderCallout1">
            <a:avLst>
              <a:gd name="adj1" fmla="val 19729"/>
              <a:gd name="adj2" fmla="val -572"/>
              <a:gd name="adj3" fmla="val -72559"/>
              <a:gd name="adj4" fmla="val -1355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End support can move in by approx. 6mm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EA1D08-615D-EF92-3C76-A6A5677E7906}"/>
              </a:ext>
            </a:extLst>
          </p:cNvPr>
          <p:cNvSpPr/>
          <p:nvPr/>
        </p:nvSpPr>
        <p:spPr>
          <a:xfrm>
            <a:off x="1931159" y="2392471"/>
            <a:ext cx="5766085" cy="19352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4464B9-E9C4-F4FB-B2B0-F51A33D1C02B}"/>
              </a:ext>
            </a:extLst>
          </p:cNvPr>
          <p:cNvSpPr/>
          <p:nvPr/>
        </p:nvSpPr>
        <p:spPr>
          <a:xfrm>
            <a:off x="7014575" y="2406618"/>
            <a:ext cx="5292247" cy="1935271"/>
          </a:xfrm>
          <a:prstGeom prst="rect">
            <a:avLst/>
          </a:prstGeom>
          <a:noFill/>
          <a:ln w="28575"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06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C98D-C226-6C2F-27A2-E635B30B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A042-5039-E553-3A6E-855F9668D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ASIC dimensions?</a:t>
            </a:r>
          </a:p>
          <a:p>
            <a:pPr lvl="1"/>
            <a:r>
              <a:rPr lang="en-GB" dirty="0"/>
              <a:t>SLDO is primary power output components occupies 7x 0.5 mm in Stephanie’s models?</a:t>
            </a:r>
          </a:p>
          <a:p>
            <a:r>
              <a:rPr lang="en-GB" dirty="0"/>
              <a:t>Is there a benefit to reducing L4 and L3 length any further</a:t>
            </a:r>
          </a:p>
          <a:p>
            <a:pPr lvl="1"/>
            <a:r>
              <a:rPr lang="en-GB" dirty="0"/>
              <a:t>Is the answer different if we move to 5 RSU on L3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Outlet flow from K9 foam blocks tends to have a large thermal gradient which stabilises over module length</a:t>
            </a:r>
          </a:p>
          <a:p>
            <a:pPr lvl="1"/>
            <a:r>
              <a:rPr lang="en-GB" dirty="0" smtClean="0"/>
              <a:t>Not sure what temperature profile will look like with K9 blocks close together.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09714-43EA-09A1-83B9-B21E8058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36EEA-5A28-4A70-BCAC-0B68DA8D366C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27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32787</TotalTime>
  <Words>356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Palatino Linotype</vt:lpstr>
      <vt:lpstr>Verdana</vt:lpstr>
      <vt:lpstr>Office Theme</vt:lpstr>
      <vt:lpstr>Stave End Support Update</vt:lpstr>
      <vt:lpstr>Introduction</vt:lpstr>
      <vt:lpstr>Revised Design</vt:lpstr>
      <vt:lpstr>Revised Design – Wider ASIC</vt:lpstr>
      <vt:lpstr>Inverting Modules</vt:lpstr>
      <vt:lpstr>Inverted End Module</vt:lpstr>
      <vt:lpstr>Open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 Viehhauser</dc:creator>
  <cp:lastModifiedBy>Huddart, Adam (STFC,RAL,TECH)</cp:lastModifiedBy>
  <cp:revision>1216</cp:revision>
  <dcterms:created xsi:type="dcterms:W3CDTF">2018-10-16T11:54:38Z</dcterms:created>
  <dcterms:modified xsi:type="dcterms:W3CDTF">2024-12-18T16:13:34Z</dcterms:modified>
</cp:coreProperties>
</file>