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75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71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E4F342-51F1-480C-9FA5-744B94692FB9}" type="datetimeFigureOut">
              <a:rPr lang="en-US" smtClean="0"/>
              <a:t>11/23/2016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B863BD-A87C-4291-8DED-20E479F99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868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C80785A-A73E-4504-A35F-56FC9405BF01}" type="slidenum"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</a:t>
            </a:fld>
            <a:endParaRPr lang="en-US" altLang="en-US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7106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6" name="Rectangle 2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7446F880-D8B7-42C7-94E0-029E4816C1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72590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38330C-0238-4493-9E2B-596A3A1E2A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78884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6" name="Rectangle 24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FA700FCF-68CC-44F2-8EDD-F02BFBD0A23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</p:spTree>
    <p:extLst>
      <p:ext uri="{BB962C8B-B14F-4D97-AF65-F5344CB8AC3E}">
        <p14:creationId xmlns:p14="http://schemas.microsoft.com/office/powerpoint/2010/main" val="29489715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2B298F20-D43C-4E60-AB56-4078223515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83312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6" name="Rectangle 24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5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26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7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F40B15D2-32B9-4192-B92A-55E4A2140F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95831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20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prstClr val="black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3699A8-2C3A-445F-BFC5-128AEDCA7E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00670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20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prstClr val="black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8" name="Rectangle 23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2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1" name="Rectangle 2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1AB58079-B8BE-4E5C-986A-EA3AD98B30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30011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72D456E3-E921-4798-9D12-A6C4A8C18C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5031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4" name="Rectangle 24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Don Lynch,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>
          <a:xfrm>
            <a:off x="8456613" y="6335713"/>
            <a:ext cx="457200" cy="441325"/>
          </a:xfrm>
        </p:spPr>
        <p:txBody>
          <a:bodyPr/>
          <a:lstStyle>
            <a:lvl1pPr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A40AC4F-F62B-45BE-93EB-7BFC5438119F}" type="slidenum">
              <a:rPr lang="en-US" altLang="en-US" smtClean="0"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2864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25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93BC0EC6-4BB3-40DE-AEFD-7C2A2B85CF4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</p:spTree>
    <p:extLst>
      <p:ext uri="{BB962C8B-B14F-4D97-AF65-F5344CB8AC3E}">
        <p14:creationId xmlns:p14="http://schemas.microsoft.com/office/powerpoint/2010/main" val="34500542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2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51A8D118-9091-41DA-87B1-6FA212C4814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</p:spTree>
    <p:extLst>
      <p:ext uri="{BB962C8B-B14F-4D97-AF65-F5344CB8AC3E}">
        <p14:creationId xmlns:p14="http://schemas.microsoft.com/office/powerpoint/2010/main" val="3072433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25603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25604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25605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March 26, 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Don Lynch,</a:t>
            </a:r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 algn="ctr">
              <a:defRPr sz="1600">
                <a:solidFill>
                  <a:srgbClr val="7B989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A40AC4F-F62B-45BE-93EB-7BFC5438119F}" type="slidenum">
              <a:rPr lang="en-US" altLang="en-US">
                <a:latin typeface="Arial" pitchFamily="34" charset="0"/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5614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5615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25616" name="Picture 19" descr="sPHENIX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6172200"/>
            <a:ext cx="2032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0612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ＭＳ Ｐゴシック" charset="0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ＭＳ Ｐゴシック" charset="0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algn="ctr" eaLnBrk="1" hangingPunct="1">
              <a:spcBef>
                <a:spcPct val="20000"/>
              </a:spcBef>
              <a:defRPr/>
            </a:pP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Agenda</a:t>
            </a:r>
            <a:r>
              <a:rPr lang="en-US" sz="33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(https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://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indico.bnl.gov/conferenceDisplay.py?confId=2598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85000"/>
              </a:lnSpc>
              <a:buBlip>
                <a:blip r:embed="rId3"/>
              </a:buBlip>
            </a:pP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Radiation concern prevents us from using the original thicker steel </a:t>
            </a:r>
            <a:r>
              <a:rPr lang="en-US" sz="2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 flattening of the roof for the return yoke (of the Full Field Test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 </a:t>
            </a:r>
            <a:r>
              <a:rPr lang="en-US" sz="2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 Opera </a:t>
            </a:r>
            <a:r>
              <a:rPr lang="en-US" sz="2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check</a:t>
            </a:r>
            <a:br>
              <a:rPr lang="en-US" sz="2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</a:br>
            <a:endParaRPr lang="en-US" sz="22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0" indent="0" algn="just">
              <a:lnSpc>
                <a:spcPct val="85000"/>
              </a:lnSpc>
              <a:buBlip>
                <a:blip r:embed="rId3"/>
              </a:buBlip>
            </a:pP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J. </a:t>
            </a:r>
            <a:r>
              <a:rPr lang="en-US" sz="22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Cozzolino’s</a:t>
            </a:r>
            <a:r>
              <a:rPr lang="en-US" sz="2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FE Analysis </a:t>
            </a:r>
            <a:r>
              <a:rPr lang="en-US" sz="220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(version J</a:t>
            </a:r>
            <a:r>
              <a:rPr lang="en-US" sz="2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  <a:endParaRPr lang="en-US" sz="22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endParaRPr lang="en-US" sz="20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Status Reports / Discussion: </a:t>
            </a:r>
            <a:endParaRPr lang="en-US" sz="2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85000"/>
              </a:lnSpc>
            </a:pPr>
            <a:endParaRPr lang="en-US" sz="20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Steel preparation</a:t>
            </a:r>
          </a:p>
          <a:p>
            <a:pPr marL="0" lvl="1" indent="0" eaLnBrk="1" hangingPunct="1">
              <a:spcBef>
                <a:spcPts val="500"/>
              </a:spcBef>
              <a:spcAft>
                <a:spcPts val="500"/>
              </a:spcAft>
              <a:defRPr/>
            </a:pPr>
            <a:r>
              <a:rPr lang="en-US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J. Hock: Getting riggers/technicians/HP to scan the steel before submitting the PO to </a:t>
            </a:r>
            <a:r>
              <a:rPr lang="en-US" sz="20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Streck</a:t>
            </a:r>
            <a:r>
              <a:rPr lang="en-US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…</a:t>
            </a:r>
            <a:endParaRPr lang="en-US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Power Supply Preparation/Dump Resistor</a:t>
            </a:r>
            <a:r>
              <a:rPr lang="en-US" dirty="0"/>
              <a:t> 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Quench Protection / DAQ Preparation</a:t>
            </a:r>
          </a:p>
          <a:p>
            <a:pPr marL="0" indent="0" eaLnBrk="1" hangingPunct="1">
              <a:spcBef>
                <a:spcPts val="500"/>
              </a:spcBef>
              <a:spcAft>
                <a:spcPts val="500"/>
              </a:spcAft>
              <a:defRPr/>
            </a:pPr>
            <a:r>
              <a:rPr lang="en-US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Perkul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 up development 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Front-End-Controller </a:t>
            </a:r>
            <a:r>
              <a:rPr lang="en-US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new ADC boards. Making cables to wire external clock and trigger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Cryo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Preparation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Valve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Box Extension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Measurements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/>
              <a:t> </a:t>
            </a:r>
          </a:p>
        </p:txBody>
      </p:sp>
      <p:sp>
        <p:nvSpPr>
          <p:cNvPr id="4099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7924800" y="6146800"/>
            <a:ext cx="609600" cy="441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DF45B0A-9A8E-4609-837A-15CD9F795822}" type="slidenum">
              <a:rPr lang="en-US" altLang="en-US"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200" smtClean="0">
              <a:solidFill>
                <a:srgbClr val="898989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597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prstDash val="solid"/>
          <a:tailEnd type="arrow" w="med" len="lg"/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5D7051A00D5AF47A732213FD862E4EF" ma:contentTypeVersion="0" ma:contentTypeDescription="Create a new document." ma:contentTypeScope="" ma:versionID="d1d3565193c5aa67aa5e6eb3295425a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A3E0241-6B5A-4C89-8E32-02CBE695F7F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61FABEE4-7751-4CDB-A84D-33EE480EC81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58F23DF-2BBA-421F-92B1-C350D5A408CD}">
  <ds:schemaRefs>
    <ds:schemaRef ds:uri="http://purl.org/dc/terms/"/>
    <ds:schemaRef ds:uri="http://purl.org/dc/dcmitype/"/>
    <ds:schemaRef ds:uri="http://schemas.microsoft.com/office/2006/documentManagement/types"/>
    <ds:schemaRef ds:uri="http://purl.org/dc/elements/1.1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60361</TotalTime>
  <Words>8</Words>
  <Application>Microsoft Office PowerPoint</Application>
  <PresentationFormat>On-screen Show (4:3)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ＭＳ Ｐゴシック</vt:lpstr>
      <vt:lpstr>Arial</vt:lpstr>
      <vt:lpstr>Calibri</vt:lpstr>
      <vt:lpstr>Georgia</vt:lpstr>
      <vt:lpstr>Symbol</vt:lpstr>
      <vt:lpstr>Times New Roman</vt:lpstr>
      <vt:lpstr>Wingdings</vt:lpstr>
      <vt:lpstr>Wingdings 2</vt:lpstr>
      <vt:lpstr>Civic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sPHENIX Magnet Biweekly Meeting</dc:title>
  <dc:creator>kinyip@bnl.gov</dc:creator>
  <cp:lastModifiedBy>Yip, Kin</cp:lastModifiedBy>
  <cp:revision>116</cp:revision>
  <dcterms:created xsi:type="dcterms:W3CDTF">2015-04-20T12:10:02Z</dcterms:created>
  <dcterms:modified xsi:type="dcterms:W3CDTF">2016-11-23T14:55:09Z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0x01010055D7051A00D5AF47A732213FD862E4EF</vt:lpwstr>
  </property>
</Properties>
</file>