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2" r:id="rId3"/>
    <p:sldId id="271" r:id="rId4"/>
    <p:sldId id="269" r:id="rId5"/>
    <p:sldId id="270" r:id="rId6"/>
    <p:sldId id="272" r:id="rId7"/>
    <p:sldId id="266" r:id="rId8"/>
    <p:sldId id="257" r:id="rId9"/>
    <p:sldId id="258" r:id="rId10"/>
    <p:sldId id="259" r:id="rId11"/>
    <p:sldId id="26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A1D64B-41DA-4986-A52D-8838A09314A4}" v="49" dt="2024-12-19T16:42:23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1" autoAdjust="0"/>
    <p:restoredTop sz="94660"/>
  </p:normalViewPr>
  <p:slideViewPr>
    <p:cSldViewPr snapToGrid="0">
      <p:cViewPr>
        <p:scale>
          <a:sx n="98" d="100"/>
          <a:sy n="98" d="100"/>
        </p:scale>
        <p:origin x="44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zmoun, Bob" userId="df2f8141-83e3-4d14-89d8-c4a64028f01e" providerId="ADAL" clId="{0BA1D64B-41DA-4986-A52D-8838A09314A4}"/>
    <pc:docChg chg="undo custSel addSld modSld">
      <pc:chgData name="Azmoun, Bob" userId="df2f8141-83e3-4d14-89d8-c4a64028f01e" providerId="ADAL" clId="{0BA1D64B-41DA-4986-A52D-8838A09314A4}" dt="2024-12-19T16:53:55.072" v="4174" actId="1076"/>
      <pc:docMkLst>
        <pc:docMk/>
      </pc:docMkLst>
      <pc:sldChg chg="modSp mod">
        <pc:chgData name="Azmoun, Bob" userId="df2f8141-83e3-4d14-89d8-c4a64028f01e" providerId="ADAL" clId="{0BA1D64B-41DA-4986-A52D-8838A09314A4}" dt="2024-12-19T16:51:38.155" v="4164" actId="207"/>
        <pc:sldMkLst>
          <pc:docMk/>
          <pc:sldMk cId="1529025610" sldId="256"/>
        </pc:sldMkLst>
        <pc:spChg chg="mod">
          <ac:chgData name="Azmoun, Bob" userId="df2f8141-83e3-4d14-89d8-c4a64028f01e" providerId="ADAL" clId="{0BA1D64B-41DA-4986-A52D-8838A09314A4}" dt="2024-12-19T16:51:38.155" v="4164" actId="207"/>
          <ac:spMkLst>
            <pc:docMk/>
            <pc:sldMk cId="1529025610" sldId="256"/>
            <ac:spMk id="2" creationId="{62EF7225-FE8D-61C0-22B4-669D45B0AC4F}"/>
          </ac:spMkLst>
        </pc:spChg>
        <pc:spChg chg="mod">
          <ac:chgData name="Azmoun, Bob" userId="df2f8141-83e3-4d14-89d8-c4a64028f01e" providerId="ADAL" clId="{0BA1D64B-41DA-4986-A52D-8838A09314A4}" dt="2024-12-19T16:50:41.779" v="4154" actId="1076"/>
          <ac:spMkLst>
            <pc:docMk/>
            <pc:sldMk cId="1529025610" sldId="256"/>
            <ac:spMk id="3" creationId="{265A7060-AA81-56DA-96A4-B8F5A65F0805}"/>
          </ac:spMkLst>
        </pc:spChg>
      </pc:sldChg>
      <pc:sldChg chg="addSp delSp modSp mod">
        <pc:chgData name="Azmoun, Bob" userId="df2f8141-83e3-4d14-89d8-c4a64028f01e" providerId="ADAL" clId="{0BA1D64B-41DA-4986-A52D-8838A09314A4}" dt="2024-12-19T15:06:18.245" v="567" actId="20577"/>
        <pc:sldMkLst>
          <pc:docMk/>
          <pc:sldMk cId="316397759" sldId="257"/>
        </pc:sldMkLst>
        <pc:spChg chg="mod">
          <ac:chgData name="Azmoun, Bob" userId="df2f8141-83e3-4d14-89d8-c4a64028f01e" providerId="ADAL" clId="{0BA1D64B-41DA-4986-A52D-8838A09314A4}" dt="2024-12-19T15:06:18.245" v="567" actId="20577"/>
          <ac:spMkLst>
            <pc:docMk/>
            <pc:sldMk cId="316397759" sldId="257"/>
            <ac:spMk id="4" creationId="{6E8566B8-4936-A60B-DF61-EA26B9C37D92}"/>
          </ac:spMkLst>
        </pc:spChg>
        <pc:spChg chg="add mod">
          <ac:chgData name="Azmoun, Bob" userId="df2f8141-83e3-4d14-89d8-c4a64028f01e" providerId="ADAL" clId="{0BA1D64B-41DA-4986-A52D-8838A09314A4}" dt="2024-12-19T14:56:45.069" v="160" actId="1076"/>
          <ac:spMkLst>
            <pc:docMk/>
            <pc:sldMk cId="316397759" sldId="257"/>
            <ac:spMk id="9" creationId="{DA105D99-E58D-0DEB-E4E7-184FCAFC7626}"/>
          </ac:spMkLst>
        </pc:spChg>
        <pc:spChg chg="add mod">
          <ac:chgData name="Azmoun, Bob" userId="df2f8141-83e3-4d14-89d8-c4a64028f01e" providerId="ADAL" clId="{0BA1D64B-41DA-4986-A52D-8838A09314A4}" dt="2024-12-19T15:04:56.292" v="541" actId="1076"/>
          <ac:spMkLst>
            <pc:docMk/>
            <pc:sldMk cId="316397759" sldId="257"/>
            <ac:spMk id="10" creationId="{4E41C6D7-40AD-3015-947F-7F784A93B33D}"/>
          </ac:spMkLst>
        </pc:spChg>
        <pc:spChg chg="add mod">
          <ac:chgData name="Azmoun, Bob" userId="df2f8141-83e3-4d14-89d8-c4a64028f01e" providerId="ADAL" clId="{0BA1D64B-41DA-4986-A52D-8838A09314A4}" dt="2024-12-19T15:03:17.658" v="482" actId="1076"/>
          <ac:spMkLst>
            <pc:docMk/>
            <pc:sldMk cId="316397759" sldId="257"/>
            <ac:spMk id="28" creationId="{54357931-9D19-3B51-CAAD-CD3EA6BE45D8}"/>
          </ac:spMkLst>
        </pc:spChg>
        <pc:spChg chg="add mod">
          <ac:chgData name="Azmoun, Bob" userId="df2f8141-83e3-4d14-89d8-c4a64028f01e" providerId="ADAL" clId="{0BA1D64B-41DA-4986-A52D-8838A09314A4}" dt="2024-12-19T15:03:31.469" v="484" actId="1076"/>
          <ac:spMkLst>
            <pc:docMk/>
            <pc:sldMk cId="316397759" sldId="257"/>
            <ac:spMk id="29" creationId="{460608E9-04F0-173A-89E7-6F0BE356559D}"/>
          </ac:spMkLst>
        </pc:spChg>
        <pc:spChg chg="add mod">
          <ac:chgData name="Azmoun, Bob" userId="df2f8141-83e3-4d14-89d8-c4a64028f01e" providerId="ADAL" clId="{0BA1D64B-41DA-4986-A52D-8838A09314A4}" dt="2024-12-19T15:05:30.149" v="560" actId="14100"/>
          <ac:spMkLst>
            <pc:docMk/>
            <pc:sldMk cId="316397759" sldId="257"/>
            <ac:spMk id="38" creationId="{C04AC6DF-E3E4-4EC8-3F72-D6112E6BDF62}"/>
          </ac:spMkLst>
        </pc:spChg>
        <pc:picChg chg="mod modCrop">
          <ac:chgData name="Azmoun, Bob" userId="df2f8141-83e3-4d14-89d8-c4a64028f01e" providerId="ADAL" clId="{0BA1D64B-41DA-4986-A52D-8838A09314A4}" dt="2024-12-19T15:03:41.556" v="487" actId="1076"/>
          <ac:picMkLst>
            <pc:docMk/>
            <pc:sldMk cId="316397759" sldId="257"/>
            <ac:picMk id="5" creationId="{1422BDA6-E5E4-628E-E3F0-2035A7114FAD}"/>
          </ac:picMkLst>
        </pc:picChg>
        <pc:picChg chg="del">
          <ac:chgData name="Azmoun, Bob" userId="df2f8141-83e3-4d14-89d8-c4a64028f01e" providerId="ADAL" clId="{0BA1D64B-41DA-4986-A52D-8838A09314A4}" dt="2024-12-19T14:49:44.613" v="34" actId="21"/>
          <ac:picMkLst>
            <pc:docMk/>
            <pc:sldMk cId="316397759" sldId="257"/>
            <ac:picMk id="8" creationId="{DF2F191F-A473-0238-39B9-0594510BD406}"/>
          </ac:picMkLst>
        </pc:picChg>
        <pc:cxnChg chg="add mod">
          <ac:chgData name="Azmoun, Bob" userId="df2f8141-83e3-4d14-89d8-c4a64028f01e" providerId="ADAL" clId="{0BA1D64B-41DA-4986-A52D-8838A09314A4}" dt="2024-12-19T15:05:40.984" v="562" actId="692"/>
          <ac:cxnSpMkLst>
            <pc:docMk/>
            <pc:sldMk cId="316397759" sldId="257"/>
            <ac:cxnSpMk id="12" creationId="{8FC3641E-E353-DD79-0639-7A1DB1E3D0BE}"/>
          </ac:cxnSpMkLst>
        </pc:cxnChg>
        <pc:cxnChg chg="add mod">
          <ac:chgData name="Azmoun, Bob" userId="df2f8141-83e3-4d14-89d8-c4a64028f01e" providerId="ADAL" clId="{0BA1D64B-41DA-4986-A52D-8838A09314A4}" dt="2024-12-19T14:56:29.854" v="157" actId="14100"/>
          <ac:cxnSpMkLst>
            <pc:docMk/>
            <pc:sldMk cId="316397759" sldId="257"/>
            <ac:cxnSpMk id="15" creationId="{BC04C440-0D59-4F8D-F132-4B20521933CF}"/>
          </ac:cxnSpMkLst>
        </pc:cxnChg>
        <pc:cxnChg chg="add mod">
          <ac:chgData name="Azmoun, Bob" userId="df2f8141-83e3-4d14-89d8-c4a64028f01e" providerId="ADAL" clId="{0BA1D64B-41DA-4986-A52D-8838A09314A4}" dt="2024-12-19T15:03:38.590" v="485" actId="14100"/>
          <ac:cxnSpMkLst>
            <pc:docMk/>
            <pc:sldMk cId="316397759" sldId="257"/>
            <ac:cxnSpMk id="31" creationId="{6F44FBE0-3AAD-270C-92B8-C89B863040B3}"/>
          </ac:cxnSpMkLst>
        </pc:cxnChg>
        <pc:cxnChg chg="add mod">
          <ac:chgData name="Azmoun, Bob" userId="df2f8141-83e3-4d14-89d8-c4a64028f01e" providerId="ADAL" clId="{0BA1D64B-41DA-4986-A52D-8838A09314A4}" dt="2024-12-19T15:03:25.500" v="483" actId="14100"/>
          <ac:cxnSpMkLst>
            <pc:docMk/>
            <pc:sldMk cId="316397759" sldId="257"/>
            <ac:cxnSpMk id="32" creationId="{E2310D18-213F-832E-02A2-C3E02626386C}"/>
          </ac:cxnSpMkLst>
        </pc:cxnChg>
        <pc:cxnChg chg="add mod">
          <ac:chgData name="Azmoun, Bob" userId="df2f8141-83e3-4d14-89d8-c4a64028f01e" providerId="ADAL" clId="{0BA1D64B-41DA-4986-A52D-8838A09314A4}" dt="2024-12-19T15:05:52.354" v="564" actId="692"/>
          <ac:cxnSpMkLst>
            <pc:docMk/>
            <pc:sldMk cId="316397759" sldId="257"/>
            <ac:cxnSpMk id="39" creationId="{BAA49FD0-D99E-AEE6-DD3D-B2A041AD5841}"/>
          </ac:cxnSpMkLst>
        </pc:cxnChg>
        <pc:cxnChg chg="add mod">
          <ac:chgData name="Azmoun, Bob" userId="df2f8141-83e3-4d14-89d8-c4a64028f01e" providerId="ADAL" clId="{0BA1D64B-41DA-4986-A52D-8838A09314A4}" dt="2024-12-19T15:05:49.102" v="563" actId="692"/>
          <ac:cxnSpMkLst>
            <pc:docMk/>
            <pc:sldMk cId="316397759" sldId="257"/>
            <ac:cxnSpMk id="42" creationId="{0E96B46B-18A1-9F74-3FE8-9DC934B55D87}"/>
          </ac:cxnSpMkLst>
        </pc:cxnChg>
      </pc:sldChg>
      <pc:sldChg chg="addSp modSp mod">
        <pc:chgData name="Azmoun, Bob" userId="df2f8141-83e3-4d14-89d8-c4a64028f01e" providerId="ADAL" clId="{0BA1D64B-41DA-4986-A52D-8838A09314A4}" dt="2024-12-19T16:53:55.072" v="4174" actId="1076"/>
        <pc:sldMkLst>
          <pc:docMk/>
          <pc:sldMk cId="1833617711" sldId="258"/>
        </pc:sldMkLst>
        <pc:spChg chg="mod">
          <ac:chgData name="Azmoun, Bob" userId="df2f8141-83e3-4d14-89d8-c4a64028f01e" providerId="ADAL" clId="{0BA1D64B-41DA-4986-A52D-8838A09314A4}" dt="2024-12-19T15:06:32.486" v="588" actId="5793"/>
          <ac:spMkLst>
            <pc:docMk/>
            <pc:sldMk cId="1833617711" sldId="258"/>
            <ac:spMk id="2" creationId="{68CBA97F-E0EA-6C61-6F43-F430704EFF69}"/>
          </ac:spMkLst>
        </pc:spChg>
        <pc:spChg chg="add mod">
          <ac:chgData name="Azmoun, Bob" userId="df2f8141-83e3-4d14-89d8-c4a64028f01e" providerId="ADAL" clId="{0BA1D64B-41DA-4986-A52D-8838A09314A4}" dt="2024-12-19T15:07:51.461" v="630" actId="1076"/>
          <ac:spMkLst>
            <pc:docMk/>
            <pc:sldMk cId="1833617711" sldId="258"/>
            <ac:spMk id="6" creationId="{45B99B20-A05A-3B0B-3560-6C3AF507A29A}"/>
          </ac:spMkLst>
        </pc:spChg>
        <pc:spChg chg="add mod">
          <ac:chgData name="Azmoun, Bob" userId="df2f8141-83e3-4d14-89d8-c4a64028f01e" providerId="ADAL" clId="{0BA1D64B-41DA-4986-A52D-8838A09314A4}" dt="2024-12-19T15:09:06.992" v="673" actId="20577"/>
          <ac:spMkLst>
            <pc:docMk/>
            <pc:sldMk cId="1833617711" sldId="258"/>
            <ac:spMk id="7" creationId="{756D0597-0927-0549-39DE-D8E6FCBD1F98}"/>
          </ac:spMkLst>
        </pc:spChg>
        <pc:spChg chg="add mod">
          <ac:chgData name="Azmoun, Bob" userId="df2f8141-83e3-4d14-89d8-c4a64028f01e" providerId="ADAL" clId="{0BA1D64B-41DA-4986-A52D-8838A09314A4}" dt="2024-12-19T16:53:55.072" v="4174" actId="1076"/>
          <ac:spMkLst>
            <pc:docMk/>
            <pc:sldMk cId="1833617711" sldId="258"/>
            <ac:spMk id="9" creationId="{8B7003F9-4EB3-4A17-1A93-8589045B6A19}"/>
          </ac:spMkLst>
        </pc:spChg>
        <pc:spChg chg="add mod">
          <ac:chgData name="Azmoun, Bob" userId="df2f8141-83e3-4d14-89d8-c4a64028f01e" providerId="ADAL" clId="{0BA1D64B-41DA-4986-A52D-8838A09314A4}" dt="2024-12-19T16:34:17.321" v="3876" actId="1076"/>
          <ac:spMkLst>
            <pc:docMk/>
            <pc:sldMk cId="1833617711" sldId="258"/>
            <ac:spMk id="10" creationId="{E19BCA16-3222-A226-3EE6-1255A986FFA3}"/>
          </ac:spMkLst>
        </pc:spChg>
        <pc:picChg chg="mod modCrop">
          <ac:chgData name="Azmoun, Bob" userId="df2f8141-83e3-4d14-89d8-c4a64028f01e" providerId="ADAL" clId="{0BA1D64B-41DA-4986-A52D-8838A09314A4}" dt="2024-12-19T15:08:32.621" v="635" actId="1076"/>
          <ac:picMkLst>
            <pc:docMk/>
            <pc:sldMk cId="1833617711" sldId="258"/>
            <ac:picMk id="3" creationId="{625EFC3C-6B72-8BFA-CEFF-7715EDE1EABC}"/>
          </ac:picMkLst>
        </pc:picChg>
        <pc:picChg chg="mod modCrop">
          <ac:chgData name="Azmoun, Bob" userId="df2f8141-83e3-4d14-89d8-c4a64028f01e" providerId="ADAL" clId="{0BA1D64B-41DA-4986-A52D-8838A09314A4}" dt="2024-12-19T15:08:02.915" v="631" actId="732"/>
          <ac:picMkLst>
            <pc:docMk/>
            <pc:sldMk cId="1833617711" sldId="258"/>
            <ac:picMk id="4" creationId="{1158A5C2-3772-7E0E-CBBD-8D7125C693D1}"/>
          </ac:picMkLst>
        </pc:picChg>
        <pc:picChg chg="mod">
          <ac:chgData name="Azmoun, Bob" userId="df2f8141-83e3-4d14-89d8-c4a64028f01e" providerId="ADAL" clId="{0BA1D64B-41DA-4986-A52D-8838A09314A4}" dt="2024-12-19T14:52:59.319" v="123" actId="1076"/>
          <ac:picMkLst>
            <pc:docMk/>
            <pc:sldMk cId="1833617711" sldId="258"/>
            <ac:picMk id="5" creationId="{A3780BD2-F0C1-223C-C34A-AC4FB6550080}"/>
          </ac:picMkLst>
        </pc:picChg>
        <pc:picChg chg="add mod modCrop">
          <ac:chgData name="Azmoun, Bob" userId="df2f8141-83e3-4d14-89d8-c4a64028f01e" providerId="ADAL" clId="{0BA1D64B-41DA-4986-A52D-8838A09314A4}" dt="2024-12-19T16:35:10.230" v="3880" actId="1076"/>
          <ac:picMkLst>
            <pc:docMk/>
            <pc:sldMk cId="1833617711" sldId="258"/>
            <ac:picMk id="8" creationId="{DF2F191F-A473-0238-39B9-0594510BD406}"/>
          </ac:picMkLst>
        </pc:picChg>
      </pc:sldChg>
      <pc:sldChg chg="addSp delSp modSp mod">
        <pc:chgData name="Azmoun, Bob" userId="df2f8141-83e3-4d14-89d8-c4a64028f01e" providerId="ADAL" clId="{0BA1D64B-41DA-4986-A52D-8838A09314A4}" dt="2024-12-19T16:47:39.941" v="4111" actId="14100"/>
        <pc:sldMkLst>
          <pc:docMk/>
          <pc:sldMk cId="311809883" sldId="259"/>
        </pc:sldMkLst>
        <pc:spChg chg="mod">
          <ac:chgData name="Azmoun, Bob" userId="df2f8141-83e3-4d14-89d8-c4a64028f01e" providerId="ADAL" clId="{0BA1D64B-41DA-4986-A52D-8838A09314A4}" dt="2024-12-19T15:11:40.376" v="760" actId="20577"/>
          <ac:spMkLst>
            <pc:docMk/>
            <pc:sldMk cId="311809883" sldId="259"/>
            <ac:spMk id="2" creationId="{08ACBCC6-E1A2-E5FA-1596-74F70AC2A6FC}"/>
          </ac:spMkLst>
        </pc:spChg>
        <pc:spChg chg="add del">
          <ac:chgData name="Azmoun, Bob" userId="df2f8141-83e3-4d14-89d8-c4a64028f01e" providerId="ADAL" clId="{0BA1D64B-41DA-4986-A52D-8838A09314A4}" dt="2024-12-19T15:12:24.365" v="763" actId="478"/>
          <ac:spMkLst>
            <pc:docMk/>
            <pc:sldMk cId="311809883" sldId="259"/>
            <ac:spMk id="11" creationId="{E87241F1-6E82-2AE2-B783-79308E8427A0}"/>
          </ac:spMkLst>
        </pc:spChg>
        <pc:spChg chg="add mod">
          <ac:chgData name="Azmoun, Bob" userId="df2f8141-83e3-4d14-89d8-c4a64028f01e" providerId="ADAL" clId="{0BA1D64B-41DA-4986-A52D-8838A09314A4}" dt="2024-12-19T16:47:39.941" v="4111" actId="14100"/>
          <ac:spMkLst>
            <pc:docMk/>
            <pc:sldMk cId="311809883" sldId="259"/>
            <ac:spMk id="21" creationId="{6B07E5DC-214B-96EA-8EC1-6B40BF4F5799}"/>
          </ac:spMkLst>
        </pc:spChg>
        <pc:picChg chg="add del">
          <ac:chgData name="Azmoun, Bob" userId="df2f8141-83e3-4d14-89d8-c4a64028f01e" providerId="ADAL" clId="{0BA1D64B-41DA-4986-A52D-8838A09314A4}" dt="2024-12-19T15:12:24.365" v="763" actId="478"/>
          <ac:picMkLst>
            <pc:docMk/>
            <pc:sldMk cId="311809883" sldId="259"/>
            <ac:picMk id="6" creationId="{D0377DC4-77DD-107B-7762-87059490AC1C}"/>
          </ac:picMkLst>
        </pc:picChg>
        <pc:picChg chg="add del">
          <ac:chgData name="Azmoun, Bob" userId="df2f8141-83e3-4d14-89d8-c4a64028f01e" providerId="ADAL" clId="{0BA1D64B-41DA-4986-A52D-8838A09314A4}" dt="2024-12-19T15:12:24.365" v="763" actId="478"/>
          <ac:picMkLst>
            <pc:docMk/>
            <pc:sldMk cId="311809883" sldId="259"/>
            <ac:picMk id="7" creationId="{DDAC125F-DAC8-A473-E8CA-05EAACAEB0DB}"/>
          </ac:picMkLst>
        </pc:picChg>
        <pc:picChg chg="add del">
          <ac:chgData name="Azmoun, Bob" userId="df2f8141-83e3-4d14-89d8-c4a64028f01e" providerId="ADAL" clId="{0BA1D64B-41DA-4986-A52D-8838A09314A4}" dt="2024-12-19T15:12:24.365" v="763" actId="478"/>
          <ac:picMkLst>
            <pc:docMk/>
            <pc:sldMk cId="311809883" sldId="259"/>
            <ac:picMk id="8" creationId="{3E5D3068-8077-7970-0470-080EE30757DB}"/>
          </ac:picMkLst>
        </pc:picChg>
        <pc:picChg chg="add del mod">
          <ac:chgData name="Azmoun, Bob" userId="df2f8141-83e3-4d14-89d8-c4a64028f01e" providerId="ADAL" clId="{0BA1D64B-41DA-4986-A52D-8838A09314A4}" dt="2024-12-19T15:13:51.237" v="770" actId="478"/>
          <ac:picMkLst>
            <pc:docMk/>
            <pc:sldMk cId="311809883" sldId="259"/>
            <ac:picMk id="17" creationId="{1DE14A3B-4D13-D7E0-0814-200D112B096E}"/>
          </ac:picMkLst>
        </pc:picChg>
        <pc:picChg chg="add mod">
          <ac:chgData name="Azmoun, Bob" userId="df2f8141-83e3-4d14-89d8-c4a64028f01e" providerId="ADAL" clId="{0BA1D64B-41DA-4986-A52D-8838A09314A4}" dt="2024-12-19T15:12:45.993" v="769" actId="1076"/>
          <ac:picMkLst>
            <pc:docMk/>
            <pc:sldMk cId="311809883" sldId="259"/>
            <ac:picMk id="18" creationId="{0D965CC9-E703-489F-0EF5-E074D96F5F5A}"/>
          </ac:picMkLst>
        </pc:picChg>
        <pc:picChg chg="add mod">
          <ac:chgData name="Azmoun, Bob" userId="df2f8141-83e3-4d14-89d8-c4a64028f01e" providerId="ADAL" clId="{0BA1D64B-41DA-4986-A52D-8838A09314A4}" dt="2024-12-19T15:14:11.045" v="772" actId="1076"/>
          <ac:picMkLst>
            <pc:docMk/>
            <pc:sldMk cId="311809883" sldId="259"/>
            <ac:picMk id="19" creationId="{88E5B366-4A1E-7F0E-F436-4ECD4C19F59D}"/>
          </ac:picMkLst>
        </pc:picChg>
        <pc:picChg chg="add mod">
          <ac:chgData name="Azmoun, Bob" userId="df2f8141-83e3-4d14-89d8-c4a64028f01e" providerId="ADAL" clId="{0BA1D64B-41DA-4986-A52D-8838A09314A4}" dt="2024-12-19T15:45:24.652" v="2731" actId="1076"/>
          <ac:picMkLst>
            <pc:docMk/>
            <pc:sldMk cId="311809883" sldId="259"/>
            <ac:picMk id="20" creationId="{C00C1DE4-3DD5-DDAA-2E83-AB43443D88D5}"/>
          </ac:picMkLst>
        </pc:picChg>
        <pc:cxnChg chg="add del">
          <ac:chgData name="Azmoun, Bob" userId="df2f8141-83e3-4d14-89d8-c4a64028f01e" providerId="ADAL" clId="{0BA1D64B-41DA-4986-A52D-8838A09314A4}" dt="2024-12-19T15:12:24.365" v="763" actId="478"/>
          <ac:cxnSpMkLst>
            <pc:docMk/>
            <pc:sldMk cId="311809883" sldId="259"/>
            <ac:cxnSpMk id="10" creationId="{1A51FCFA-EC4B-C956-4780-76093B6B63B0}"/>
          </ac:cxnSpMkLst>
        </pc:cxnChg>
        <pc:cxnChg chg="add del">
          <ac:chgData name="Azmoun, Bob" userId="df2f8141-83e3-4d14-89d8-c4a64028f01e" providerId="ADAL" clId="{0BA1D64B-41DA-4986-A52D-8838A09314A4}" dt="2024-12-19T15:12:24.365" v="763" actId="478"/>
          <ac:cxnSpMkLst>
            <pc:docMk/>
            <pc:sldMk cId="311809883" sldId="259"/>
            <ac:cxnSpMk id="12" creationId="{F4F4AA54-6723-99C7-6F5A-1C1BF4F909CB}"/>
          </ac:cxnSpMkLst>
        </pc:cxnChg>
        <pc:cxnChg chg="add del">
          <ac:chgData name="Azmoun, Bob" userId="df2f8141-83e3-4d14-89d8-c4a64028f01e" providerId="ADAL" clId="{0BA1D64B-41DA-4986-A52D-8838A09314A4}" dt="2024-12-19T15:12:24.365" v="763" actId="478"/>
          <ac:cxnSpMkLst>
            <pc:docMk/>
            <pc:sldMk cId="311809883" sldId="259"/>
            <ac:cxnSpMk id="13" creationId="{2D5B2E00-A42F-AAB9-6924-20D9536291E5}"/>
          </ac:cxnSpMkLst>
        </pc:cxnChg>
        <pc:cxnChg chg="add del">
          <ac:chgData name="Azmoun, Bob" userId="df2f8141-83e3-4d14-89d8-c4a64028f01e" providerId="ADAL" clId="{0BA1D64B-41DA-4986-A52D-8838A09314A4}" dt="2024-12-19T15:12:24.365" v="763" actId="478"/>
          <ac:cxnSpMkLst>
            <pc:docMk/>
            <pc:sldMk cId="311809883" sldId="259"/>
            <ac:cxnSpMk id="14" creationId="{677609D9-B6DF-1B30-435F-1F7EA5EDE1FF}"/>
          </ac:cxnSpMkLst>
        </pc:cxnChg>
        <pc:cxnChg chg="add del">
          <ac:chgData name="Azmoun, Bob" userId="df2f8141-83e3-4d14-89d8-c4a64028f01e" providerId="ADAL" clId="{0BA1D64B-41DA-4986-A52D-8838A09314A4}" dt="2024-12-19T15:12:24.365" v="763" actId="478"/>
          <ac:cxnSpMkLst>
            <pc:docMk/>
            <pc:sldMk cId="311809883" sldId="259"/>
            <ac:cxnSpMk id="15" creationId="{BD94615D-C367-1BCD-1FF9-6A29FC68A76D}"/>
          </ac:cxnSpMkLst>
        </pc:cxnChg>
        <pc:cxnChg chg="add del">
          <ac:chgData name="Azmoun, Bob" userId="df2f8141-83e3-4d14-89d8-c4a64028f01e" providerId="ADAL" clId="{0BA1D64B-41DA-4986-A52D-8838A09314A4}" dt="2024-12-19T15:12:24.365" v="763" actId="478"/>
          <ac:cxnSpMkLst>
            <pc:docMk/>
            <pc:sldMk cId="311809883" sldId="259"/>
            <ac:cxnSpMk id="16" creationId="{4439485E-517B-CDE8-1F58-E20733FB818E}"/>
          </ac:cxnSpMkLst>
        </pc:cxnChg>
      </pc:sldChg>
      <pc:sldChg chg="addSp delSp modSp mod">
        <pc:chgData name="Azmoun, Bob" userId="df2f8141-83e3-4d14-89d8-c4a64028f01e" providerId="ADAL" clId="{0BA1D64B-41DA-4986-A52D-8838A09314A4}" dt="2024-12-19T15:50:07.945" v="2932" actId="20577"/>
        <pc:sldMkLst>
          <pc:docMk/>
          <pc:sldMk cId="837018715" sldId="260"/>
        </pc:sldMkLst>
        <pc:spChg chg="mod">
          <ac:chgData name="Azmoun, Bob" userId="df2f8141-83e3-4d14-89d8-c4a64028f01e" providerId="ADAL" clId="{0BA1D64B-41DA-4986-A52D-8838A09314A4}" dt="2024-12-19T15:15:50.118" v="806" actId="20577"/>
          <ac:spMkLst>
            <pc:docMk/>
            <pc:sldMk cId="837018715" sldId="260"/>
            <ac:spMk id="2" creationId="{74009428-3423-497A-732B-57BEE79943D7}"/>
          </ac:spMkLst>
        </pc:spChg>
        <pc:spChg chg="add mod">
          <ac:chgData name="Azmoun, Bob" userId="df2f8141-83e3-4d14-89d8-c4a64028f01e" providerId="ADAL" clId="{0BA1D64B-41DA-4986-A52D-8838A09314A4}" dt="2024-12-19T15:50:07.945" v="2932" actId="20577"/>
          <ac:spMkLst>
            <pc:docMk/>
            <pc:sldMk cId="837018715" sldId="260"/>
            <ac:spMk id="12" creationId="{82BA7107-82BB-550A-848B-A92D1CCEB918}"/>
          </ac:spMkLst>
        </pc:spChg>
        <pc:picChg chg="del">
          <ac:chgData name="Azmoun, Bob" userId="df2f8141-83e3-4d14-89d8-c4a64028f01e" providerId="ADAL" clId="{0BA1D64B-41DA-4986-A52D-8838A09314A4}" dt="2024-12-19T15:16:11.911" v="807" actId="478"/>
          <ac:picMkLst>
            <pc:docMk/>
            <pc:sldMk cId="837018715" sldId="260"/>
            <ac:picMk id="3" creationId="{1204B830-64A9-E836-DD89-538481FCB35C}"/>
          </ac:picMkLst>
        </pc:picChg>
        <pc:picChg chg="del">
          <ac:chgData name="Azmoun, Bob" userId="df2f8141-83e3-4d14-89d8-c4a64028f01e" providerId="ADAL" clId="{0BA1D64B-41DA-4986-A52D-8838A09314A4}" dt="2024-12-19T15:16:11.911" v="807" actId="478"/>
          <ac:picMkLst>
            <pc:docMk/>
            <pc:sldMk cId="837018715" sldId="260"/>
            <ac:picMk id="5" creationId="{02FD8827-F91F-3318-26D4-C8F27BE5726C}"/>
          </ac:picMkLst>
        </pc:picChg>
        <pc:picChg chg="del">
          <ac:chgData name="Azmoun, Bob" userId="df2f8141-83e3-4d14-89d8-c4a64028f01e" providerId="ADAL" clId="{0BA1D64B-41DA-4986-A52D-8838A09314A4}" dt="2024-12-19T15:16:11.911" v="807" actId="478"/>
          <ac:picMkLst>
            <pc:docMk/>
            <pc:sldMk cId="837018715" sldId="260"/>
            <ac:picMk id="7" creationId="{C7FAD641-D9E6-1E27-436F-F6085ABFAE3A}"/>
          </ac:picMkLst>
        </pc:picChg>
        <pc:picChg chg="add mod">
          <ac:chgData name="Azmoun, Bob" userId="df2f8141-83e3-4d14-89d8-c4a64028f01e" providerId="ADAL" clId="{0BA1D64B-41DA-4986-A52D-8838A09314A4}" dt="2024-12-19T15:45:17.805" v="2730" actId="1076"/>
          <ac:picMkLst>
            <pc:docMk/>
            <pc:sldMk cId="837018715" sldId="260"/>
            <ac:picMk id="9" creationId="{7A3402EE-3018-D871-B261-BB6DE2D23EAE}"/>
          </ac:picMkLst>
        </pc:picChg>
        <pc:picChg chg="add mod">
          <ac:chgData name="Azmoun, Bob" userId="df2f8141-83e3-4d14-89d8-c4a64028f01e" providerId="ADAL" clId="{0BA1D64B-41DA-4986-A52D-8838A09314A4}" dt="2024-12-19T15:45:15.430" v="2729" actId="1076"/>
          <ac:picMkLst>
            <pc:docMk/>
            <pc:sldMk cId="837018715" sldId="260"/>
            <ac:picMk id="10" creationId="{645603C6-8FD4-DCD6-FEC6-02D515F2A684}"/>
          </ac:picMkLst>
        </pc:picChg>
        <pc:picChg chg="add mod">
          <ac:chgData name="Azmoun, Bob" userId="df2f8141-83e3-4d14-89d8-c4a64028f01e" providerId="ADAL" clId="{0BA1D64B-41DA-4986-A52D-8838A09314A4}" dt="2024-12-19T15:45:14.162" v="2728" actId="1076"/>
          <ac:picMkLst>
            <pc:docMk/>
            <pc:sldMk cId="837018715" sldId="260"/>
            <ac:picMk id="11" creationId="{B9C8B406-94EC-16D9-E738-72BE8C3CFF4C}"/>
          </ac:picMkLst>
        </pc:picChg>
        <pc:cxnChg chg="del">
          <ac:chgData name="Azmoun, Bob" userId="df2f8141-83e3-4d14-89d8-c4a64028f01e" providerId="ADAL" clId="{0BA1D64B-41DA-4986-A52D-8838A09314A4}" dt="2024-12-19T15:16:11.911" v="807" actId="478"/>
          <ac:cxnSpMkLst>
            <pc:docMk/>
            <pc:sldMk cId="837018715" sldId="260"/>
            <ac:cxnSpMk id="8" creationId="{9475CF9B-9177-FA07-8242-47212AB49C5E}"/>
          </ac:cxnSpMkLst>
        </pc:cxnChg>
      </pc:sldChg>
      <pc:sldChg chg="modSp mod">
        <pc:chgData name="Azmoun, Bob" userId="df2f8141-83e3-4d14-89d8-c4a64028f01e" providerId="ADAL" clId="{0BA1D64B-41DA-4986-A52D-8838A09314A4}" dt="2024-12-19T16:52:52.425" v="4171" actId="20577"/>
        <pc:sldMkLst>
          <pc:docMk/>
          <pc:sldMk cId="1784359259" sldId="262"/>
        </pc:sldMkLst>
        <pc:spChg chg="mod">
          <ac:chgData name="Azmoun, Bob" userId="df2f8141-83e3-4d14-89d8-c4a64028f01e" providerId="ADAL" clId="{0BA1D64B-41DA-4986-A52D-8838A09314A4}" dt="2024-12-19T16:52:52.425" v="4171" actId="20577"/>
          <ac:spMkLst>
            <pc:docMk/>
            <pc:sldMk cId="1784359259" sldId="262"/>
            <ac:spMk id="43" creationId="{940465C2-1C20-BC74-7AD1-EB1324ABA522}"/>
          </ac:spMkLst>
        </pc:spChg>
      </pc:sldChg>
      <pc:sldChg chg="modSp mod">
        <pc:chgData name="Azmoun, Bob" userId="df2f8141-83e3-4d14-89d8-c4a64028f01e" providerId="ADAL" clId="{0BA1D64B-41DA-4986-A52D-8838A09314A4}" dt="2024-12-19T16:20:54.094" v="3870" actId="1035"/>
        <pc:sldMkLst>
          <pc:docMk/>
          <pc:sldMk cId="2507645525" sldId="266"/>
        </pc:sldMkLst>
        <pc:spChg chg="mod">
          <ac:chgData name="Azmoun, Bob" userId="df2f8141-83e3-4d14-89d8-c4a64028f01e" providerId="ADAL" clId="{0BA1D64B-41DA-4986-A52D-8838A09314A4}" dt="2024-12-19T16:20:54.094" v="3870" actId="1035"/>
          <ac:spMkLst>
            <pc:docMk/>
            <pc:sldMk cId="2507645525" sldId="266"/>
            <ac:spMk id="17" creationId="{9F34C223-46F4-644E-0A60-3CCCE87FAF75}"/>
          </ac:spMkLst>
        </pc:spChg>
        <pc:cxnChg chg="mod">
          <ac:chgData name="Azmoun, Bob" userId="df2f8141-83e3-4d14-89d8-c4a64028f01e" providerId="ADAL" clId="{0BA1D64B-41DA-4986-A52D-8838A09314A4}" dt="2024-12-19T16:20:54.094" v="3870" actId="1035"/>
          <ac:cxnSpMkLst>
            <pc:docMk/>
            <pc:sldMk cId="2507645525" sldId="266"/>
            <ac:cxnSpMk id="16" creationId="{DA13E047-47AA-92F4-0BF9-B8489E18F824}"/>
          </ac:cxnSpMkLst>
        </pc:cxnChg>
      </pc:sldChg>
      <pc:sldChg chg="addSp delSp modSp new mod">
        <pc:chgData name="Azmoun, Bob" userId="df2f8141-83e3-4d14-89d8-c4a64028f01e" providerId="ADAL" clId="{0BA1D64B-41DA-4986-A52D-8838A09314A4}" dt="2024-12-19T16:49:02.132" v="4116" actId="1076"/>
        <pc:sldMkLst>
          <pc:docMk/>
          <pc:sldMk cId="194187853" sldId="273"/>
        </pc:sldMkLst>
        <pc:spChg chg="mod">
          <ac:chgData name="Azmoun, Bob" userId="df2f8141-83e3-4d14-89d8-c4a64028f01e" providerId="ADAL" clId="{0BA1D64B-41DA-4986-A52D-8838A09314A4}" dt="2024-12-19T15:47:29.900" v="2800" actId="20577"/>
          <ac:spMkLst>
            <pc:docMk/>
            <pc:sldMk cId="194187853" sldId="273"/>
            <ac:spMk id="2" creationId="{E21EFF98-4196-769D-FA25-AC2E22E7EF2A}"/>
          </ac:spMkLst>
        </pc:spChg>
        <pc:spChg chg="add mod">
          <ac:chgData name="Azmoun, Bob" userId="df2f8141-83e3-4d14-89d8-c4a64028f01e" providerId="ADAL" clId="{0BA1D64B-41DA-4986-A52D-8838A09314A4}" dt="2024-12-19T15:56:06.366" v="2974" actId="164"/>
          <ac:spMkLst>
            <pc:docMk/>
            <pc:sldMk cId="194187853" sldId="273"/>
            <ac:spMk id="7" creationId="{A6CDCBE5-6A49-6C80-7D55-A58C13CAE53E}"/>
          </ac:spMkLst>
        </pc:spChg>
        <pc:spChg chg="add del">
          <ac:chgData name="Azmoun, Bob" userId="df2f8141-83e3-4d14-89d8-c4a64028f01e" providerId="ADAL" clId="{0BA1D64B-41DA-4986-A52D-8838A09314A4}" dt="2024-12-19T15:56:41.396" v="2981" actId="478"/>
          <ac:spMkLst>
            <pc:docMk/>
            <pc:sldMk cId="194187853" sldId="273"/>
            <ac:spMk id="10" creationId="{FF34047A-9D57-C88B-F0D6-8F396D0F017E}"/>
          </ac:spMkLst>
        </pc:spChg>
        <pc:spChg chg="add mod topLvl">
          <ac:chgData name="Azmoun, Bob" userId="df2f8141-83e3-4d14-89d8-c4a64028f01e" providerId="ADAL" clId="{0BA1D64B-41DA-4986-A52D-8838A09314A4}" dt="2024-12-19T16:41:53.215" v="3954" actId="1037"/>
          <ac:spMkLst>
            <pc:docMk/>
            <pc:sldMk cId="194187853" sldId="273"/>
            <ac:spMk id="11" creationId="{1047B16D-C9B2-13EC-F2AA-60F9B45603A5}"/>
          </ac:spMkLst>
        </pc:spChg>
        <pc:spChg chg="add mod topLvl">
          <ac:chgData name="Azmoun, Bob" userId="df2f8141-83e3-4d14-89d8-c4a64028f01e" providerId="ADAL" clId="{0BA1D64B-41DA-4986-A52D-8838A09314A4}" dt="2024-12-19T16:03:09.599" v="3093" actId="164"/>
          <ac:spMkLst>
            <pc:docMk/>
            <pc:sldMk cId="194187853" sldId="273"/>
            <ac:spMk id="14" creationId="{14DBD2D3-938D-8CC7-D5D9-0908E85C3B33}"/>
          </ac:spMkLst>
        </pc:spChg>
        <pc:spChg chg="add mod topLvl">
          <ac:chgData name="Azmoun, Bob" userId="df2f8141-83e3-4d14-89d8-c4a64028f01e" providerId="ADAL" clId="{0BA1D64B-41DA-4986-A52D-8838A09314A4}" dt="2024-12-19T16:03:09.599" v="3093" actId="164"/>
          <ac:spMkLst>
            <pc:docMk/>
            <pc:sldMk cId="194187853" sldId="273"/>
            <ac:spMk id="22" creationId="{F77DD79B-1E13-24EF-A5E4-C695F74A5BA6}"/>
          </ac:spMkLst>
        </pc:spChg>
        <pc:spChg chg="add mod topLvl">
          <ac:chgData name="Azmoun, Bob" userId="df2f8141-83e3-4d14-89d8-c4a64028f01e" providerId="ADAL" clId="{0BA1D64B-41DA-4986-A52D-8838A09314A4}" dt="2024-12-19T16:03:09.599" v="3093" actId="164"/>
          <ac:spMkLst>
            <pc:docMk/>
            <pc:sldMk cId="194187853" sldId="273"/>
            <ac:spMk id="23" creationId="{519B5EB1-EF03-1D93-ECED-54859A4DB5FC}"/>
          </ac:spMkLst>
        </pc:spChg>
        <pc:spChg chg="add mod topLvl">
          <ac:chgData name="Azmoun, Bob" userId="df2f8141-83e3-4d14-89d8-c4a64028f01e" providerId="ADAL" clId="{0BA1D64B-41DA-4986-A52D-8838A09314A4}" dt="2024-12-19T16:03:09.599" v="3093" actId="164"/>
          <ac:spMkLst>
            <pc:docMk/>
            <pc:sldMk cId="194187853" sldId="273"/>
            <ac:spMk id="30" creationId="{21AA4324-C629-7A52-230C-AFBE1838DFAD}"/>
          </ac:spMkLst>
        </pc:spChg>
        <pc:spChg chg="add mod topLvl">
          <ac:chgData name="Azmoun, Bob" userId="df2f8141-83e3-4d14-89d8-c4a64028f01e" providerId="ADAL" clId="{0BA1D64B-41DA-4986-A52D-8838A09314A4}" dt="2024-12-19T16:03:09.599" v="3093" actId="164"/>
          <ac:spMkLst>
            <pc:docMk/>
            <pc:sldMk cId="194187853" sldId="273"/>
            <ac:spMk id="31" creationId="{0E8CBB48-8967-8967-45C1-E52FFAF6EB93}"/>
          </ac:spMkLst>
        </pc:spChg>
        <pc:spChg chg="add mod topLvl">
          <ac:chgData name="Azmoun, Bob" userId="df2f8141-83e3-4d14-89d8-c4a64028f01e" providerId="ADAL" clId="{0BA1D64B-41DA-4986-A52D-8838A09314A4}" dt="2024-12-19T16:03:09.599" v="3093" actId="164"/>
          <ac:spMkLst>
            <pc:docMk/>
            <pc:sldMk cId="194187853" sldId="273"/>
            <ac:spMk id="32" creationId="{BDE93F5E-3857-65CA-2773-FD8443823C7A}"/>
          </ac:spMkLst>
        </pc:spChg>
        <pc:spChg chg="add mod">
          <ac:chgData name="Azmoun, Bob" userId="df2f8141-83e3-4d14-89d8-c4a64028f01e" providerId="ADAL" clId="{0BA1D64B-41DA-4986-A52D-8838A09314A4}" dt="2024-12-19T16:03:19.221" v="3095" actId="1076"/>
          <ac:spMkLst>
            <pc:docMk/>
            <pc:sldMk cId="194187853" sldId="273"/>
            <ac:spMk id="34" creationId="{0EBC85DF-0ADF-608F-0DBD-CD3E6940CE92}"/>
          </ac:spMkLst>
        </pc:spChg>
        <pc:spChg chg="add mod">
          <ac:chgData name="Azmoun, Bob" userId="df2f8141-83e3-4d14-89d8-c4a64028f01e" providerId="ADAL" clId="{0BA1D64B-41DA-4986-A52D-8838A09314A4}" dt="2024-12-19T16:41:58.524" v="3971" actId="1037"/>
          <ac:spMkLst>
            <pc:docMk/>
            <pc:sldMk cId="194187853" sldId="273"/>
            <ac:spMk id="35" creationId="{ED048C46-1A24-C3BE-1A28-F5F9AEA93AF8}"/>
          </ac:spMkLst>
        </pc:spChg>
        <pc:spChg chg="add mod">
          <ac:chgData name="Azmoun, Bob" userId="df2f8141-83e3-4d14-89d8-c4a64028f01e" providerId="ADAL" clId="{0BA1D64B-41DA-4986-A52D-8838A09314A4}" dt="2024-12-19T16:43:18.523" v="4026" actId="1035"/>
          <ac:spMkLst>
            <pc:docMk/>
            <pc:sldMk cId="194187853" sldId="273"/>
            <ac:spMk id="42" creationId="{1D40F5C0-33D3-67F2-F0BF-3C43BB46B4AC}"/>
          </ac:spMkLst>
        </pc:spChg>
        <pc:spChg chg="add mod">
          <ac:chgData name="Azmoun, Bob" userId="df2f8141-83e3-4d14-89d8-c4a64028f01e" providerId="ADAL" clId="{0BA1D64B-41DA-4986-A52D-8838A09314A4}" dt="2024-12-19T16:43:06.651" v="4012" actId="1038"/>
          <ac:spMkLst>
            <pc:docMk/>
            <pc:sldMk cId="194187853" sldId="273"/>
            <ac:spMk id="43" creationId="{3A349976-2CAD-A532-E397-1C845F8FECB1}"/>
          </ac:spMkLst>
        </pc:spChg>
        <pc:spChg chg="add mod">
          <ac:chgData name="Azmoun, Bob" userId="df2f8141-83e3-4d14-89d8-c4a64028f01e" providerId="ADAL" clId="{0BA1D64B-41DA-4986-A52D-8838A09314A4}" dt="2024-12-19T16:39:29.410" v="3892" actId="20577"/>
          <ac:spMkLst>
            <pc:docMk/>
            <pc:sldMk cId="194187853" sldId="273"/>
            <ac:spMk id="46" creationId="{2041DF60-31A2-4979-9858-AF2AEA62BBB3}"/>
          </ac:spMkLst>
        </pc:spChg>
        <pc:spChg chg="add mod">
          <ac:chgData name="Azmoun, Bob" userId="df2f8141-83e3-4d14-89d8-c4a64028f01e" providerId="ADAL" clId="{0BA1D64B-41DA-4986-A52D-8838A09314A4}" dt="2024-12-19T16:39:38.250" v="3894" actId="20577"/>
          <ac:spMkLst>
            <pc:docMk/>
            <pc:sldMk cId="194187853" sldId="273"/>
            <ac:spMk id="48" creationId="{9F9C4EA1-831A-EFA7-2DE6-BC0AE6F58BE0}"/>
          </ac:spMkLst>
        </pc:spChg>
        <pc:spChg chg="add mod">
          <ac:chgData name="Azmoun, Bob" userId="df2f8141-83e3-4d14-89d8-c4a64028f01e" providerId="ADAL" clId="{0BA1D64B-41DA-4986-A52D-8838A09314A4}" dt="2024-12-19T16:49:02.132" v="4116" actId="1076"/>
          <ac:spMkLst>
            <pc:docMk/>
            <pc:sldMk cId="194187853" sldId="273"/>
            <ac:spMk id="60" creationId="{693EF50C-4130-AE39-12C5-1BB8B8D78F88}"/>
          </ac:spMkLst>
        </pc:spChg>
        <pc:spChg chg="add mod">
          <ac:chgData name="Azmoun, Bob" userId="df2f8141-83e3-4d14-89d8-c4a64028f01e" providerId="ADAL" clId="{0BA1D64B-41DA-4986-A52D-8838A09314A4}" dt="2024-12-19T16:19:44.735" v="3856" actId="14100"/>
          <ac:spMkLst>
            <pc:docMk/>
            <pc:sldMk cId="194187853" sldId="273"/>
            <ac:spMk id="64" creationId="{BAF18748-DAE9-FA91-3F82-6D7809AE83E3}"/>
          </ac:spMkLst>
        </pc:spChg>
        <pc:spChg chg="add mod">
          <ac:chgData name="Azmoun, Bob" userId="df2f8141-83e3-4d14-89d8-c4a64028f01e" providerId="ADAL" clId="{0BA1D64B-41DA-4986-A52D-8838A09314A4}" dt="2024-12-19T16:42:12.965" v="3975" actId="1076"/>
          <ac:spMkLst>
            <pc:docMk/>
            <pc:sldMk cId="194187853" sldId="273"/>
            <ac:spMk id="66" creationId="{B67A01DC-16E3-A6FC-4194-78ECE0931B1E}"/>
          </ac:spMkLst>
        </pc:spChg>
        <pc:spChg chg="add mod">
          <ac:chgData name="Azmoun, Bob" userId="df2f8141-83e3-4d14-89d8-c4a64028f01e" providerId="ADAL" clId="{0BA1D64B-41DA-4986-A52D-8838A09314A4}" dt="2024-12-19T16:42:33.574" v="3980" actId="1076"/>
          <ac:spMkLst>
            <pc:docMk/>
            <pc:sldMk cId="194187853" sldId="273"/>
            <ac:spMk id="68" creationId="{E721F7F1-15BB-3FBF-3950-F1A6F7AD63E5}"/>
          </ac:spMkLst>
        </pc:spChg>
        <pc:grpChg chg="add del mod">
          <ac:chgData name="Azmoun, Bob" userId="df2f8141-83e3-4d14-89d8-c4a64028f01e" providerId="ADAL" clId="{0BA1D64B-41DA-4986-A52D-8838A09314A4}" dt="2024-12-19T15:56:12.615" v="2977" actId="478"/>
          <ac:grpSpMkLst>
            <pc:docMk/>
            <pc:sldMk cId="194187853" sldId="273"/>
            <ac:grpSpMk id="8" creationId="{7905A3C1-B63F-372E-DA4A-4C156CCD9413}"/>
          </ac:grpSpMkLst>
        </pc:grpChg>
        <pc:grpChg chg="add del mod">
          <ac:chgData name="Azmoun, Bob" userId="df2f8141-83e3-4d14-89d8-c4a64028f01e" providerId="ADAL" clId="{0BA1D64B-41DA-4986-A52D-8838A09314A4}" dt="2024-12-19T16:03:03.935" v="3092" actId="165"/>
          <ac:grpSpMkLst>
            <pc:docMk/>
            <pc:sldMk cId="194187853" sldId="273"/>
            <ac:grpSpMk id="33" creationId="{E8988382-0BA9-5645-9716-156DF6CAD35A}"/>
          </ac:grpSpMkLst>
        </pc:grpChg>
        <pc:grpChg chg="add mod">
          <ac:chgData name="Azmoun, Bob" userId="df2f8141-83e3-4d14-89d8-c4a64028f01e" providerId="ADAL" clId="{0BA1D64B-41DA-4986-A52D-8838A09314A4}" dt="2024-12-19T16:11:00.105" v="3467" actId="164"/>
          <ac:grpSpMkLst>
            <pc:docMk/>
            <pc:sldMk cId="194187853" sldId="273"/>
            <ac:grpSpMk id="37" creationId="{CE29A681-3D75-AF06-ECD8-CA643AB6E7C2}"/>
          </ac:grpSpMkLst>
        </pc:grpChg>
        <pc:grpChg chg="add mod">
          <ac:chgData name="Azmoun, Bob" userId="df2f8141-83e3-4d14-89d8-c4a64028f01e" providerId="ADAL" clId="{0BA1D64B-41DA-4986-A52D-8838A09314A4}" dt="2024-12-19T16:11:05.368" v="3468" actId="1076"/>
          <ac:grpSpMkLst>
            <pc:docMk/>
            <pc:sldMk cId="194187853" sldId="273"/>
            <ac:grpSpMk id="61" creationId="{7F18A5C0-F005-A48E-94FC-4FC15B8A0B3F}"/>
          </ac:grpSpMkLst>
        </pc:grpChg>
        <pc:picChg chg="add del">
          <ac:chgData name="Azmoun, Bob" userId="df2f8141-83e3-4d14-89d8-c4a64028f01e" providerId="ADAL" clId="{0BA1D64B-41DA-4986-A52D-8838A09314A4}" dt="2024-12-19T15:54:50.297" v="2964" actId="478"/>
          <ac:picMkLst>
            <pc:docMk/>
            <pc:sldMk cId="194187853" sldId="273"/>
            <ac:picMk id="3" creationId="{410ACBAE-FABF-83A3-7B29-1FE21FD680CB}"/>
          </ac:picMkLst>
        </pc:picChg>
        <pc:picChg chg="add del">
          <ac:chgData name="Azmoun, Bob" userId="df2f8141-83e3-4d14-89d8-c4a64028f01e" providerId="ADAL" clId="{0BA1D64B-41DA-4986-A52D-8838A09314A4}" dt="2024-12-19T15:54:57.184" v="2966" actId="478"/>
          <ac:picMkLst>
            <pc:docMk/>
            <pc:sldMk cId="194187853" sldId="273"/>
            <ac:picMk id="4" creationId="{DCD3A844-BA32-6CBD-1CFF-655932EEE277}"/>
          </ac:picMkLst>
        </pc:picChg>
        <pc:picChg chg="add mod modCrop">
          <ac:chgData name="Azmoun, Bob" userId="df2f8141-83e3-4d14-89d8-c4a64028f01e" providerId="ADAL" clId="{0BA1D64B-41DA-4986-A52D-8838A09314A4}" dt="2024-12-19T15:56:06.366" v="2974" actId="164"/>
          <ac:picMkLst>
            <pc:docMk/>
            <pc:sldMk cId="194187853" sldId="273"/>
            <ac:picMk id="6" creationId="{C866158C-FFAE-DEA7-A86F-442C3D65B983}"/>
          </ac:picMkLst>
        </pc:picChg>
        <pc:picChg chg="add mod modCrop">
          <ac:chgData name="Azmoun, Bob" userId="df2f8141-83e3-4d14-89d8-c4a64028f01e" providerId="ADAL" clId="{0BA1D64B-41DA-4986-A52D-8838A09314A4}" dt="2024-12-19T16:43:47.801" v="4044" actId="1037"/>
          <ac:picMkLst>
            <pc:docMk/>
            <pc:sldMk cId="194187853" sldId="273"/>
            <ac:picMk id="9" creationId="{F90FC4FF-8396-FC72-3236-8912C54CC4F9}"/>
          </ac:picMkLst>
        </pc:picChg>
        <pc:cxnChg chg="add mod topLvl">
          <ac:chgData name="Azmoun, Bob" userId="df2f8141-83e3-4d14-89d8-c4a64028f01e" providerId="ADAL" clId="{0BA1D64B-41DA-4986-A52D-8838A09314A4}" dt="2024-12-19T16:41:53.215" v="3954" actId="1037"/>
          <ac:cxnSpMkLst>
            <pc:docMk/>
            <pc:sldMk cId="194187853" sldId="273"/>
            <ac:cxnSpMk id="13" creationId="{19160584-C87C-94CD-3660-93DB782A2BC0}"/>
          </ac:cxnSpMkLst>
        </pc:cxnChg>
        <pc:cxnChg chg="add mod topLvl">
          <ac:chgData name="Azmoun, Bob" userId="df2f8141-83e3-4d14-89d8-c4a64028f01e" providerId="ADAL" clId="{0BA1D64B-41DA-4986-A52D-8838A09314A4}" dt="2024-12-19T16:03:09.599" v="3093" actId="164"/>
          <ac:cxnSpMkLst>
            <pc:docMk/>
            <pc:sldMk cId="194187853" sldId="273"/>
            <ac:cxnSpMk id="17" creationId="{270D426D-5768-4DC0-57D9-2D41EFB0B67F}"/>
          </ac:cxnSpMkLst>
        </pc:cxnChg>
        <pc:cxnChg chg="add mod topLvl">
          <ac:chgData name="Azmoun, Bob" userId="df2f8141-83e3-4d14-89d8-c4a64028f01e" providerId="ADAL" clId="{0BA1D64B-41DA-4986-A52D-8838A09314A4}" dt="2024-12-19T16:03:09.599" v="3093" actId="164"/>
          <ac:cxnSpMkLst>
            <pc:docMk/>
            <pc:sldMk cId="194187853" sldId="273"/>
            <ac:cxnSpMk id="18" creationId="{DC897964-DE8E-8810-166E-C55617FC8F19}"/>
          </ac:cxnSpMkLst>
        </pc:cxnChg>
        <pc:cxnChg chg="add del mod">
          <ac:chgData name="Azmoun, Bob" userId="df2f8141-83e3-4d14-89d8-c4a64028f01e" providerId="ADAL" clId="{0BA1D64B-41DA-4986-A52D-8838A09314A4}" dt="2024-12-19T15:59:29.362" v="3010" actId="478"/>
          <ac:cxnSpMkLst>
            <pc:docMk/>
            <pc:sldMk cId="194187853" sldId="273"/>
            <ac:cxnSpMk id="25" creationId="{C44FB85B-3757-3EB3-3445-388F78D03F63}"/>
          </ac:cxnSpMkLst>
        </pc:cxnChg>
        <pc:cxnChg chg="add del mod">
          <ac:chgData name="Azmoun, Bob" userId="df2f8141-83e3-4d14-89d8-c4a64028f01e" providerId="ADAL" clId="{0BA1D64B-41DA-4986-A52D-8838A09314A4}" dt="2024-12-19T15:59:44.070" v="3014" actId="478"/>
          <ac:cxnSpMkLst>
            <pc:docMk/>
            <pc:sldMk cId="194187853" sldId="273"/>
            <ac:cxnSpMk id="27" creationId="{78F0F48E-D5B4-95F5-6B70-917A64B02BBB}"/>
          </ac:cxnSpMkLst>
        </pc:cxnChg>
        <pc:cxnChg chg="add mod">
          <ac:chgData name="Azmoun, Bob" userId="df2f8141-83e3-4d14-89d8-c4a64028f01e" providerId="ADAL" clId="{0BA1D64B-41DA-4986-A52D-8838A09314A4}" dt="2024-12-19T16:44:02.369" v="4047" actId="14100"/>
          <ac:cxnSpMkLst>
            <pc:docMk/>
            <pc:sldMk cId="194187853" sldId="273"/>
            <ac:cxnSpMk id="39" creationId="{0E93ECCE-7C25-BFFB-C287-98F3E3042541}"/>
          </ac:cxnSpMkLst>
        </pc:cxnChg>
        <pc:cxnChg chg="add mod">
          <ac:chgData name="Azmoun, Bob" userId="df2f8141-83e3-4d14-89d8-c4a64028f01e" providerId="ADAL" clId="{0BA1D64B-41DA-4986-A52D-8838A09314A4}" dt="2024-12-19T16:43:13.142" v="4016" actId="1036"/>
          <ac:cxnSpMkLst>
            <pc:docMk/>
            <pc:sldMk cId="194187853" sldId="273"/>
            <ac:cxnSpMk id="41" creationId="{C8360887-CFD0-2CD4-8D51-136B374E6AA4}"/>
          </ac:cxnSpMkLst>
        </pc:cxnChg>
        <pc:cxnChg chg="add mod">
          <ac:chgData name="Azmoun, Bob" userId="df2f8141-83e3-4d14-89d8-c4a64028f01e" providerId="ADAL" clId="{0BA1D64B-41DA-4986-A52D-8838A09314A4}" dt="2024-12-19T16:43:03.395" v="4008" actId="1038"/>
          <ac:cxnSpMkLst>
            <pc:docMk/>
            <pc:sldMk cId="194187853" sldId="273"/>
            <ac:cxnSpMk id="44" creationId="{55E837DB-0316-377F-3BD4-643033346BAD}"/>
          </ac:cxnSpMkLst>
        </pc:cxnChg>
        <pc:cxnChg chg="add mod">
          <ac:chgData name="Azmoun, Bob" userId="df2f8141-83e3-4d14-89d8-c4a64028f01e" providerId="ADAL" clId="{0BA1D64B-41DA-4986-A52D-8838A09314A4}" dt="2024-12-19T16:11:00.105" v="3467" actId="164"/>
          <ac:cxnSpMkLst>
            <pc:docMk/>
            <pc:sldMk cId="194187853" sldId="273"/>
            <ac:cxnSpMk id="47" creationId="{0B4630AE-4A8D-0A80-88CD-899F18A104C8}"/>
          </ac:cxnSpMkLst>
        </pc:cxnChg>
        <pc:cxnChg chg="add mod">
          <ac:chgData name="Azmoun, Bob" userId="df2f8141-83e3-4d14-89d8-c4a64028f01e" providerId="ADAL" clId="{0BA1D64B-41DA-4986-A52D-8838A09314A4}" dt="2024-12-19T16:43:29.615" v="4027" actId="14100"/>
          <ac:cxnSpMkLst>
            <pc:docMk/>
            <pc:sldMk cId="194187853" sldId="273"/>
            <ac:cxnSpMk id="49" creationId="{C64D31A2-9904-C578-5231-065CB606C419}"/>
          </ac:cxnSpMkLst>
        </pc:cxnChg>
        <pc:cxnChg chg="add del">
          <ac:chgData name="Azmoun, Bob" userId="df2f8141-83e3-4d14-89d8-c4a64028f01e" providerId="ADAL" clId="{0BA1D64B-41DA-4986-A52D-8838A09314A4}" dt="2024-12-19T16:06:31.114" v="3212" actId="11529"/>
          <ac:cxnSpMkLst>
            <pc:docMk/>
            <pc:sldMk cId="194187853" sldId="273"/>
            <ac:cxnSpMk id="52" creationId="{87CACFF0-4FBF-498F-1318-1E9519BBB8C3}"/>
          </ac:cxnSpMkLst>
        </pc:cxnChg>
        <pc:cxnChg chg="add mod">
          <ac:chgData name="Azmoun, Bob" userId="df2f8141-83e3-4d14-89d8-c4a64028f01e" providerId="ADAL" clId="{0BA1D64B-41DA-4986-A52D-8838A09314A4}" dt="2024-12-19T16:11:00.105" v="3467" actId="164"/>
          <ac:cxnSpMkLst>
            <pc:docMk/>
            <pc:sldMk cId="194187853" sldId="273"/>
            <ac:cxnSpMk id="53" creationId="{C250A748-BABC-B293-20AB-2115B291D6AD}"/>
          </ac:cxnSpMkLst>
        </pc:cxnChg>
        <pc:cxnChg chg="add mod">
          <ac:chgData name="Azmoun, Bob" userId="df2f8141-83e3-4d14-89d8-c4a64028f01e" providerId="ADAL" clId="{0BA1D64B-41DA-4986-A52D-8838A09314A4}" dt="2024-12-19T16:11:00.105" v="3467" actId="164"/>
          <ac:cxnSpMkLst>
            <pc:docMk/>
            <pc:sldMk cId="194187853" sldId="273"/>
            <ac:cxnSpMk id="56" creationId="{42CE896E-D9BC-3769-2F28-25B14372FCE2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06A86-7E49-4372-9CC2-4136DF6F907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0D70E-8E84-47FA-8126-3D61B0ACE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87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86BE2-4480-47B5-AF5D-747923CE78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94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F2BAD-E59B-6DFD-EF8D-612158461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5BCB1A-1981-FBB5-23C1-47A900896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43AFE-0DC6-F0E9-CDAA-EF41A561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E69C-31FF-42A7-BD8B-540E575250E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3F05BB-6DB6-6EB3-E28F-84AAF855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F9334-6186-D52F-47D6-E79B1892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9F1-FDB2-4EDE-A607-660536A08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70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17051-9AA3-89DA-5D45-611325C20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1CA8D6-6CCD-42F6-31EC-97C390D72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FE82C-65DB-3A93-DA34-92AD643B2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E69C-31FF-42A7-BD8B-540E575250E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B5790-59BD-9524-D395-BEB458519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C046D-5C25-17FA-973B-9FDA46DD6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9F1-FDB2-4EDE-A607-660536A08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46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F2164E-45EF-662F-FA4D-9BEB8E51A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928581-CAD1-20C9-4D7E-43BC541916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EC52A-DEE6-70AA-098A-4DDF80DB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E69C-31FF-42A7-BD8B-540E575250E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1E4478-12D8-6468-DFD0-F04643164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1D846D-6782-512F-708E-00417E6DD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9F1-FDB2-4EDE-A607-660536A08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0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9D43B-4BCA-715C-62FB-793F77332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5581E8-4287-E5E9-650C-0432CA09EA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3DC7A-7F75-9167-4E8C-ABFDF3039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E69C-31FF-42A7-BD8B-540E575250E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03DC8-5492-460A-3A56-379792B4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48865-EE73-F884-F85B-AB9567D35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9F1-FDB2-4EDE-A607-660536A08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23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D027C-5B18-5D7C-4B43-61688B130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79EEE5-411C-70D3-FE21-D8211D6B3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29C303-000D-F9A5-21FB-330182E16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E69C-31FF-42A7-BD8B-540E575250E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7A54F-E1FA-EA79-6575-49979678D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66054-F234-0511-CA14-7D27FD35C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9F1-FDB2-4EDE-A607-660536A08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B0119-5646-26DD-B0E7-E733DCB93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18CC01-8ABF-7571-B58D-7AE341D958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0A4E3-2BBB-E6EE-EFA5-96B9D829D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78669-C180-610E-1D01-E4AD4C182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E69C-31FF-42A7-BD8B-540E575250E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39029-02F5-E65A-B875-FB9F3A3C3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B8F8E-025A-C70C-29C9-C306E2BDF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9F1-FDB2-4EDE-A607-660536A08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66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0EC5C-0811-603C-15CE-73A3DA8A2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D0783-63E4-7620-895D-7470ED5632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18D58-4AEF-B084-4B0E-4149FCA91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9A34E-C291-F9DE-A479-DFE996798F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4A63B7-DAFA-32DE-0CD8-FAB7FC5FCB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3E446B-A91F-F976-6292-E4455D95E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E69C-31FF-42A7-BD8B-540E575250E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87C05B-7F2C-F67B-E4EA-FF98C9041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57B002-7653-CF76-539A-1AA856F97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9F1-FDB2-4EDE-A607-660536A08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6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39B41-CECC-04D9-514D-D11A989C4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BEE4D5-602B-D202-52BA-E68E52447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E69C-31FF-42A7-BD8B-540E575250E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082586-8D9D-8277-FE51-DADDEA8B4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7F257-7C9A-582B-54D1-DF2FEBC17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9F1-FDB2-4EDE-A607-660536A08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51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D49785-6BD9-F632-DABB-6948D43E3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E69C-31FF-42A7-BD8B-540E575250E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2D966B-0EEA-61DC-D50E-79B3A56112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5635E-D85D-3193-CCCC-9819C1265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9F1-FDB2-4EDE-A607-660536A08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92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E7BA-1638-4644-B733-EF5DEA61D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652F6-1345-ABC9-5366-67F8DDB4E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2F3E60-DAB7-47AA-D2ED-CAA535FE8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DCAD2D-ADB7-0EAC-6497-E6FE78ED3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E69C-31FF-42A7-BD8B-540E575250E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1758B7-1B47-E68E-F459-E3798420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32C90-4FF8-DBB8-2DC1-B5AC7FF5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9F1-FDB2-4EDE-A607-660536A08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77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BC547-768F-7525-7822-26F77A88A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AAC72D-7170-B9D8-79C1-E18E110F95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B3B8C-21CB-DBFA-875F-EB2BBE556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A8FC7E-3D1C-E5AD-C0BD-1D07AB6D4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E69C-31FF-42A7-BD8B-540E575250E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45A10-8D86-9494-BF5D-AFFB3EEE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125527-4869-42DC-82E6-D58589E40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4A9F1-FDB2-4EDE-A607-660536A08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49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5BD1B0-44E6-090B-2CBA-4DF558385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C3503-5715-A555-1AB9-B8F5FF208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BB49D-A3D5-D58C-78AF-7E1E7B55EC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3E69C-31FF-42A7-BD8B-540E575250E4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C300F-77A9-59E7-E4FA-226221FC7E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9AE84-62CC-90D5-E42D-50E26C2C1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54A9F1-FDB2-4EDE-A607-660536A08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73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F7225-FE8D-61C0-22B4-669D45B0A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632298"/>
            <a:ext cx="9808723" cy="328794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pfRICH</a:t>
            </a:r>
            <a:r>
              <a:rPr lang="en-US" dirty="0"/>
              <a:t> Laser System PED Update</a:t>
            </a: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Fiber Bend Radius Measurements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A7060-AA81-56DA-96A4-B8F5A65F0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0795"/>
            <a:ext cx="9144000" cy="1655762"/>
          </a:xfrm>
        </p:spPr>
        <p:txBody>
          <a:bodyPr/>
          <a:lstStyle/>
          <a:p>
            <a:r>
              <a:rPr lang="en-US" dirty="0"/>
              <a:t>Bob Azmoun (BNL), Bill Li (MSU)</a:t>
            </a:r>
          </a:p>
          <a:p>
            <a:r>
              <a:rPr lang="en-US" dirty="0"/>
              <a:t>12/19/2024</a:t>
            </a:r>
          </a:p>
        </p:txBody>
      </p:sp>
    </p:spTree>
    <p:extLst>
      <p:ext uri="{BB962C8B-B14F-4D97-AF65-F5344CB8AC3E}">
        <p14:creationId xmlns:p14="http://schemas.microsoft.com/office/powerpoint/2010/main" val="1529025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BCC6-E1A2-E5FA-1596-74F70AC2A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63793"/>
          </a:xfrm>
        </p:spPr>
        <p:txBody>
          <a:bodyPr/>
          <a:lstStyle/>
          <a:p>
            <a:r>
              <a:rPr lang="en-US" dirty="0"/>
              <a:t>Results: Bend=5mm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D965CC9-E703-489F-0EF5-E074D96F5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05" y="3429000"/>
            <a:ext cx="4572396" cy="27434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E5B366-4A1E-7F0E-F436-4ECD4C19F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04" y="841323"/>
            <a:ext cx="4572396" cy="27434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0C1DE4-3DD5-DDAA-2E83-AB43443D8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9783" y="763793"/>
            <a:ext cx="4535817" cy="278611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07E5DC-214B-96EA-8EC1-6B40BF4F5799}"/>
              </a:ext>
            </a:extLst>
          </p:cNvPr>
          <p:cNvSpPr txBox="1"/>
          <p:nvPr/>
        </p:nvSpPr>
        <p:spPr>
          <a:xfrm>
            <a:off x="5389123" y="3627436"/>
            <a:ext cx="665372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Since each measurement depends on the coupling efficiency achieved on that day, one cannot compare absolute light intensity values from one day to the next – each measurement run can only be normalized to itself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Beam intensity decays due to laser pointer battery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Ideally, expected the ratio to be and remain at unity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Immediately one can see that the systematics play a larger than desired, judging by the ~10% variation in the ratio before any bend is put in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ratio seems to drop more rapidly after 4:48:00 (low beam intensity)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results for larger bend radii tell more or less the same story…</a:t>
            </a:r>
          </a:p>
        </p:txBody>
      </p:sp>
    </p:spTree>
    <p:extLst>
      <p:ext uri="{BB962C8B-B14F-4D97-AF65-F5344CB8AC3E}">
        <p14:creationId xmlns:p14="http://schemas.microsoft.com/office/powerpoint/2010/main" val="311809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09428-3423-497A-732B-57BEE7994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17581"/>
          </a:xfrm>
        </p:spPr>
        <p:txBody>
          <a:bodyPr/>
          <a:lstStyle/>
          <a:p>
            <a:r>
              <a:rPr lang="en-US" dirty="0"/>
              <a:t>Results Bend=6mm (Long Term – 5 days)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3402EE-3018-D871-B261-BB6DE2D23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99" y="3564791"/>
            <a:ext cx="4578493" cy="27434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5603C6-8FD4-DCD6-FEC6-02D515F2A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799" y="889962"/>
            <a:ext cx="4578493" cy="27434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C8B406-94EC-16D9-E738-72BE8C3CFF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814" y="821353"/>
            <a:ext cx="4572396" cy="27434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BA7107-82BB-550A-848B-A92D1CCEB918}"/>
              </a:ext>
            </a:extLst>
          </p:cNvPr>
          <p:cNvSpPr txBox="1"/>
          <p:nvPr/>
        </p:nvSpPr>
        <p:spPr>
          <a:xfrm>
            <a:off x="5257800" y="3433468"/>
            <a:ext cx="663426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downward trend seems to continue once the measurement resumes after 5 days with the bend still in place (no measurements from days 2-4)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Interestingly the ratio seems to flatten out after the bend is removed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It’s tempting to conclude that a 5mm radius incurs substantial losses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However, 2 points contradict this: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 limited “control” measurement with no bend exhibits similar trends and fluctuations (must be repeated)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After stressing the fiber throughout the series of measurements, I’m still able to couple the same amount of light in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Hypothesis:</a:t>
            </a:r>
            <a:r>
              <a:rPr lang="en-US" sz="1600" dirty="0"/>
              <a:t> as the battery life decays, the beam profile also changes and degrades the coupling efficiency, which in turn reduces the light throughput from the fiber</a:t>
            </a:r>
          </a:p>
        </p:txBody>
      </p:sp>
    </p:spTree>
    <p:extLst>
      <p:ext uri="{BB962C8B-B14F-4D97-AF65-F5344CB8AC3E}">
        <p14:creationId xmlns:p14="http://schemas.microsoft.com/office/powerpoint/2010/main" val="837018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FF98-4196-769D-FA25-AC2E22E7E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702374" cy="885217"/>
          </a:xfrm>
        </p:spPr>
        <p:txBody>
          <a:bodyPr>
            <a:normAutofit/>
          </a:bodyPr>
          <a:lstStyle/>
          <a:p>
            <a:r>
              <a:rPr lang="en-US" dirty="0"/>
              <a:t>New setup to avoid variations in coupling efficiency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0FC4FF-8396-FC72-3236-8912C54CC4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53"/>
          <a:stretch/>
        </p:blipFill>
        <p:spPr>
          <a:xfrm>
            <a:off x="447469" y="1598699"/>
            <a:ext cx="4593033" cy="223132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EBC85DF-0ADF-608F-0DBD-CD3E6940CE92}"/>
              </a:ext>
            </a:extLst>
          </p:cNvPr>
          <p:cNvSpPr txBox="1"/>
          <p:nvPr/>
        </p:nvSpPr>
        <p:spPr>
          <a:xfrm>
            <a:off x="576829" y="1005631"/>
            <a:ext cx="4366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Fiber coupled LED source (405nm, 24mW)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E93ECCE-7C25-BFFB-C287-98F3E3042541}"/>
              </a:ext>
            </a:extLst>
          </p:cNvPr>
          <p:cNvCxnSpPr>
            <a:cxnSpLocks/>
          </p:cNvCxnSpPr>
          <p:nvPr/>
        </p:nvCxnSpPr>
        <p:spPr>
          <a:xfrm>
            <a:off x="4221034" y="3021128"/>
            <a:ext cx="1317782" cy="42066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F18A5C0-F005-A48E-94FC-4FC15B8A0B3F}"/>
              </a:ext>
            </a:extLst>
          </p:cNvPr>
          <p:cNvGrpSpPr/>
          <p:nvPr/>
        </p:nvGrpSpPr>
        <p:grpSpPr>
          <a:xfrm>
            <a:off x="5716667" y="1742700"/>
            <a:ext cx="5425713" cy="3525571"/>
            <a:chOff x="4225094" y="2454629"/>
            <a:chExt cx="5425713" cy="352557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E29A681-3D75-AF06-ECD8-CA643AB6E7C2}"/>
                </a:ext>
              </a:extLst>
            </p:cNvPr>
            <p:cNvGrpSpPr/>
            <p:nvPr/>
          </p:nvGrpSpPr>
          <p:grpSpPr>
            <a:xfrm>
              <a:off x="4225094" y="3544562"/>
              <a:ext cx="4244530" cy="1535470"/>
              <a:chOff x="3378788" y="3719660"/>
              <a:chExt cx="4244530" cy="1535470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1047B16D-C9B2-13EC-F2AA-60F9B45603A5}"/>
                  </a:ext>
                </a:extLst>
              </p:cNvPr>
              <p:cNvSpPr/>
              <p:nvPr/>
            </p:nvSpPr>
            <p:spPr>
              <a:xfrm rot="16200000">
                <a:off x="3461473" y="3941898"/>
                <a:ext cx="719847" cy="88521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9160584-C87C-94CD-3660-93DB782A2BC0}"/>
                  </a:ext>
                </a:extLst>
              </p:cNvPr>
              <p:cNvCxnSpPr>
                <a:cxnSpLocks/>
                <a:stCxn id="11" idx="2"/>
                <a:endCxn id="14" idx="0"/>
              </p:cNvCxnSpPr>
              <p:nvPr/>
            </p:nvCxnSpPr>
            <p:spPr>
              <a:xfrm flipV="1">
                <a:off x="4264005" y="4377210"/>
                <a:ext cx="1360249" cy="729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4DBD2D3-938D-8CC7-D5D9-0908E85C3B33}"/>
                  </a:ext>
                </a:extLst>
              </p:cNvPr>
              <p:cNvSpPr/>
              <p:nvPr/>
            </p:nvSpPr>
            <p:spPr>
              <a:xfrm rot="16200000">
                <a:off x="5792056" y="4129155"/>
                <a:ext cx="160505" cy="49611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70D426D-5768-4DC0-57D9-2D41EFB0B67F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>
              <a:xfrm rot="16200000" flipH="1">
                <a:off x="6439089" y="4058484"/>
                <a:ext cx="751461" cy="138891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DC897964-DE8E-8810-166E-C55617FC8F19}"/>
                  </a:ext>
                </a:extLst>
              </p:cNvPr>
              <p:cNvCxnSpPr>
                <a:cxnSpLocks/>
                <a:stCxn id="14" idx="2"/>
              </p:cNvCxnSpPr>
              <p:nvPr/>
            </p:nvCxnSpPr>
            <p:spPr>
              <a:xfrm rot="16200000">
                <a:off x="6250471" y="3894475"/>
                <a:ext cx="352627" cy="61284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77DD79B-1E13-24EF-A5E4-C695F74A5BA6}"/>
                  </a:ext>
                </a:extLst>
              </p:cNvPr>
              <p:cNvSpPr/>
              <p:nvPr/>
            </p:nvSpPr>
            <p:spPr>
              <a:xfrm rot="17778422">
                <a:off x="6716429" y="4622302"/>
                <a:ext cx="111378" cy="20428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19B5EB1-EF03-1D93-ECED-54859A4DB5FC}"/>
                  </a:ext>
                </a:extLst>
              </p:cNvPr>
              <p:cNvSpPr/>
              <p:nvPr/>
            </p:nvSpPr>
            <p:spPr>
              <a:xfrm rot="14429348">
                <a:off x="6716507" y="3904792"/>
                <a:ext cx="111378" cy="204281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1AA4324-C629-7A52-230C-AFBE1838DFAD}"/>
                  </a:ext>
                </a:extLst>
              </p:cNvPr>
              <p:cNvSpPr/>
              <p:nvPr/>
            </p:nvSpPr>
            <p:spPr>
              <a:xfrm rot="16200000">
                <a:off x="6918783" y="3650816"/>
                <a:ext cx="504337" cy="642026"/>
              </a:xfrm>
              <a:custGeom>
                <a:avLst/>
                <a:gdLst>
                  <a:gd name="connsiteX0" fmla="*/ 262647 w 504337"/>
                  <a:gd name="connsiteY0" fmla="*/ 0 h 642026"/>
                  <a:gd name="connsiteX1" fmla="*/ 496111 w 504337"/>
                  <a:gd name="connsiteY1" fmla="*/ 437745 h 642026"/>
                  <a:gd name="connsiteX2" fmla="*/ 0 w 504337"/>
                  <a:gd name="connsiteY2" fmla="*/ 642026 h 642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04337" h="642026">
                    <a:moveTo>
                      <a:pt x="262647" y="0"/>
                    </a:moveTo>
                    <a:cubicBezTo>
                      <a:pt x="401266" y="165370"/>
                      <a:pt x="539885" y="330741"/>
                      <a:pt x="496111" y="437745"/>
                    </a:cubicBezTo>
                    <a:cubicBezTo>
                      <a:pt x="452337" y="544749"/>
                      <a:pt x="82685" y="611222"/>
                      <a:pt x="0" y="642026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: Top Corners Snipped 30">
                <a:extLst>
                  <a:ext uri="{FF2B5EF4-FFF2-40B4-BE49-F238E27FC236}">
                    <a16:creationId xmlns:a16="http://schemas.microsoft.com/office/drawing/2014/main" id="{0E8CBB48-8967-8967-45C1-E52FFAF6EB93}"/>
                  </a:ext>
                </a:extLst>
              </p:cNvPr>
              <p:cNvSpPr/>
              <p:nvPr/>
            </p:nvSpPr>
            <p:spPr>
              <a:xfrm rot="18258986">
                <a:off x="7382817" y="5036258"/>
                <a:ext cx="252919" cy="184825"/>
              </a:xfrm>
              <a:prstGeom prst="snip2Same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: Top Corners Snipped 31">
                <a:extLst>
                  <a:ext uri="{FF2B5EF4-FFF2-40B4-BE49-F238E27FC236}">
                    <a16:creationId xmlns:a16="http://schemas.microsoft.com/office/drawing/2014/main" id="{BDE93F5E-3857-65CA-2773-FD8443823C7A}"/>
                  </a:ext>
                </a:extLst>
              </p:cNvPr>
              <p:cNvSpPr/>
              <p:nvPr/>
            </p:nvSpPr>
            <p:spPr>
              <a:xfrm rot="20535471">
                <a:off x="7370399" y="4163966"/>
                <a:ext cx="252919" cy="184825"/>
              </a:xfrm>
              <a:prstGeom prst="snip2Same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Isosceles Triangle 34">
                <a:extLst>
                  <a:ext uri="{FF2B5EF4-FFF2-40B4-BE49-F238E27FC236}">
                    <a16:creationId xmlns:a16="http://schemas.microsoft.com/office/drawing/2014/main" id="{ED048C46-1A24-C3BE-1A28-F5F9AEA93AF8}"/>
                  </a:ext>
                </a:extLst>
              </p:cNvPr>
              <p:cNvSpPr/>
              <p:nvPr/>
            </p:nvSpPr>
            <p:spPr>
              <a:xfrm rot="5400000">
                <a:off x="4614497" y="4277245"/>
                <a:ext cx="152444" cy="214521"/>
              </a:xfrm>
              <a:prstGeom prst="triangl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C8360887-CFD0-2CD4-8D51-136B374E6AA4}"/>
                </a:ext>
              </a:extLst>
            </p:cNvPr>
            <p:cNvCxnSpPr/>
            <p:nvPr/>
          </p:nvCxnSpPr>
          <p:spPr>
            <a:xfrm flipV="1">
              <a:off x="5517569" y="3247766"/>
              <a:ext cx="0" cy="79323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D40F5C0-33D3-67F2-F0BF-3C43BB46B4AC}"/>
                </a:ext>
              </a:extLst>
            </p:cNvPr>
            <p:cNvSpPr txBox="1"/>
            <p:nvPr/>
          </p:nvSpPr>
          <p:spPr>
            <a:xfrm>
              <a:off x="5075137" y="2750285"/>
              <a:ext cx="10098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Fiber </a:t>
              </a:r>
            </a:p>
            <a:p>
              <a:r>
                <a:rPr lang="en-US" sz="1400" dirty="0"/>
                <a:t>Attenuator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A349976-2CAD-A532-E397-1C845F8FECB1}"/>
                </a:ext>
              </a:extLst>
            </p:cNvPr>
            <p:cNvSpPr txBox="1"/>
            <p:nvPr/>
          </p:nvSpPr>
          <p:spPr>
            <a:xfrm>
              <a:off x="6139408" y="3187981"/>
              <a:ext cx="11886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Fiber-Splitter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5E837DB-0316-377F-3BD4-643033346B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12274" y="3492230"/>
              <a:ext cx="0" cy="5566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041DF60-31A2-4979-9858-AF2AEA62BBB3}"/>
                </a:ext>
              </a:extLst>
            </p:cNvPr>
            <p:cNvSpPr txBox="1"/>
            <p:nvPr/>
          </p:nvSpPr>
          <p:spPr>
            <a:xfrm>
              <a:off x="7398459" y="2454629"/>
              <a:ext cx="22523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Fiber under test (S405-XP)</a:t>
              </a:r>
            </a:p>
            <a:p>
              <a:r>
                <a:rPr lang="en-US" sz="1400" dirty="0"/>
                <a:t>(with bend)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B4630AE-4A8D-0A80-88CD-899F18A104C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1884" y="2919374"/>
              <a:ext cx="0" cy="55667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F9C4EA1-831A-EFA7-2DE6-BC0AE6F58BE0}"/>
                </a:ext>
              </a:extLst>
            </p:cNvPr>
            <p:cNvSpPr txBox="1"/>
            <p:nvPr/>
          </p:nvSpPr>
          <p:spPr>
            <a:xfrm>
              <a:off x="6807269" y="5456980"/>
              <a:ext cx="25692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Fiber control sample (S405-XP)</a:t>
              </a:r>
            </a:p>
            <a:p>
              <a:r>
                <a:rPr lang="en-US" sz="1400" dirty="0"/>
                <a:t>(No bend)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64D31A2-9904-C578-5231-065CB606C4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22741" y="4807274"/>
              <a:ext cx="0" cy="64970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250A748-BABC-B293-20AB-2115B291D6AD}"/>
                </a:ext>
              </a:extLst>
            </p:cNvPr>
            <p:cNvCxnSpPr>
              <a:cxnSpLocks/>
            </p:cNvCxnSpPr>
            <p:nvPr/>
          </p:nvCxnSpPr>
          <p:spPr>
            <a:xfrm>
              <a:off x="8608979" y="4123457"/>
              <a:ext cx="976104" cy="32536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2CE896E-D9BC-3769-2F28-25B14372FC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08979" y="4473379"/>
              <a:ext cx="976104" cy="42693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693EF50C-4130-AE39-12C5-1BB8B8D78F88}"/>
              </a:ext>
            </a:extLst>
          </p:cNvPr>
          <p:cNvSpPr txBox="1"/>
          <p:nvPr/>
        </p:nvSpPr>
        <p:spPr>
          <a:xfrm>
            <a:off x="576829" y="4398190"/>
            <a:ext cx="584203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Any setup where the coupling efficiency is not captured by the reference PD is liable to incur the fluctuations observed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This new setup should eliminate most systematics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should be relatively straight forward to decouple differences in fiber/sensor response using calibration runs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As part of our PED funds, Bill is willing and able to spend (</a:t>
            </a:r>
            <a:r>
              <a:rPr lang="en-US" sz="1600" b="1" u="sng" dirty="0"/>
              <a:t>immediately</a:t>
            </a:r>
            <a:r>
              <a:rPr lang="en-US" sz="1600" dirty="0"/>
              <a:t>)  ~$1K to nail down this important parameter for the design of the laser system</a:t>
            </a:r>
          </a:p>
          <a:p>
            <a:endParaRPr lang="en-US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AF18748-DAE9-FA91-3F82-6D7809AE83E3}"/>
              </a:ext>
            </a:extLst>
          </p:cNvPr>
          <p:cNvSpPr txBox="1"/>
          <p:nvPr/>
        </p:nvSpPr>
        <p:spPr>
          <a:xfrm>
            <a:off x="11075043" y="3499840"/>
            <a:ext cx="851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Fiber PD sensor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B67A01DC-16E3-A6FC-4194-78ECE0931B1E}"/>
              </a:ext>
            </a:extLst>
          </p:cNvPr>
          <p:cNvSpPr txBox="1"/>
          <p:nvPr/>
        </p:nvSpPr>
        <p:spPr>
          <a:xfrm>
            <a:off x="5836999" y="3228572"/>
            <a:ext cx="726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LED </a:t>
            </a:r>
          </a:p>
          <a:p>
            <a:r>
              <a:rPr lang="en-US" sz="1400" dirty="0">
                <a:solidFill>
                  <a:schemeClr val="bg1"/>
                </a:solidFill>
              </a:rPr>
              <a:t>Source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E721F7F1-15BB-3FBF-3950-F1A6F7AD63E5}"/>
              </a:ext>
            </a:extLst>
          </p:cNvPr>
          <p:cNvSpPr/>
          <p:nvPr/>
        </p:nvSpPr>
        <p:spPr>
          <a:xfrm rot="16200000">
            <a:off x="7622826" y="3395337"/>
            <a:ext cx="111378" cy="2042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87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962ADC-9146-12B9-F1EC-9C62D508D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776" y="1803740"/>
            <a:ext cx="2254005" cy="38308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7493C5-8F0D-C1DB-C4C3-35BDF301B8E3}"/>
              </a:ext>
            </a:extLst>
          </p:cNvPr>
          <p:cNvSpPr txBox="1"/>
          <p:nvPr/>
        </p:nvSpPr>
        <p:spPr>
          <a:xfrm>
            <a:off x="6343431" y="5934398"/>
            <a:ext cx="4152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6 fibers for direct HRPPD illumination + 6 fibers for the mirror illumination should suffice to illuminate all HRPPD pixels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EE066E-BD44-CC24-9F5C-CF4C40D75C17}"/>
              </a:ext>
            </a:extLst>
          </p:cNvPr>
          <p:cNvSpPr txBox="1"/>
          <p:nvPr/>
        </p:nvSpPr>
        <p:spPr>
          <a:xfrm>
            <a:off x="2475158" y="1734164"/>
            <a:ext cx="2599748" cy="2031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Here 1 of 6 fibers directly illuminates a HRPPD from gap between inner mirror and aerogel</a:t>
            </a:r>
          </a:p>
          <a:p>
            <a:endParaRPr lang="en-US" sz="1400" dirty="0"/>
          </a:p>
          <a:p>
            <a:r>
              <a:rPr lang="en-US" sz="1400" dirty="0"/>
              <a:t>*Tilt angle of fiber is critical to minimize reflections from mirror; can also use baffle to better shape light profile</a:t>
            </a:r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940465C2-1C20-BC74-7AD1-EB1324ABA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8992"/>
            <a:ext cx="10515600" cy="835558"/>
          </a:xfrm>
        </p:spPr>
        <p:txBody>
          <a:bodyPr/>
          <a:lstStyle/>
          <a:p>
            <a:r>
              <a:rPr lang="en-US" dirty="0"/>
              <a:t>RECAP: Method of Light Delivery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11E898D-180C-1CCF-D00D-2D36F18CF2C7}"/>
              </a:ext>
            </a:extLst>
          </p:cNvPr>
          <p:cNvSpPr txBox="1"/>
          <p:nvPr/>
        </p:nvSpPr>
        <p:spPr>
          <a:xfrm>
            <a:off x="5094709" y="1453389"/>
            <a:ext cx="4416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Light profiles from 6 fibers for direct illumination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9F4BCF8-A5BE-D306-26C0-F5B51377925B}"/>
              </a:ext>
            </a:extLst>
          </p:cNvPr>
          <p:cNvSpPr txBox="1"/>
          <p:nvPr/>
        </p:nvSpPr>
        <p:spPr>
          <a:xfrm>
            <a:off x="9892378" y="1422611"/>
            <a:ext cx="16703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HRPPD coverage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981BE3-9E9B-38B6-0F60-7C1D5FF44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709" y="1801621"/>
            <a:ext cx="4455645" cy="3832988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7A562D0-0CA3-9E35-91EF-D0BF27B29E24}"/>
              </a:ext>
            </a:extLst>
          </p:cNvPr>
          <p:cNvGrpSpPr/>
          <p:nvPr/>
        </p:nvGrpSpPr>
        <p:grpSpPr>
          <a:xfrm>
            <a:off x="114727" y="786255"/>
            <a:ext cx="2254004" cy="5977068"/>
            <a:chOff x="114727" y="786255"/>
            <a:chExt cx="2254004" cy="59770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79931FA-0ABA-130D-39C9-4FB2139BDB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114727" y="786255"/>
              <a:ext cx="2254004" cy="5977068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15D8E19-F73D-10D1-C09A-7C90563C94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400" y="1032734"/>
              <a:ext cx="1788160" cy="2442833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5A972E7-1E42-E4CE-082C-B2442D32362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400" y="3291840"/>
              <a:ext cx="1708150" cy="204893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FDD1AAD-D123-A01E-3FB9-89EAEA5A17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2167" y="1428750"/>
              <a:ext cx="1807633" cy="206375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E6AC0DF-4D12-46E9-D75B-EA41066DE0B7}"/>
                </a:ext>
              </a:extLst>
            </p:cNvPr>
            <p:cNvCxnSpPr>
              <a:cxnSpLocks/>
              <a:endCxn id="24" idx="0"/>
            </p:cNvCxnSpPr>
            <p:nvPr/>
          </p:nvCxnSpPr>
          <p:spPr>
            <a:xfrm flipV="1">
              <a:off x="406400" y="2220012"/>
              <a:ext cx="1820434" cy="127672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FB8174C-6046-9930-80C8-F24054890C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7933" y="2847975"/>
              <a:ext cx="1754717" cy="64875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4D10735-87AC-6221-D531-3B366C2C7A81}"/>
                </a:ext>
              </a:extLst>
            </p:cNvPr>
            <p:cNvSpPr/>
            <p:nvPr/>
          </p:nvSpPr>
          <p:spPr>
            <a:xfrm rot="16200000" flipV="1">
              <a:off x="1032247" y="2126643"/>
              <a:ext cx="2202436" cy="186737"/>
            </a:xfrm>
            <a:prstGeom prst="rect">
              <a:avLst/>
            </a:prstGeom>
            <a:gradFill flip="none" rotWithShape="1">
              <a:gsLst>
                <a:gs pos="0">
                  <a:srgbClr val="FF0000">
                    <a:alpha val="54000"/>
                  </a:srgbClr>
                </a:gs>
                <a:gs pos="85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04198840-14B5-CC4E-912E-E76511109082}"/>
              </a:ext>
            </a:extLst>
          </p:cNvPr>
          <p:cNvSpPr txBox="1"/>
          <p:nvPr/>
        </p:nvSpPr>
        <p:spPr>
          <a:xfrm>
            <a:off x="2665577" y="5162885"/>
            <a:ext cx="225400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Light profile from a single fiber on the HRPPD sense plane </a:t>
            </a:r>
          </a:p>
          <a:p>
            <a:endParaRPr lang="en-US" sz="1400" dirty="0"/>
          </a:p>
          <a:p>
            <a:r>
              <a:rPr lang="en-US" sz="1400" dirty="0"/>
              <a:t>*Overlapping profiles can be separated in time using different length fibers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8998284-3CF4-D113-2904-73BAEA391973}"/>
              </a:ext>
            </a:extLst>
          </p:cNvPr>
          <p:cNvCxnSpPr>
            <a:cxnSpLocks/>
            <a:stCxn id="50" idx="0"/>
          </p:cNvCxnSpPr>
          <p:nvPr/>
        </p:nvCxnSpPr>
        <p:spPr>
          <a:xfrm flipV="1">
            <a:off x="3792580" y="3701816"/>
            <a:ext cx="2166802" cy="1461069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D4388CD-CAE3-F675-7FF3-C64235950E5C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8419881" y="4562475"/>
            <a:ext cx="1990944" cy="1371923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C2D873D-FE54-3C0F-4668-0B1F3DCC2204}"/>
              </a:ext>
            </a:extLst>
          </p:cNvPr>
          <p:cNvSpPr txBox="1"/>
          <p:nvPr/>
        </p:nvSpPr>
        <p:spPr>
          <a:xfrm>
            <a:off x="2566555" y="3775440"/>
            <a:ext cx="22540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light path from a given fiber to a HRPPD pixel defines the photon flight length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EA6F9C8-5753-C22F-6A99-AD70F20D54D4}"/>
              </a:ext>
            </a:extLst>
          </p:cNvPr>
          <p:cNvCxnSpPr>
            <a:cxnSpLocks/>
            <a:stCxn id="61" idx="1"/>
          </p:cNvCxnSpPr>
          <p:nvPr/>
        </p:nvCxnSpPr>
        <p:spPr>
          <a:xfrm flipH="1" flipV="1">
            <a:off x="2069811" y="3015007"/>
            <a:ext cx="496744" cy="1237487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2809812B-1D92-15A4-39BB-79D492F16FAF}"/>
              </a:ext>
            </a:extLst>
          </p:cNvPr>
          <p:cNvSpPr txBox="1"/>
          <p:nvPr/>
        </p:nvSpPr>
        <p:spPr>
          <a:xfrm>
            <a:off x="2475158" y="855501"/>
            <a:ext cx="9155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Array of 6 fibers may be used for direct illumination of HRPPDs + array 6 fibers may be used to reflect light off of the mirrors 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D6B8FCD-379C-AB67-C622-EE1B87DAAAEC}"/>
              </a:ext>
            </a:extLst>
          </p:cNvPr>
          <p:cNvSpPr/>
          <p:nvPr/>
        </p:nvSpPr>
        <p:spPr>
          <a:xfrm>
            <a:off x="466725" y="1422611"/>
            <a:ext cx="2067449" cy="1863514"/>
          </a:xfrm>
          <a:custGeom>
            <a:avLst/>
            <a:gdLst>
              <a:gd name="connsiteX0" fmla="*/ 1971675 w 1971675"/>
              <a:gd name="connsiteY0" fmla="*/ 744798 h 2221173"/>
              <a:gd name="connsiteX1" fmla="*/ 742950 w 1971675"/>
              <a:gd name="connsiteY1" fmla="*/ 68523 h 2221173"/>
              <a:gd name="connsiteX2" fmla="*/ 0 w 1971675"/>
              <a:gd name="connsiteY2" fmla="*/ 2221173 h 222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71675" h="2221173">
                <a:moveTo>
                  <a:pt x="1971675" y="744798"/>
                </a:moveTo>
                <a:cubicBezTo>
                  <a:pt x="1521618" y="283629"/>
                  <a:pt x="1071562" y="-177539"/>
                  <a:pt x="742950" y="68523"/>
                </a:cubicBezTo>
                <a:cubicBezTo>
                  <a:pt x="414338" y="314585"/>
                  <a:pt x="123825" y="1876686"/>
                  <a:pt x="0" y="2221173"/>
                </a:cubicBezTo>
              </a:path>
            </a:pathLst>
          </a:custGeom>
          <a:noFill/>
          <a:ln>
            <a:solidFill>
              <a:schemeClr val="accent1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E5605-BD86-7B18-2CCE-E710BB72111C}"/>
              </a:ext>
            </a:extLst>
          </p:cNvPr>
          <p:cNvSpPr txBox="1"/>
          <p:nvPr/>
        </p:nvSpPr>
        <p:spPr>
          <a:xfrm>
            <a:off x="5927118" y="4140441"/>
            <a:ext cx="2790825" cy="73866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A radially divergent profile is a good match for the annular shape of the HRPPD sense plane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8E93F0-0FED-6F1D-4EFC-1B2EEC92DB8D}"/>
              </a:ext>
            </a:extLst>
          </p:cNvPr>
          <p:cNvSpPr txBox="1"/>
          <p:nvPr/>
        </p:nvSpPr>
        <p:spPr>
          <a:xfrm rot="16200000">
            <a:off x="23453" y="5228241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Aerogel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6EF367-BB6D-7ABD-DEB1-CC4C3001FA4F}"/>
              </a:ext>
            </a:extLst>
          </p:cNvPr>
          <p:cNvSpPr txBox="1"/>
          <p:nvPr/>
        </p:nvSpPr>
        <p:spPr>
          <a:xfrm rot="16200000">
            <a:off x="1596400" y="5214595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HRPPD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0E1CE7-C89E-F56B-0CF1-EC7F442C4EDB}"/>
              </a:ext>
            </a:extLst>
          </p:cNvPr>
          <p:cNvSpPr txBox="1"/>
          <p:nvPr/>
        </p:nvSpPr>
        <p:spPr>
          <a:xfrm>
            <a:off x="425833" y="5987935"/>
            <a:ext cx="16822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/>
              <a:t>pfRICH</a:t>
            </a:r>
            <a:r>
              <a:rPr lang="en-US" b="1" dirty="0"/>
              <a:t> Vessel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F39D17-5604-5652-97C5-F9635854AFF5}"/>
              </a:ext>
            </a:extLst>
          </p:cNvPr>
          <p:cNvSpPr txBox="1"/>
          <p:nvPr/>
        </p:nvSpPr>
        <p:spPr>
          <a:xfrm rot="21380585">
            <a:off x="1144358" y="3269322"/>
            <a:ext cx="1092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Inner mirror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51790E-9030-406F-3F6C-16B7CBBBB7D2}"/>
              </a:ext>
            </a:extLst>
          </p:cNvPr>
          <p:cNvSpPr txBox="1"/>
          <p:nvPr/>
        </p:nvSpPr>
        <p:spPr>
          <a:xfrm rot="561027">
            <a:off x="756080" y="880519"/>
            <a:ext cx="1136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Outer mirror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7C079C1-2014-8410-D3E1-9F2912FE0051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419100" y="3321230"/>
            <a:ext cx="1714365" cy="1553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CEEE6C-8818-3E73-11F3-9722FC8F49AD}"/>
              </a:ext>
            </a:extLst>
          </p:cNvPr>
          <p:cNvCxnSpPr>
            <a:cxnSpLocks/>
          </p:cNvCxnSpPr>
          <p:nvPr/>
        </p:nvCxnSpPr>
        <p:spPr>
          <a:xfrm>
            <a:off x="381135" y="4064468"/>
            <a:ext cx="1658961" cy="2232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359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49654-FAB3-6E0F-7612-1726602B1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868104"/>
          </a:xfrm>
        </p:spPr>
        <p:txBody>
          <a:bodyPr/>
          <a:lstStyle/>
          <a:p>
            <a:r>
              <a:rPr lang="en-US" dirty="0" err="1"/>
              <a:t>pfRICH</a:t>
            </a:r>
            <a:r>
              <a:rPr lang="en-US" dirty="0"/>
              <a:t> Envelope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A1D3D3-FF4A-5029-1FD1-F7C108628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76" y="2044164"/>
            <a:ext cx="11361074" cy="4710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7FBF90-66EF-AC05-4E9E-C6203F90E613}"/>
              </a:ext>
            </a:extLst>
          </p:cNvPr>
          <p:cNvSpPr txBox="1"/>
          <p:nvPr/>
        </p:nvSpPr>
        <p:spPr>
          <a:xfrm>
            <a:off x="5531196" y="1559608"/>
            <a:ext cx="1116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10mm gap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92332A-4564-A21E-27BC-8E1A290E5C41}"/>
              </a:ext>
            </a:extLst>
          </p:cNvPr>
          <p:cNvSpPr txBox="1"/>
          <p:nvPr/>
        </p:nvSpPr>
        <p:spPr>
          <a:xfrm>
            <a:off x="533171" y="1500999"/>
            <a:ext cx="2579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Several cm gap for services</a:t>
            </a:r>
          </a:p>
          <a:p>
            <a:r>
              <a:rPr lang="en-US" sz="1600" dirty="0"/>
              <a:t>(Incl. in brown envelope)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E37B9A-FB88-93A8-5F90-68382E0BFC23}"/>
              </a:ext>
            </a:extLst>
          </p:cNvPr>
          <p:cNvSpPr txBox="1"/>
          <p:nvPr/>
        </p:nvSpPr>
        <p:spPr>
          <a:xfrm>
            <a:off x="3727484" y="1677979"/>
            <a:ext cx="1518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Several cm gap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1F1B8-BDCE-0209-D495-D6F12481E3AA}"/>
              </a:ext>
            </a:extLst>
          </p:cNvPr>
          <p:cNvSpPr txBox="1"/>
          <p:nvPr/>
        </p:nvSpPr>
        <p:spPr>
          <a:xfrm>
            <a:off x="3115283" y="3315244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pfFRICH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C9EBDEA-1126-5DDD-99BD-4E2F91589148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1823108" y="2085774"/>
            <a:ext cx="1360546" cy="1047951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A0D85F-86A6-234D-5ECF-ECBFFCCA64BA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4116602" y="1898162"/>
            <a:ext cx="1972664" cy="1421156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FDE083F-0EDA-6C5E-82E5-578C38A9058F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4143128" y="2016533"/>
            <a:ext cx="343474" cy="831442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91EC991-2139-993D-DAF6-9C89A96BFDFB}"/>
              </a:ext>
            </a:extLst>
          </p:cNvPr>
          <p:cNvSpPr txBox="1"/>
          <p:nvPr/>
        </p:nvSpPr>
        <p:spPr>
          <a:xfrm>
            <a:off x="301840" y="910727"/>
            <a:ext cx="762952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Some options for introducing fibers into </a:t>
            </a:r>
            <a:r>
              <a:rPr lang="en-US" dirty="0" err="1">
                <a:solidFill>
                  <a:schemeClr val="accent1"/>
                </a:solidFill>
              </a:rPr>
              <a:t>pfRICH</a:t>
            </a:r>
            <a:r>
              <a:rPr lang="en-US" dirty="0">
                <a:solidFill>
                  <a:schemeClr val="accent1"/>
                </a:solidFill>
              </a:rPr>
              <a:t> vessel, but all are tight</a:t>
            </a:r>
          </a:p>
        </p:txBody>
      </p:sp>
    </p:spTree>
    <p:extLst>
      <p:ext uri="{BB962C8B-B14F-4D97-AF65-F5344CB8AC3E}">
        <p14:creationId xmlns:p14="http://schemas.microsoft.com/office/powerpoint/2010/main" val="4094832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1C4E-8A97-6DDA-AC16-3EF9309F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" y="0"/>
            <a:ext cx="10515600" cy="784069"/>
          </a:xfrm>
        </p:spPr>
        <p:txBody>
          <a:bodyPr/>
          <a:lstStyle/>
          <a:p>
            <a:r>
              <a:rPr lang="en-US" dirty="0"/>
              <a:t>Options for routing internal fibers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C7C5FC-1D08-901D-2ACF-C89965869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663" y="2984270"/>
            <a:ext cx="3818274" cy="3612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19F1BF-95F2-4CAD-4FE6-209FFC8B8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785" y="2970866"/>
            <a:ext cx="6080696" cy="3619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EA6AAE4-5AC3-5889-E36E-5B29B50D9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13" y="2176850"/>
            <a:ext cx="2853150" cy="18903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237BED-29CA-9540-A01A-35D64415AA07}"/>
              </a:ext>
            </a:extLst>
          </p:cNvPr>
          <p:cNvSpPr txBox="1"/>
          <p:nvPr/>
        </p:nvSpPr>
        <p:spPr>
          <a:xfrm>
            <a:off x="137898" y="701418"/>
            <a:ext cx="11387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Arrange fibers into a circular array of “source points” (6 “direct fibers” + 6 “mirror fibers” in odd/even pattern) facing the HRPPD sense plane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Here use 30mm fiber bend radius; utilize compound bending angles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0B2ACA-2560-A8C0-0D81-8F9290515C43}"/>
              </a:ext>
            </a:extLst>
          </p:cNvPr>
          <p:cNvSpPr txBox="1"/>
          <p:nvPr/>
        </p:nvSpPr>
        <p:spPr>
          <a:xfrm>
            <a:off x="7687266" y="2186272"/>
            <a:ext cx="40189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Fixture for diffuser on fiber tip (custom 3D printed piece)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DE4C12-3261-B63A-49C5-FB4DB510969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7694364" flipH="1">
            <a:off x="211457" y="4253506"/>
            <a:ext cx="1357565" cy="13255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B661CF-35EA-C943-0317-25536BA6F587}"/>
              </a:ext>
            </a:extLst>
          </p:cNvPr>
          <p:cNvSpPr txBox="1"/>
          <p:nvPr/>
        </p:nvSpPr>
        <p:spPr>
          <a:xfrm>
            <a:off x="137898" y="5560975"/>
            <a:ext cx="1504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Rigid jacket for holding fiber at fixed angle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8A9174-74B5-2C83-3CDF-BF6F8C4F2E97}"/>
              </a:ext>
            </a:extLst>
          </p:cNvPr>
          <p:cNvSpPr txBox="1"/>
          <p:nvPr/>
        </p:nvSpPr>
        <p:spPr>
          <a:xfrm>
            <a:off x="3144336" y="1914515"/>
            <a:ext cx="4294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Fibers emanate from inner mirror on aerogel side (may require making notches in mirror for clearance)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326C3F1-7B4D-321C-BB79-80FE3E0B7BB1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6433564" y="2478660"/>
            <a:ext cx="1253702" cy="83786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C958295-F559-333F-1324-2D7948564073}"/>
              </a:ext>
            </a:extLst>
          </p:cNvPr>
          <p:cNvSpPr txBox="1"/>
          <p:nvPr/>
        </p:nvSpPr>
        <p:spPr>
          <a:xfrm rot="21157356">
            <a:off x="8032024" y="3124456"/>
            <a:ext cx="133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Inner Mirror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8BD2A8-154D-BFDF-DE75-573471A881A8}"/>
              </a:ext>
            </a:extLst>
          </p:cNvPr>
          <p:cNvSpPr txBox="1"/>
          <p:nvPr/>
        </p:nvSpPr>
        <p:spPr>
          <a:xfrm>
            <a:off x="6893318" y="4262300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Aerogel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05D4D1-AA43-789B-90FC-95906AA2222F}"/>
              </a:ext>
            </a:extLst>
          </p:cNvPr>
          <p:cNvSpPr txBox="1"/>
          <p:nvPr/>
        </p:nvSpPr>
        <p:spPr>
          <a:xfrm>
            <a:off x="9481521" y="4226205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HRPPDs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C205303-97BD-A9C8-B422-755A00311B64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352074" y="4446966"/>
            <a:ext cx="541244" cy="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833B8D1-D9CC-F413-BDB3-26B3C2E4D2D5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10506160" y="4410871"/>
            <a:ext cx="598987" cy="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3485D12-258C-1B70-E449-40BB77EE1089}"/>
              </a:ext>
            </a:extLst>
          </p:cNvPr>
          <p:cNvCxnSpPr>
            <a:cxnSpLocks/>
          </p:cNvCxnSpPr>
          <p:nvPr/>
        </p:nvCxnSpPr>
        <p:spPr>
          <a:xfrm>
            <a:off x="4010025" y="2771047"/>
            <a:ext cx="0" cy="806864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FB97D9A-5181-1ECD-C781-6229103DE96A}"/>
              </a:ext>
            </a:extLst>
          </p:cNvPr>
          <p:cNvSpPr txBox="1"/>
          <p:nvPr/>
        </p:nvSpPr>
        <p:spPr>
          <a:xfrm>
            <a:off x="7360753" y="5123838"/>
            <a:ext cx="3508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Introduce fibers from HRPPD side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34BC0C-647A-FBA4-9DEA-1087844A5234}"/>
              </a:ext>
            </a:extLst>
          </p:cNvPr>
          <p:cNvCxnSpPr/>
          <p:nvPr/>
        </p:nvCxnSpPr>
        <p:spPr>
          <a:xfrm flipH="1">
            <a:off x="7486650" y="5543550"/>
            <a:ext cx="3228975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4969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D89E3-1498-F1B7-AC41-9674DAFE1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28675"/>
          </a:xfrm>
        </p:spPr>
        <p:txBody>
          <a:bodyPr/>
          <a:lstStyle/>
          <a:p>
            <a:r>
              <a:rPr lang="en-US" dirty="0"/>
              <a:t>Another option for routing internal fibers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9B044-2A5D-4113-6AE6-F8727362C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80" y="2095900"/>
            <a:ext cx="4517967" cy="43969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C57BD8-DA6C-94E2-80F2-203C2568D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583"/>
          <a:stretch/>
        </p:blipFill>
        <p:spPr>
          <a:xfrm>
            <a:off x="5099496" y="4171096"/>
            <a:ext cx="6041747" cy="23217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DB1F5F-7BE9-EABE-AABD-EC025D911D44}"/>
              </a:ext>
            </a:extLst>
          </p:cNvPr>
          <p:cNvSpPr txBox="1"/>
          <p:nvPr/>
        </p:nvSpPr>
        <p:spPr>
          <a:xfrm>
            <a:off x="156948" y="986538"/>
            <a:ext cx="7085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1"/>
                </a:solidFill>
              </a:rPr>
              <a:t>10mm fiber bend radius; no compound angles used (simple design)</a:t>
            </a:r>
          </a:p>
          <a:p>
            <a:r>
              <a:rPr lang="en-US" dirty="0">
                <a:solidFill>
                  <a:schemeClr val="accent1"/>
                </a:solidFill>
              </a:rPr>
              <a:t>(requires using Thorlabs S405-XP fiber)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DDC5B0-CED0-A8C7-C386-4C07386A3F68}"/>
              </a:ext>
            </a:extLst>
          </p:cNvPr>
          <p:cNvSpPr txBox="1"/>
          <p:nvPr/>
        </p:nvSpPr>
        <p:spPr>
          <a:xfrm>
            <a:off x="5389913" y="1790732"/>
            <a:ext cx="5675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Fibers emanate from inner mirror rim on aerogel side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may require making notches in mirror for clearance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compound angle bends are used, may be able to avoid notching mirror, or at least place notches in convenient location at rim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Other options must also be checked, including introducing fibers from rim of outer mirror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A5F009-FBC8-0110-D89C-F83F3F0FDEF1}"/>
              </a:ext>
            </a:extLst>
          </p:cNvPr>
          <p:cNvSpPr txBox="1"/>
          <p:nvPr/>
        </p:nvSpPr>
        <p:spPr>
          <a:xfrm>
            <a:off x="6833298" y="5737023"/>
            <a:ext cx="3508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Introduce fibers from HRPPD side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3796AA4-3FF7-5036-569A-4D644652E76A}"/>
              </a:ext>
            </a:extLst>
          </p:cNvPr>
          <p:cNvCxnSpPr/>
          <p:nvPr/>
        </p:nvCxnSpPr>
        <p:spPr>
          <a:xfrm flipH="1">
            <a:off x="6959195" y="6156735"/>
            <a:ext cx="3228975" cy="0"/>
          </a:xfrm>
          <a:prstGeom prst="straightConnector1">
            <a:avLst/>
          </a:prstGeom>
          <a:ln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8233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A27A203A-4CCE-E39E-ABFF-55136DB9CB60}"/>
              </a:ext>
            </a:extLst>
          </p:cNvPr>
          <p:cNvGrpSpPr/>
          <p:nvPr/>
        </p:nvGrpSpPr>
        <p:grpSpPr>
          <a:xfrm>
            <a:off x="1831358" y="1452882"/>
            <a:ext cx="2991724" cy="4554643"/>
            <a:chOff x="4409120" y="440679"/>
            <a:chExt cx="3718143" cy="5660553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E2BF447-E044-338D-BEB8-3F0B58DE266D}"/>
                </a:ext>
              </a:extLst>
            </p:cNvPr>
            <p:cNvSpPr/>
            <p:nvPr/>
          </p:nvSpPr>
          <p:spPr>
            <a:xfrm rot="1448817">
              <a:off x="4409120" y="2453067"/>
              <a:ext cx="2698045" cy="543987"/>
            </a:xfrm>
            <a:custGeom>
              <a:avLst/>
              <a:gdLst>
                <a:gd name="connsiteX0" fmla="*/ 0 w 2698045"/>
                <a:gd name="connsiteY0" fmla="*/ 519289 h 543987"/>
                <a:gd name="connsiteX1" fmla="*/ 666045 w 2698045"/>
                <a:gd name="connsiteY1" fmla="*/ 496712 h 543987"/>
                <a:gd name="connsiteX2" fmla="*/ 2325511 w 2698045"/>
                <a:gd name="connsiteY2" fmla="*/ 90312 h 543987"/>
                <a:gd name="connsiteX3" fmla="*/ 2698045 w 2698045"/>
                <a:gd name="connsiteY3" fmla="*/ 0 h 543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8045" h="543987">
                  <a:moveTo>
                    <a:pt x="0" y="519289"/>
                  </a:moveTo>
                  <a:cubicBezTo>
                    <a:pt x="139230" y="543748"/>
                    <a:pt x="278460" y="568208"/>
                    <a:pt x="666045" y="496712"/>
                  </a:cubicBezTo>
                  <a:cubicBezTo>
                    <a:pt x="1053630" y="425216"/>
                    <a:pt x="2325511" y="90312"/>
                    <a:pt x="2325511" y="90312"/>
                  </a:cubicBezTo>
                  <a:cubicBezTo>
                    <a:pt x="2664178" y="7527"/>
                    <a:pt x="2649127" y="30104"/>
                    <a:pt x="269804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Flowchart: Direct Access Storage 1">
              <a:extLst>
                <a:ext uri="{FF2B5EF4-FFF2-40B4-BE49-F238E27FC236}">
                  <a16:creationId xmlns:a16="http://schemas.microsoft.com/office/drawing/2014/main" id="{124C32D3-5CC2-B46B-8014-B7ADFB6D346B}"/>
                </a:ext>
              </a:extLst>
            </p:cNvPr>
            <p:cNvSpPr/>
            <p:nvPr/>
          </p:nvSpPr>
          <p:spPr>
            <a:xfrm>
              <a:off x="5035581" y="440679"/>
              <a:ext cx="3091682" cy="5660553"/>
            </a:xfrm>
            <a:prstGeom prst="flowChartMagneticDrum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985DCC8E-0E42-8587-CEDF-201B4F6A8751}"/>
                </a:ext>
              </a:extLst>
            </p:cNvPr>
            <p:cNvSpPr/>
            <p:nvPr/>
          </p:nvSpPr>
          <p:spPr>
            <a:xfrm flipV="1">
              <a:off x="5475111" y="553567"/>
              <a:ext cx="1907821" cy="710788"/>
            </a:xfrm>
            <a:prstGeom prst="triangle">
              <a:avLst>
                <a:gd name="adj" fmla="val 0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A6945DD-B554-9B7C-AD51-45A40092B2FA}"/>
                </a:ext>
              </a:extLst>
            </p:cNvPr>
            <p:cNvSpPr/>
            <p:nvPr/>
          </p:nvSpPr>
          <p:spPr>
            <a:xfrm>
              <a:off x="4684611" y="479547"/>
              <a:ext cx="2698045" cy="543987"/>
            </a:xfrm>
            <a:custGeom>
              <a:avLst/>
              <a:gdLst>
                <a:gd name="connsiteX0" fmla="*/ 0 w 2698045"/>
                <a:gd name="connsiteY0" fmla="*/ 519289 h 543987"/>
                <a:gd name="connsiteX1" fmla="*/ 666045 w 2698045"/>
                <a:gd name="connsiteY1" fmla="*/ 496712 h 543987"/>
                <a:gd name="connsiteX2" fmla="*/ 2325511 w 2698045"/>
                <a:gd name="connsiteY2" fmla="*/ 90312 h 543987"/>
                <a:gd name="connsiteX3" fmla="*/ 2698045 w 2698045"/>
                <a:gd name="connsiteY3" fmla="*/ 0 h 543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8045" h="543987">
                  <a:moveTo>
                    <a:pt x="0" y="519289"/>
                  </a:moveTo>
                  <a:cubicBezTo>
                    <a:pt x="139230" y="543748"/>
                    <a:pt x="278460" y="568208"/>
                    <a:pt x="666045" y="496712"/>
                  </a:cubicBezTo>
                  <a:cubicBezTo>
                    <a:pt x="1053630" y="425216"/>
                    <a:pt x="2325511" y="90312"/>
                    <a:pt x="2325511" y="90312"/>
                  </a:cubicBezTo>
                  <a:cubicBezTo>
                    <a:pt x="2664178" y="7527"/>
                    <a:pt x="2649127" y="30104"/>
                    <a:pt x="269804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9484AC38-99AA-0A73-3FF6-C57D5BA276E3}"/>
                </a:ext>
              </a:extLst>
            </p:cNvPr>
            <p:cNvSpPr/>
            <p:nvPr/>
          </p:nvSpPr>
          <p:spPr>
            <a:xfrm>
              <a:off x="5384800" y="2494844"/>
              <a:ext cx="1665110" cy="460434"/>
            </a:xfrm>
            <a:prstGeom prst="triangle">
              <a:avLst>
                <a:gd name="adj" fmla="val 0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8EC2F71E-9435-D839-C06A-6F2C9DD3C275}"/>
                </a:ext>
              </a:extLst>
            </p:cNvPr>
            <p:cNvSpPr/>
            <p:nvPr/>
          </p:nvSpPr>
          <p:spPr>
            <a:xfrm>
              <a:off x="7218317" y="487522"/>
              <a:ext cx="262820" cy="132090"/>
            </a:xfrm>
            <a:prstGeom prst="arc">
              <a:avLst>
                <a:gd name="adj1" fmla="val 16200000"/>
                <a:gd name="adj2" fmla="val 4840661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2100CA64-D452-2631-3EE2-230085EA04A7}"/>
                </a:ext>
              </a:extLst>
            </p:cNvPr>
            <p:cNvSpPr/>
            <p:nvPr/>
          </p:nvSpPr>
          <p:spPr>
            <a:xfrm>
              <a:off x="6902906" y="2889233"/>
              <a:ext cx="262820" cy="132090"/>
            </a:xfrm>
            <a:prstGeom prst="arc">
              <a:avLst>
                <a:gd name="adj1" fmla="val 16200000"/>
                <a:gd name="adj2" fmla="val 4840661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05F532-4C00-7E5E-B3AC-BA0D5F0D1A95}"/>
              </a:ext>
            </a:extLst>
          </p:cNvPr>
          <p:cNvGrpSpPr/>
          <p:nvPr/>
        </p:nvGrpSpPr>
        <p:grpSpPr>
          <a:xfrm>
            <a:off x="6905625" y="1452882"/>
            <a:ext cx="3980830" cy="4542513"/>
            <a:chOff x="6795088" y="922218"/>
            <a:chExt cx="5015292" cy="5722935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CD1F233-BD65-52AB-F9E9-CFA20CF81C42}"/>
                </a:ext>
              </a:extLst>
            </p:cNvPr>
            <p:cNvSpPr/>
            <p:nvPr/>
          </p:nvSpPr>
          <p:spPr>
            <a:xfrm rot="11525554">
              <a:off x="8822080" y="3152418"/>
              <a:ext cx="2698045" cy="543987"/>
            </a:xfrm>
            <a:custGeom>
              <a:avLst/>
              <a:gdLst>
                <a:gd name="connsiteX0" fmla="*/ 0 w 2698045"/>
                <a:gd name="connsiteY0" fmla="*/ 519289 h 543987"/>
                <a:gd name="connsiteX1" fmla="*/ 666045 w 2698045"/>
                <a:gd name="connsiteY1" fmla="*/ 496712 h 543987"/>
                <a:gd name="connsiteX2" fmla="*/ 2325511 w 2698045"/>
                <a:gd name="connsiteY2" fmla="*/ 90312 h 543987"/>
                <a:gd name="connsiteX3" fmla="*/ 2698045 w 2698045"/>
                <a:gd name="connsiteY3" fmla="*/ 0 h 543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8045" h="543987">
                  <a:moveTo>
                    <a:pt x="0" y="519289"/>
                  </a:moveTo>
                  <a:cubicBezTo>
                    <a:pt x="139230" y="543748"/>
                    <a:pt x="278460" y="568208"/>
                    <a:pt x="666045" y="496712"/>
                  </a:cubicBezTo>
                  <a:cubicBezTo>
                    <a:pt x="1053630" y="425216"/>
                    <a:pt x="2325511" y="90312"/>
                    <a:pt x="2325511" y="90312"/>
                  </a:cubicBezTo>
                  <a:cubicBezTo>
                    <a:pt x="2664178" y="7527"/>
                    <a:pt x="2649127" y="30104"/>
                    <a:pt x="269804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DD0D46C-3A0F-1D6D-F847-7D92FD7D3B24}"/>
                </a:ext>
              </a:extLst>
            </p:cNvPr>
            <p:cNvSpPr/>
            <p:nvPr/>
          </p:nvSpPr>
          <p:spPr>
            <a:xfrm rot="11525554">
              <a:off x="9112335" y="922218"/>
              <a:ext cx="2698045" cy="543987"/>
            </a:xfrm>
            <a:custGeom>
              <a:avLst/>
              <a:gdLst>
                <a:gd name="connsiteX0" fmla="*/ 0 w 2698045"/>
                <a:gd name="connsiteY0" fmla="*/ 519289 h 543987"/>
                <a:gd name="connsiteX1" fmla="*/ 666045 w 2698045"/>
                <a:gd name="connsiteY1" fmla="*/ 496712 h 543987"/>
                <a:gd name="connsiteX2" fmla="*/ 2325511 w 2698045"/>
                <a:gd name="connsiteY2" fmla="*/ 90312 h 543987"/>
                <a:gd name="connsiteX3" fmla="*/ 2698045 w 2698045"/>
                <a:gd name="connsiteY3" fmla="*/ 0 h 543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98045" h="543987">
                  <a:moveTo>
                    <a:pt x="0" y="519289"/>
                  </a:moveTo>
                  <a:cubicBezTo>
                    <a:pt x="139230" y="543748"/>
                    <a:pt x="278460" y="568208"/>
                    <a:pt x="666045" y="496712"/>
                  </a:cubicBezTo>
                  <a:cubicBezTo>
                    <a:pt x="1053630" y="425216"/>
                    <a:pt x="2325511" y="90312"/>
                    <a:pt x="2325511" y="90312"/>
                  </a:cubicBezTo>
                  <a:cubicBezTo>
                    <a:pt x="2664178" y="7527"/>
                    <a:pt x="2649127" y="30104"/>
                    <a:pt x="2698045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lowchart: Direct Access Storage 15">
              <a:extLst>
                <a:ext uri="{FF2B5EF4-FFF2-40B4-BE49-F238E27FC236}">
                  <a16:creationId xmlns:a16="http://schemas.microsoft.com/office/drawing/2014/main" id="{837DF687-3F00-40CD-D3D7-29E25277F113}"/>
                </a:ext>
              </a:extLst>
            </p:cNvPr>
            <p:cNvSpPr/>
            <p:nvPr/>
          </p:nvSpPr>
          <p:spPr>
            <a:xfrm>
              <a:off x="6795088" y="984600"/>
              <a:ext cx="3091682" cy="5660553"/>
            </a:xfrm>
            <a:prstGeom prst="flowChartMagneticDrum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0B203B1-B379-00CE-B622-93404DB01B7E}"/>
                </a:ext>
              </a:extLst>
            </p:cNvPr>
            <p:cNvSpPr/>
            <p:nvPr/>
          </p:nvSpPr>
          <p:spPr>
            <a:xfrm flipV="1">
              <a:off x="7234618" y="1097488"/>
              <a:ext cx="1907821" cy="710788"/>
            </a:xfrm>
            <a:prstGeom prst="triangle">
              <a:avLst>
                <a:gd name="adj" fmla="val 0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591462B0-A602-086B-5DC5-DA3FDC4C007D}"/>
                </a:ext>
              </a:extLst>
            </p:cNvPr>
            <p:cNvSpPr/>
            <p:nvPr/>
          </p:nvSpPr>
          <p:spPr>
            <a:xfrm>
              <a:off x="7144307" y="3038765"/>
              <a:ext cx="1665110" cy="460434"/>
            </a:xfrm>
            <a:prstGeom prst="triangle">
              <a:avLst>
                <a:gd name="adj" fmla="val 0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itle 22">
            <a:extLst>
              <a:ext uri="{FF2B5EF4-FFF2-40B4-BE49-F238E27FC236}">
                <a16:creationId xmlns:a16="http://schemas.microsoft.com/office/drawing/2014/main" id="{FD9D3A10-B4DD-B789-18E3-EEDCB4932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1692"/>
            <a:ext cx="11896725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Possible paths for introducing the internal fibers into the </a:t>
            </a:r>
            <a:r>
              <a:rPr lang="en-US" dirty="0" err="1"/>
              <a:t>pfRICH</a:t>
            </a:r>
            <a:r>
              <a:rPr lang="en-US" dirty="0"/>
              <a:t> </a:t>
            </a:r>
            <a:r>
              <a:rPr lang="en-US" dirty="0" err="1"/>
              <a:t>vesslel</a:t>
            </a:r>
            <a:br>
              <a:rPr lang="en-US" dirty="0"/>
            </a:b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B14B0E-744E-5EDF-D1CA-A52019A35CD9}"/>
              </a:ext>
            </a:extLst>
          </p:cNvPr>
          <p:cNvSpPr txBox="1"/>
          <p:nvPr/>
        </p:nvSpPr>
        <p:spPr>
          <a:xfrm>
            <a:off x="246159" y="6363546"/>
            <a:ext cx="5509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 are working on a design for each of these options…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1419E8-F0EA-63C0-5B2B-FD5DBE9CF1E4}"/>
              </a:ext>
            </a:extLst>
          </p:cNvPr>
          <p:cNvSpPr txBox="1"/>
          <p:nvPr/>
        </p:nvSpPr>
        <p:spPr>
          <a:xfrm rot="16200000">
            <a:off x="1362971" y="344805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HRPPD Side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5B9431-FA43-1C58-EC08-01BD09C4DD65}"/>
              </a:ext>
            </a:extLst>
          </p:cNvPr>
          <p:cNvSpPr txBox="1"/>
          <p:nvPr/>
        </p:nvSpPr>
        <p:spPr>
          <a:xfrm rot="16200000">
            <a:off x="3777124" y="3448050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Aerogel Side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57892A-1A41-0F53-AF1A-BF5A36F04F64}"/>
              </a:ext>
            </a:extLst>
          </p:cNvPr>
          <p:cNvSpPr txBox="1"/>
          <p:nvPr/>
        </p:nvSpPr>
        <p:spPr>
          <a:xfrm rot="16200000">
            <a:off x="5963084" y="334467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HRPPD Side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E0A7B3-E7E3-85E5-52C7-4084C26883EA}"/>
              </a:ext>
            </a:extLst>
          </p:cNvPr>
          <p:cNvSpPr txBox="1"/>
          <p:nvPr/>
        </p:nvSpPr>
        <p:spPr>
          <a:xfrm rot="16200000">
            <a:off x="8284968" y="3344676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Aerogel Side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FACFB5-7876-3A69-7E39-3403C7F307EA}"/>
              </a:ext>
            </a:extLst>
          </p:cNvPr>
          <p:cNvSpPr txBox="1"/>
          <p:nvPr/>
        </p:nvSpPr>
        <p:spPr>
          <a:xfrm>
            <a:off x="2572661" y="3591944"/>
            <a:ext cx="133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Inner Mirror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A1FCF9-AB96-4419-EF35-E6C8B9C9D1CA}"/>
              </a:ext>
            </a:extLst>
          </p:cNvPr>
          <p:cNvSpPr txBox="1"/>
          <p:nvPr/>
        </p:nvSpPr>
        <p:spPr>
          <a:xfrm>
            <a:off x="2610067" y="2077873"/>
            <a:ext cx="139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Outer Mirror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EA7CB2-35FC-9813-C029-8F0872792F9F}"/>
              </a:ext>
            </a:extLst>
          </p:cNvPr>
          <p:cNvSpPr txBox="1"/>
          <p:nvPr/>
        </p:nvSpPr>
        <p:spPr>
          <a:xfrm>
            <a:off x="7123113" y="3591944"/>
            <a:ext cx="133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Inner Mirror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F49BC1-CDCC-C586-1BF7-7360F9746685}"/>
              </a:ext>
            </a:extLst>
          </p:cNvPr>
          <p:cNvSpPr txBox="1"/>
          <p:nvPr/>
        </p:nvSpPr>
        <p:spPr>
          <a:xfrm>
            <a:off x="7160519" y="2077873"/>
            <a:ext cx="1392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Outer Mirror</a:t>
            </a:r>
          </a:p>
        </p:txBody>
      </p:sp>
    </p:spTree>
    <p:extLst>
      <p:ext uri="{BB962C8B-B14F-4D97-AF65-F5344CB8AC3E}">
        <p14:creationId xmlns:p14="http://schemas.microsoft.com/office/powerpoint/2010/main" val="3447821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DE766-FD7E-6B20-9424-B93AA1E14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63667"/>
          </a:xfrm>
        </p:spPr>
        <p:txBody>
          <a:bodyPr/>
          <a:lstStyle/>
          <a:p>
            <a:r>
              <a:rPr lang="en-US" dirty="0"/>
              <a:t>Fiber Specs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6AEDD-57DC-BB0C-8889-B93F59B5CD66}"/>
              </a:ext>
            </a:extLst>
          </p:cNvPr>
          <p:cNvSpPr txBox="1"/>
          <p:nvPr/>
        </p:nvSpPr>
        <p:spPr>
          <a:xfrm>
            <a:off x="227388" y="763668"/>
            <a:ext cx="58436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Single mode fiber preserves timing characteristics of laser pulse (</a:t>
            </a:r>
            <a:r>
              <a:rPr lang="en-US" dirty="0" err="1"/>
              <a:t>ie</a:t>
            </a:r>
            <a:r>
              <a:rPr lang="en-US" dirty="0"/>
              <a:t>, no modal dispersion)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SM fiber model was chosen mainly for its small min. bending radius (for routing purposes)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6F3EFB-4C79-96C1-E603-F0FD6E6CE81F}"/>
              </a:ext>
            </a:extLst>
          </p:cNvPr>
          <p:cNvGrpSpPr/>
          <p:nvPr/>
        </p:nvGrpSpPr>
        <p:grpSpPr>
          <a:xfrm>
            <a:off x="481279" y="2072000"/>
            <a:ext cx="4870380" cy="4786000"/>
            <a:chOff x="481279" y="2072000"/>
            <a:chExt cx="4870380" cy="4786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0F1BB67-2626-3CB4-923E-EBEDD6B410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7492"/>
            <a:stretch/>
          </p:blipFill>
          <p:spPr>
            <a:xfrm>
              <a:off x="481279" y="2072000"/>
              <a:ext cx="4870380" cy="4786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3A02A17-CA65-58E6-F355-3A9934D29943}"/>
                </a:ext>
              </a:extLst>
            </p:cNvPr>
            <p:cNvSpPr/>
            <p:nvPr/>
          </p:nvSpPr>
          <p:spPr>
            <a:xfrm>
              <a:off x="879566" y="5468985"/>
              <a:ext cx="3744685" cy="11321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0A691D-60A2-3CA6-B373-7952BCD8D197}"/>
              </a:ext>
            </a:extLst>
          </p:cNvPr>
          <p:cNvGrpSpPr/>
          <p:nvPr/>
        </p:nvGrpSpPr>
        <p:grpSpPr>
          <a:xfrm>
            <a:off x="6840343" y="272910"/>
            <a:ext cx="4808131" cy="3027144"/>
            <a:chOff x="6840343" y="272910"/>
            <a:chExt cx="4808131" cy="30271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160F0D2-6E58-A89C-6FA0-31E2C014E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0343" y="272910"/>
              <a:ext cx="4808131" cy="302714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5305F7-7065-9E45-BD7D-19ED377FC9E1}"/>
                </a:ext>
              </a:extLst>
            </p:cNvPr>
            <p:cNvSpPr txBox="1"/>
            <p:nvPr/>
          </p:nvSpPr>
          <p:spPr>
            <a:xfrm>
              <a:off x="7110971" y="2639726"/>
              <a:ext cx="11309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Thorlabs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7E364D-3088-A68D-E7E4-2F1122DA161D}"/>
              </a:ext>
            </a:extLst>
          </p:cNvPr>
          <p:cNvGrpSpPr/>
          <p:nvPr/>
        </p:nvGrpSpPr>
        <p:grpSpPr>
          <a:xfrm>
            <a:off x="5486400" y="3300054"/>
            <a:ext cx="6196018" cy="3557945"/>
            <a:chOff x="6724652" y="3468460"/>
            <a:chExt cx="4957766" cy="33895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6286A83-38DC-276D-8366-FAF1C1B9D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24652" y="3468460"/>
              <a:ext cx="4957766" cy="33895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CEF459-DFE5-3B3F-845B-B22562D292E8}"/>
                </a:ext>
              </a:extLst>
            </p:cNvPr>
            <p:cNvSpPr txBox="1"/>
            <p:nvPr/>
          </p:nvSpPr>
          <p:spPr>
            <a:xfrm>
              <a:off x="7030634" y="6409781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Thorlabs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705617B-569D-AB60-0CE2-DD9515071143}"/>
              </a:ext>
            </a:extLst>
          </p:cNvPr>
          <p:cNvSpPr txBox="1"/>
          <p:nvPr/>
        </p:nvSpPr>
        <p:spPr>
          <a:xfrm>
            <a:off x="5987629" y="3624003"/>
            <a:ext cx="3919253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Room to explore whether lower bend radius is possible (&lt;10mm)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A13E047-47AA-92F4-0BF9-B8489E18F824}"/>
              </a:ext>
            </a:extLst>
          </p:cNvPr>
          <p:cNvCxnSpPr>
            <a:cxnSpLocks/>
          </p:cNvCxnSpPr>
          <p:nvPr/>
        </p:nvCxnSpPr>
        <p:spPr>
          <a:xfrm flipH="1">
            <a:off x="5561177" y="4705331"/>
            <a:ext cx="1279166" cy="0"/>
          </a:xfrm>
          <a:prstGeom prst="straightConnector1">
            <a:avLst/>
          </a:prstGeom>
          <a:ln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44BC0A8-2A19-620D-D44E-487CEE1C1B7D}"/>
              </a:ext>
            </a:extLst>
          </p:cNvPr>
          <p:cNvSpPr txBox="1"/>
          <p:nvPr/>
        </p:nvSpPr>
        <p:spPr>
          <a:xfrm>
            <a:off x="8358746" y="859710"/>
            <a:ext cx="3096273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Fiber Attenuation ~50dB/km @405nm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5603972-0FC7-B09E-C9AC-5C94ED942A3F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7277416" y="433849"/>
            <a:ext cx="1081330" cy="749027"/>
          </a:xfrm>
          <a:prstGeom prst="straightConnector1">
            <a:avLst/>
          </a:prstGeom>
          <a:ln>
            <a:prstDash val="solid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F34C223-46F4-644E-0A60-3CCCE87FAF75}"/>
              </a:ext>
            </a:extLst>
          </p:cNvPr>
          <p:cNvSpPr txBox="1"/>
          <p:nvPr/>
        </p:nvSpPr>
        <p:spPr>
          <a:xfrm>
            <a:off x="5987629" y="4320745"/>
            <a:ext cx="970942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405nm</a:t>
            </a:r>
          </a:p>
        </p:txBody>
      </p:sp>
    </p:spTree>
    <p:extLst>
      <p:ext uri="{BB962C8B-B14F-4D97-AF65-F5344CB8AC3E}">
        <p14:creationId xmlns:p14="http://schemas.microsoft.com/office/powerpoint/2010/main" val="2507645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8566B8-4936-A60B-DF61-EA26B9C37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14400"/>
          </a:xfrm>
        </p:spPr>
        <p:txBody>
          <a:bodyPr/>
          <a:lstStyle/>
          <a:p>
            <a:r>
              <a:rPr lang="en-US" dirty="0"/>
              <a:t>Setup to Measure min. Bend Radius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22BDA6-E5E4-628E-E3F0-2035A7114F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473" t="45283"/>
          <a:stretch/>
        </p:blipFill>
        <p:spPr>
          <a:xfrm>
            <a:off x="525293" y="1024675"/>
            <a:ext cx="11393607" cy="51097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105D99-E58D-0DEB-E4E7-184FCAFC7626}"/>
              </a:ext>
            </a:extLst>
          </p:cNvPr>
          <p:cNvSpPr txBox="1"/>
          <p:nvPr/>
        </p:nvSpPr>
        <p:spPr>
          <a:xfrm>
            <a:off x="9082456" y="3907186"/>
            <a:ext cx="240273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Laser source </a:t>
            </a:r>
          </a:p>
          <a:p>
            <a:r>
              <a:rPr lang="en-US" dirty="0"/>
              <a:t>(405nm laser pointer)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41C6D7-40AD-3015-947F-7F784A93B33D}"/>
              </a:ext>
            </a:extLst>
          </p:cNvPr>
          <p:cNvSpPr txBox="1"/>
          <p:nvPr/>
        </p:nvSpPr>
        <p:spPr>
          <a:xfrm>
            <a:off x="2506951" y="4909995"/>
            <a:ext cx="603840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Optical track</a:t>
            </a:r>
          </a:p>
          <a:p>
            <a:r>
              <a:rPr lang="en-US" dirty="0"/>
              <a:t>(long lever arm matches focal length of laser pointer for good light coupling into single mode fiber (3um aperture))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FC3641E-E353-DD79-0639-7A1DB1E3D0BE}"/>
              </a:ext>
            </a:extLst>
          </p:cNvPr>
          <p:cNvCxnSpPr>
            <a:cxnSpLocks/>
          </p:cNvCxnSpPr>
          <p:nvPr/>
        </p:nvCxnSpPr>
        <p:spPr>
          <a:xfrm flipH="1" flipV="1">
            <a:off x="1313234" y="1556426"/>
            <a:ext cx="8425840" cy="1610725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dash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04C440-0D59-4F8D-F132-4B20521933CF}"/>
              </a:ext>
            </a:extLst>
          </p:cNvPr>
          <p:cNvCxnSpPr>
            <a:cxnSpLocks/>
          </p:cNvCxnSpPr>
          <p:nvPr/>
        </p:nvCxnSpPr>
        <p:spPr>
          <a:xfrm>
            <a:off x="2616740" y="1750979"/>
            <a:ext cx="418290" cy="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4357931-9D19-3B51-CAAD-CD3EA6BE45D8}"/>
              </a:ext>
            </a:extLst>
          </p:cNvPr>
          <p:cNvSpPr txBox="1"/>
          <p:nvPr/>
        </p:nvSpPr>
        <p:spPr>
          <a:xfrm>
            <a:off x="3138792" y="1061634"/>
            <a:ext cx="24027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Reference PD Sensor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60608E9-04F0-173A-89E7-6F0BE356559D}"/>
              </a:ext>
            </a:extLst>
          </p:cNvPr>
          <p:cNvSpPr txBox="1"/>
          <p:nvPr/>
        </p:nvSpPr>
        <p:spPr>
          <a:xfrm>
            <a:off x="4295812" y="1642720"/>
            <a:ext cx="249142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Fiber PD Sensor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44FBE0-3AAD-270C-92B8-C89B863040B3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3375498" y="1827386"/>
            <a:ext cx="920314" cy="3059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2310D18-213F-832E-02A2-C3E02626386C}"/>
              </a:ext>
            </a:extLst>
          </p:cNvPr>
          <p:cNvCxnSpPr>
            <a:cxnSpLocks/>
            <a:stCxn id="28" idx="1"/>
          </p:cNvCxnSpPr>
          <p:nvPr/>
        </p:nvCxnSpPr>
        <p:spPr>
          <a:xfrm>
            <a:off x="3138792" y="1246300"/>
            <a:ext cx="0" cy="37921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04AC6DF-E3E4-4EC8-3F72-D6112E6BDF62}"/>
              </a:ext>
            </a:extLst>
          </p:cNvPr>
          <p:cNvSpPr txBox="1"/>
          <p:nvPr/>
        </p:nvSpPr>
        <p:spPr>
          <a:xfrm>
            <a:off x="629626" y="2979390"/>
            <a:ext cx="182329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5-axis Kinematic mount for light coupling into fiber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AA49FD0-D99E-AEE6-DD3D-B2A041AD5841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5526154" y="4338536"/>
            <a:ext cx="125616" cy="571459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E96B46B-18A1-9F74-3FE8-9DC934B55D87}"/>
              </a:ext>
            </a:extLst>
          </p:cNvPr>
          <p:cNvCxnSpPr>
            <a:cxnSpLocks/>
            <a:stCxn id="38" idx="0"/>
          </p:cNvCxnSpPr>
          <p:nvPr/>
        </p:nvCxnSpPr>
        <p:spPr>
          <a:xfrm flipH="1" flipV="1">
            <a:off x="1195672" y="1673317"/>
            <a:ext cx="345604" cy="1306073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397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BA97F-E0EA-6C61-6F43-F430704EF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50489"/>
          </a:xfrm>
        </p:spPr>
        <p:txBody>
          <a:bodyPr/>
          <a:lstStyle/>
          <a:p>
            <a:r>
              <a:rPr lang="en-US" dirty="0"/>
              <a:t>Setup continued…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EFC3C-6B72-8BFA-CEFF-7715EDE1EA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800"/>
          <a:stretch/>
        </p:blipFill>
        <p:spPr>
          <a:xfrm>
            <a:off x="5683042" y="956635"/>
            <a:ext cx="4028306" cy="2665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58A5C2-3772-7E0E-CBBD-8D7125C693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9013"/>
          <a:stretch/>
        </p:blipFill>
        <p:spPr>
          <a:xfrm>
            <a:off x="466501" y="956635"/>
            <a:ext cx="4028305" cy="2749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780BD2-F0C1-223C-C34A-AC4FB6550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01" y="4084759"/>
            <a:ext cx="3506904" cy="2626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2F191F-A473-0238-39B9-0594510BD4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r="12597" b="2843"/>
          <a:stretch/>
        </p:blipFill>
        <p:spPr>
          <a:xfrm rot="16200000">
            <a:off x="6429937" y="3474397"/>
            <a:ext cx="2534516" cy="3755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B99B20-A05A-3B0B-3560-6C3AF507A29A}"/>
              </a:ext>
            </a:extLst>
          </p:cNvPr>
          <p:cNvSpPr txBox="1"/>
          <p:nvPr/>
        </p:nvSpPr>
        <p:spPr>
          <a:xfrm>
            <a:off x="454014" y="3477688"/>
            <a:ext cx="42548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Fiber routed from coupler to PD sensor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6D0597-0927-0549-39DE-D8E6FCBD1F98}"/>
              </a:ext>
            </a:extLst>
          </p:cNvPr>
          <p:cNvSpPr txBox="1"/>
          <p:nvPr/>
        </p:nvSpPr>
        <p:spPr>
          <a:xfrm>
            <a:off x="5596437" y="3477688"/>
            <a:ext cx="42548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Beam Pick-off measured by Ref. sensor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7003F9-4EB3-4A17-1A93-8589045B6A19}"/>
              </a:ext>
            </a:extLst>
          </p:cNvPr>
          <p:cNvSpPr txBox="1"/>
          <p:nvPr/>
        </p:nvSpPr>
        <p:spPr>
          <a:xfrm>
            <a:off x="454014" y="6434608"/>
            <a:ext cx="351939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Fiber mounted in bending jig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9BCA16-3222-A226-3EE6-1255A986FFA3}"/>
              </a:ext>
            </a:extLst>
          </p:cNvPr>
          <p:cNvSpPr txBox="1"/>
          <p:nvPr/>
        </p:nvSpPr>
        <p:spPr>
          <a:xfrm>
            <a:off x="5120048" y="6434608"/>
            <a:ext cx="55122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Bending jig: 15, 12.5, 10, 7.5, 5, and 2.5mm radius</a:t>
            </a:r>
          </a:p>
        </p:txBody>
      </p:sp>
    </p:spTree>
    <p:extLst>
      <p:ext uri="{BB962C8B-B14F-4D97-AF65-F5344CB8AC3E}">
        <p14:creationId xmlns:p14="http://schemas.microsoft.com/office/powerpoint/2010/main" val="1833617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972</Words>
  <Application>Microsoft Office PowerPoint</Application>
  <PresentationFormat>Widescreen</PresentationFormat>
  <Paragraphs>111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Wingdings</vt:lpstr>
      <vt:lpstr>Office Theme</vt:lpstr>
      <vt:lpstr>pfRICH Laser System PED Update   Fiber Bend Radius Measurements</vt:lpstr>
      <vt:lpstr>RECAP: Method of Light Delivery</vt:lpstr>
      <vt:lpstr>pfRICH Envelope</vt:lpstr>
      <vt:lpstr>Options for routing internal fibers</vt:lpstr>
      <vt:lpstr>Another option for routing internal fibers</vt:lpstr>
      <vt:lpstr>Possible paths for introducing the internal fibers into the pfRICH vesslel </vt:lpstr>
      <vt:lpstr>Fiber Specs</vt:lpstr>
      <vt:lpstr>Setup to Measure min. Bend Radius</vt:lpstr>
      <vt:lpstr>Setup continued…</vt:lpstr>
      <vt:lpstr>Results: Bend=5mm</vt:lpstr>
      <vt:lpstr>Results Bend=6mm (Long Term – 5 days)</vt:lpstr>
      <vt:lpstr>New setup to avoid variations in coupling efficiency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Azmoun, Bob</dc:creator>
  <cp:lastModifiedBy>Azmoun, Bob</cp:lastModifiedBy>
  <cp:revision>1</cp:revision>
  <dcterms:created xsi:type="dcterms:W3CDTF">2024-12-18T18:42:08Z</dcterms:created>
  <dcterms:modified xsi:type="dcterms:W3CDTF">2024-12-19T16:53:58Z</dcterms:modified>
</cp:coreProperties>
</file>