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4"/>
  </p:sldMasterIdLst>
  <p:notesMasterIdLst>
    <p:notesMasterId r:id="rId15"/>
  </p:notesMasterIdLst>
  <p:sldIdLst>
    <p:sldId id="260" r:id="rId5"/>
    <p:sldId id="257" r:id="rId6"/>
    <p:sldId id="272" r:id="rId7"/>
    <p:sldId id="274" r:id="rId8"/>
    <p:sldId id="270" r:id="rId9"/>
    <p:sldId id="271" r:id="rId10"/>
    <p:sldId id="268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E113A4-11ED-4827-A74D-E84653038397}">
          <p14:sldIdLst>
            <p14:sldId id="260"/>
            <p14:sldId id="257"/>
            <p14:sldId id="272"/>
            <p14:sldId id="274"/>
            <p14:sldId id="270"/>
            <p14:sldId id="271"/>
            <p14:sldId id="268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C79"/>
    <a:srgbClr val="105B78"/>
    <a:srgbClr val="DBDBDB"/>
    <a:srgbClr val="D7D7D7"/>
    <a:srgbClr val="009C00"/>
    <a:srgbClr val="004F8B"/>
    <a:srgbClr val="B2D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30" autoAdjust="0"/>
  </p:normalViewPr>
  <p:slideViewPr>
    <p:cSldViewPr snapToGrid="0">
      <p:cViewPr varScale="1">
        <p:scale>
          <a:sx n="106" d="100"/>
          <a:sy n="106" d="100"/>
        </p:scale>
        <p:origin x="9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15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24364,'0'2658'0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20:45:3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1 24044,'-513'789'0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6T20:50:43.9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0,'2021'0,"-2025"0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6T20:51:11.70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1,'2518'0,"-2509"0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6T20:51:49.34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1,'0'757,"0"-754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19:32.2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1332 227 24575,'-26'0'0,"10"1"0,-1-1 0,0 0 0,1-1 0,-1-1 0,1 0 0,-1-2 0,1 0 0,0-1 0,-22-9 0,26 9 0,0 1 0,-1 0 0,1 1 0,-1 0 0,0 1 0,0 0 0,-15 1 0,10 0 0,0-1 0,-31-6 0,-83-23 0,119 28 0,1 1 0,-1 0 0,1 0 0,-1 1 0,-14 2 0,-44-6 0,39-2 0,-39-15 0,-39-3 0,79 15 0,1 1 0,-1 1 0,0 2 0,-1 2 0,0 0 0,-47 3 0,68 0 0,0 0 0,0-1 0,-15-4 0,-32-3 0,29 9-1365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19:35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660 74 24575,'47'2'0,"-28"-1"0,-1 0 0,0-1 0,1-1 0,17-4 0,-36 5 0,0 0 0,0 0 0,0 0 0,0 0 0,0 0 0,0-1 0,0 1 0,0 0 0,0 0 0,0 0 0,0 0 0,0 0 0,0 0 0,0 0 0,0 0 0,0 0 0,0-1 0,0 1 0,0 0 0,0 0 0,0 0 0,0 0 0,0 0 0,0 0 0,0 0 0,0 0 0,0 0 0,0-1 0,0 1 0,0 0 0,1 0 0,-1 0 0,0 0 0,0 0 0,0 0 0,0 0 0,0 0 0,0 0 0,0 0 0,0 0 0,0 0 0,0 0 0,0 0 0,1 0 0,-1 0 0,0 0 0,0 0 0,0 0 0,0 0 0,0 0 0,-15-4 0,-22 1 0,-61 5 0,41 0 0,-71-6 0,59-11 0,52 10 0,0 2 0,-1-1 0,-22 0 0,14 3 0,0-1 0,-43-8 0,27 2-455,-1 3 0,-73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19:38.6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24575,'-16'43'0,"13"27"0,3-55 0,0 1 0,-2-1 0,1 0 0,-1 0 0,-1 0 0,-6 18 0,8-32 0,1 0 0,-1 1 0,1-1 0,-1 0 0,1 1 0,0-1 0,-1 0 0,1 1 0,0-1 0,0 1 0,0-1 0,0 0 0,0 1 0,0-1 0,0 1 0,1 1 0,0-2 0,-1-1 0,1 1 0,-1-1 0,0 1 0,1-1 0,-1 1 0,1-1 0,0 0 0,-1 1 0,1-1 0,-1 0 0,1 1 0,0-1 0,-1 0 0,1 0 0,-1 1 0,1-1 0,0 0 0,-1 0 0,1 0 0,0 0 0,-1 0 0,2 0 0,7-2 0,-1 1 0,0-1 0,0 0 0,12-6 0,7-1 0,58 5-1365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19:46.2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234 147 24564,'420'-145'0,"-560"581"0,280-872 0,-792 1112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0:08.3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1 306 24575,'10'-1'0,"1"-1"0,-1-1 0,0 1 0,0-2 0,0 1 0,0-1 0,0-1 0,-1 0 0,0 0 0,0-1 0,0 0 0,0-1 0,-1 0 0,0 0 0,-1-1 0,8-10 0,-12 14 0,1 1 0,-1 0 0,0 0 0,1 0 0,0 0 0,-1 0 0,1 1 0,0 0 0,1 0 0,7-3 0,-11 4 0,0 1 0,1 0 0,-1-1 0,0 1 0,0 0 0,0 0 0,1 0 0,-1 0 0,0 0 0,0 1 0,0-1 0,1 0 0,-1 0 0,0 1 0,0-1 0,0 1 0,0-1 0,0 1 0,1 0 0,-1-1 0,0 1 0,0 0 0,-1 0 0,1-1 0,0 1 0,0 0 0,0 0 0,0 0 0,-1 0 0,1 0 0,-1 1 0,1-1 0,0 0 0,-1 0 0,0 0 0,1 0 0,-1 1 0,0-1 0,1 0 0,-1 0 0,0 1 0,0-1 0,0 2 0,0 0 0,0-1 0,0 0 0,0 1 0,-1-1 0,1 0 0,0 0 0,-1 1 0,0-1 0,1 0 0,-1 0 0,0 0 0,0 0 0,0 0 0,0 0 0,-1 0 0,1 0 0,-2 2 0,-32 28 0,14-13 0,0 0 0,20-18 0,0-1 0,0 1 0,0 0 0,0 0 0,0-1 0,0 1 0,0-1 0,0 1 0,0-1 0,0 1 0,0-1 0,0 0 0,0 1 0,0-1 0,0 0 0,-1 0 0,1 0 0,0 0 0,0 0 0,-2 0 0,5-4 0,0 1 0,0 0 0,1 0 0,-1 0 0,1 1 0,-1-1 0,1 0 0,0 1 0,0 0 0,4-3 0,-1 2 0,1 0 0,0 1 0,-1 0 0,1 0 0,0 0 0,0 1 0,0 0 0,0 0 0,14 1 0,-20 0 0,1 0 0,0 1 0,-1-1 0,1 0 0,-1 1 0,1-1 0,-1 1 0,1 0 0,-1 0 0,1 0 0,-1-1 0,1 1 0,-1 0 0,0 1 0,0-1 0,1 0 0,-1 0 0,1 2 0,-1-1 0,0 1 0,0-1 0,0 0 0,-1 1 0,1-1 0,-1 0 0,0 1 0,1-1 0,-1 0 0,0 1 0,0-1 0,0 1 0,-1-1 0,1 0 0,-1 1 0,-1 3 0,-4 16 0,-1-1 0,-2 0 0,0-1 0,-13 23 0,28-53 0,1 0 0,1 1 0,0 0 0,0 0 0,10-7 0,-13 11 0,1 0 0,-1 1 0,1 0 0,0 0 0,0 1 0,1-1 0,-1 1 0,1 1 0,-1-1 0,13-2 0,-19 5 0,0 0 0,0 0 0,1 0 0,-1 0 0,0 0 0,0 0 0,0 0 0,1 0 0,-1 0 0,0 0 0,0 0 0,0 0 0,1 0 0,-1 0 0,0 0 0,0 0 0,0 1 0,1-1 0,-1 0 0,0 0 0,0 0 0,0 0 0,0 0 0,1 0 0,-1 1 0,0-1 0,0 0 0,0 0 0,0 0 0,0 0 0,0 0 0,0 1 0,1-1 0,-1 0 0,0 0 0,0 0 0,0 1 0,0-1 0,0 0 0,0 0 0,0 0 0,0 1 0,0-1 0,0 0 0,-5 14 0,-11 12 0,16-26 0,-63 79 0,57-76 0,7-13 0,9-17 0,6 12 0,0 0 0,28-20 0,20-17 0,-51 40 0,0 0 0,1 1 0,0 1 0,1 0 0,0 1 0,24-11 0,-37 20 0,-1-1 0,0 1 0,0 0 0,0-1 0,1 1 0,-1 0 0,0 0 0,0 0 0,1 0 0,-1 0 0,0 0 0,1 0 0,-1 0 0,0 0 0,0 1 0,1-1 0,-1 0 0,0 1 0,0 0 0,0-1 0,0 1 0,0-1 0,1 1 0,-1 0 0,0 0 0,0 1 0,1 0 0,0 1 0,0-1 0,0 1 0,-1 0 0,0 0 0,1 0 0,-1 0 0,0 0 0,0 0 0,1 6 0,-1-3 0,0 1 0,-1-1 0,1 1 0,-1-1 0,-1 0 0,1 1 0,-1-1 0,0 1 0,0-1 0,-1 0 0,-2 8 0,-2-3 0,0-1 0,-1 0 0,-12 14 0,16-21 0,0 1 0,0-1 0,-1 0 0,1 0 0,-1 0 0,0-1 0,1 1 0,-1-1 0,0 0 0,0 0 0,-1-1 0,-5 3 0,9-4 0,1 0 0,-1 0 0,1 0 0,-1 1 0,1-1 0,-1 0 0,1 0 0,-1 0 0,1 0 0,-1 0 0,1 0 0,-1 0 0,1 0 0,-1 0 0,1 0 0,-1 0 0,1 0 0,-1 0 0,1-1 0,-1 1 0,1 0 0,-1 0 0,1-1 0,0 1 0,-1 0 0,1 0 0,-1-1 0,1 1 0,0-1 0,-1 0 0,7-13 0,22-12 0,96-51 0,-109 70 0,-1 1 0,1 0 0,32-6 0,-26 7 0,32-12 0,61-28 0,-87 33 0,-26 11 0,0 1 0,-1-1 0,1 1 0,0-1 0,0 1 0,0 0 0,0-1 0,0 1 0,0 0 0,0 0 0,0-1 0,-1 1 0,1 0 0,0 0 0,0 0 0,0 0 0,0 0 0,0 0 0,0 1 0,0-1 0,0 0 0,0 0 0,0 1 0,0-1 0,0 1 0,0-1 0,0 1 0,0 0 0,-1 0 0,0 1 0,0-1 0,1 0 0,-1 0 0,0 0 0,0 0 0,0 1 0,0-1 0,0 0 0,0 0 0,-1 0 0,1 1 0,0-1 0,-1 0 0,1 0 0,0 0 0,-2 2 0,0 2 0,0 0 0,-1 0 0,1-1 0,-1 1 0,0-1 0,-1 1 0,1-1 0,-1 0 0,-7 6 0,-3-4 0,0 0 0,0 0 0,-26 5 0,30-9 0,1 0 0,-1 1 0,1 0 0,-1 1 0,1 0 0,0 0 0,0 1 0,1 0 0,-1 1 0,-14 12 0,22-17 0,0-1 0,0 1 0,0 0 0,0 0 0,0-1 0,0 1 0,1 0 0,-1 0 0,0 0 0,0 0 0,1 0 0,-1 0 0,0 0 0,1 0 0,-1 1 0,1-1 0,-1 0 0,1 0 0,0 0 0,-1 1 0,1-1 0,0 0 0,0 0 0,0 1 0,0-1 0,0 0 0,0 0 0,1 2 0,1-1 0,0 0 0,0-1 0,1 1 0,-1-1 0,1 0 0,-1 0 0,1 0 0,0 0 0,-1 0 0,1 0 0,0-1 0,3 1 0,11 3 0,0-1 0,0-1 0,1-1 0,-1 0 0,30-3 0,-39 1 0,0-1 0,0 1 0,0-2 0,0 1 0,-1-1 0,1 0 0,-1-1 0,0 1 0,0-2 0,0 1 0,0-1 0,0 0 0,-1 0 0,8-9 0,11-10 0,-21 21 0,0 0 0,0 0 0,0 0 0,-1 0 0,1-1 0,-1 0 0,0 0 0,0 0 0,0 0 0,0 0 0,-1-1 0,0 1 0,3-9 0,-40 71 0,29-47 0,-1 1 0,2 0 0,0 0 0,0 1 0,1 0 0,0 0 0,1 0 0,1 0 0,0 0 0,0 27 0,1-39 0,1 0 0,0 0 0,0 0 0,0 0 0,0 0 0,1 0 0,-1 0 0,0 1 0,0-1 0,1 0 0,-1 0 0,0 0 0,1-1 0,-1 1 0,1 0 0,-1 0 0,1 0 0,-1 0 0,1 0 0,0-1 0,0 1 0,-1 0 0,1 0 0,0-1 0,0 1 0,0-1 0,0 1 0,1 0 0,0 0 0,1-1 0,-1 0 0,0 0 0,0 0 0,1 0 0,-1-1 0,0 1 0,0-1 0,1 1 0,-1-1 0,0 0 0,3-1 0,9-6 0,0 0 0,24-19 0,-34 24 0,4-4 0,0 1 0,0 0 0,-1 0 0,1-1 0,-2 0 0,11-12 0,-13 13 0,0 0 0,0 0 0,-1 0 0,1-1 0,-1 1 0,0-1 0,-1 0 0,0 0 0,0 0 0,0 0 0,-1 0 0,0-1 0,0-7 0,-1 10 0,-1 1 0,1-1 0,-1 1 0,0 0 0,0 0 0,-1-1 0,1 1 0,-1 0 0,0 0 0,0 0 0,0 1 0,0-1 0,-1 0 0,1 1 0,-1-1 0,0 1 0,0 0 0,0 0 0,0 0 0,-1 1 0,1-1 0,-7-3 0,-12-4 0,18 8 0,-1 0 0,1 0 0,-1 0 0,1-1 0,-1 0 0,1 0 0,-5-4 0,9 6 0,1 1 0,-1-1 0,0 1 0,0-1 0,0 1 0,1 0 0,-1-1 0,0 1 0,1-1 0,-1 1 0,0 0 0,1-1 0,-1 1 0,0 0 0,1-1 0,-1 1 0,1 0 0,-1-1 0,1 1 0,-1 0 0,1 0 0,-1 0 0,0 0 0,1 0 0,-1-1 0,1 1 0,-1 0 0,1 0 0,-1 0 0,1 0 0,-1 0 0,1 0 0,-1 0 0,1 1 0,-1-1 0,2 0 0,22-1 0,10 0 0,-18 0 0,1 0 0,0 2 0,0 0 0,-1 1 0,24 5 0,-38-5 0,0-1 0,0 0 0,1 0 0,-1 1 0,0-1 0,0 1 0,0 0 0,0 0 0,-1 0 0,1 0 0,0 0 0,-1 0 0,1 0 0,-1 0 0,0 1 0,0-1 0,0 1 0,0-1 0,0 1 0,0-1 0,-1 1 0,1-1 0,-1 1 0,0 0 0,1 2 0,-1 1 0,0 0 0,0-1 0,0 1 0,0-1 0,-1 1 0,0-1 0,0 0 0,0 1 0,-1-1 0,0 0 0,-3 6 0,-6 6 0,-7 17 0,18-33 0,1 0 0,-1 0 0,0-1 0,1 1 0,-1 0 0,1-1 0,-1 1 0,1 0 0,0-1 0,-1 1 0,1-1 0,0 1 0,-1-1 0,1 1 0,0-1 0,-1 0 0,1 1 0,0-1 0,0 0 0,-1 0 0,1 1 0,0-1 0,0 0 0,0 0 0,-1 0 0,1 0 0,0 0 0,0 0 0,0 0 0,0 0 0,-1-1 0,2 1 0,30-1 0,-25 0 0,1-1 0,-1 0 0,0 0 0,0 0 0,0-1 0,0 0 0,0 0 0,8-6 0,0 0 0,-1 1 0,-9 7 0,-1-1 0,1-1 0,-1 1 0,1-1 0,-1 0 0,0 0 0,0 0 0,0 0 0,0-1 0,-1 0 0,1 0 0,-1 0 0,0 0 0,0 0 0,-1-1 0,1 1 0,3-9 0,-2 0 0,18-43 0,-20 52 0,-1 1 0,1 0 0,-1 0 0,1 0 0,0 1 0,0-1 0,0 0 0,1 1 0,-1-1 0,0 1 0,1 0 0,0 0 0,3-3 0,-5 5 0,1-1 0,-1 1 0,1-1 0,0 1 0,-1-1 0,1 1 0,0 0 0,0 0 0,-1 0 0,1 0 0,0 0 0,-1 0 0,1 1 0,0-1 0,-1 1 0,1-1 0,-1 1 0,1-1 0,0 1 0,-1 0 0,3 2 0,-1-1 0,0 1 0,0-1 0,-1 1 0,0 0 0,1 0 0,-1 0 0,0 0 0,0 1 0,2 5 0,0 1 0,0 0 0,-1 0 0,-1 1 0,1-1 0,-2 1 0,2 15 0,-3-22 0,1 0 0,-1 0 0,-1 0 0,1 0 0,0 0 0,-1 1 0,0-1 0,0 0 0,0 0 0,0 0 0,-1-1 0,0 1 0,0 0 0,1-1 0,-5 5 0,2-3 0,-1-1 0,1-1 0,-1 1 0,0-1 0,-1 0 0,1 0 0,0 0 0,-1-1 0,-8 3 0,-14 10 0,24-13 0,0 1 0,0-1 0,0 0 0,0 0 0,-1 0 0,1-1 0,-1 1 0,-4 0 0,8-2 0,-1-1 0,1 1 0,-1 0 0,1 1 0,0-1 0,-1 0 0,1 0 0,-1 1 0,1-1 0,0 1 0,-1-1 0,1 1 0,0-1 0,0 1 0,0 0 0,-1 0 0,1 0 0,0-1 0,0 1 0,0 0 0,-1 2 0,2-2 0,1 0 0,-1 1 0,1-1 0,-1 0 0,1 0 0,0 0 0,-1 0 0,1 0 0,0 0 0,0 0 0,0 0 0,0 0 0,-1 0 0,1 0 0,0-1 0,1 1 0,-1 0 0,0-1 0,0 1 0,0-1 0,0 1 0,0-1 0,2 1 0,7 3 0,0 0 0,0-1 0,1 0 0,-1-1 0,1 0 0,-1-1 0,1 0 0,0-1 0,-1 0 0,1-1 0,0 0 0,-1-1 0,16-4 0,-20 4 0,0-2 0,-1 1 0,1-1 0,-1 0 0,1 0 0,-1-1 0,0 1 0,-1-1 0,1 0 0,-1-1 0,8-11 0,1-6 0,19-45 0,-8 16 0,-6 5 0,5-13 0,-21 57 0,0 0 0,-1-1 0,1 1 0,0 0 0,0 1 0,1-1 0,-1 0 0,0 1 0,1-1 0,0 1 0,0 0 0,-1 0 0,6-3 0,-6 4 0,1 1 0,0-1 0,-1 1 0,1-1 0,0 1 0,-1 0 0,1 0 0,-1 0 0,1 1 0,0-1 0,-1 1 0,1-1 0,0 1 0,-1 0 0,1 0 0,-1 0 0,0 0 0,1 1 0,-1-1 0,0 1 0,0-1 0,0 1 0,0 0 0,0 0 0,3 3 0,4 5 0,0 1 0,0 1 0,9 16 0,-17-27 0,2 3 0,-1 0 0,0 0 0,0 0 0,-1 0 0,1 1 0,-1-1 0,0 0 0,0 1 0,0-1 0,0 1 0,-1-1 0,0 1 0,0 0 0,0-1 0,-1 8 0,-1-3 0,-1 0 0,1-1 0,-1 1 0,-1-1 0,0 0 0,-8 14 0,4-4 0,0 0 0,1 0 0,-6 29 0,12-43 0,-1 3 0,0 0 0,0 0 0,1 0 0,0 1 0,1-1 0,-1 9 0,1-15 0,0 0 0,0 0 0,1 0 0,-1 0 0,0 1 0,1-1 0,-1 0 0,0 0 0,1 0 0,-1 0 0,1 0 0,0-1 0,-1 1 0,1 0 0,0 0 0,-1 0 0,1 0 0,0-1 0,1 2 0,0-1 0,0-1 0,-1 1 0,1 0 0,0-1 0,0 0 0,0 1 0,0-1 0,-1 0 0,1 0 0,0 0 0,0 0 0,0-1 0,0 1 0,0 0 0,2-2 0,1 1 0,-1-1 0,1 0 0,0 0 0,-1-1 0,1 1 0,-1-1 0,0 0 0,0 0 0,0-1 0,0 1 0,-1-1 0,1 0 0,-1 0 0,0 0 0,0 0 0,4-9 0,3-7 0,-1 0 0,11-37 0,-8 21 0,-10 34 0,-1-1 0,0 0 0,0 0 0,0 0 0,0 0 0,0 0 0,-1-1 0,1 1 0,-1 0 0,0 0 0,0 0 0,0 0 0,0-1 0,0 1 0,-1 0 0,1 0 0,-1 0 0,0 0 0,0 0 0,0 0 0,0 0 0,-1 0 0,1 0 0,-1 1 0,1-1 0,-1 0 0,0 1 0,0 0 0,0-1 0,-1 1 0,1 0 0,0 0 0,-4-2 0,2-1 0,-1 0 0,1 0 0,0-1 0,1 1 0,-1-1 0,1 0 0,-4-10 0,4 9 0,-1-1 0,1 1 0,-2 0 0,1 0 0,-6-6 0,0 0 0,-4-2 0,13 16 0,0-1 0,0 1 0,1 0 0,-1-1 0,1 1 0,-1 0 0,1 0 0,-1-1 0,1 1 0,-1 0 0,1 0 0,-1 0 0,1 0 0,0 0 0,0-1 0,-1 1 0,1 0 0,0 0 0,0 0 0,0 0 0,0 0 0,0 0 0,0 0 0,0 0 0,0 0 0,1 1 0,-12 231 0,9-164 0,0-40 0,1 0 0,2 1 0,5 38 0,13-11 0,-15-48 0,-1 0 0,0-1 0,0 2 0,0-1 0,-1 0 0,1 19 0,-4-11 0,1-13 0,0 1 0,-1-1 0,1 0 0,0 0 0,1 0 0,-1 0 0,1 0 0,0 0 0,2 8 0,11-65 0,-10 38 0,0 0 0,-1-1 0,-1 1 0,-1-1 0,0 1 0,-1-1 0,0 0 0,-2 1 0,1-1 0,-8-28 0,1 20 0,1-2 0,1 1 0,2-1 0,-3-35 0,5-106 0,2 97 0,0 70 0,0 0 0,0 0 0,0 0 0,0 0 0,0 0 0,0 0 0,0 0 0,0 0 0,0 0 0,0 0 0,0 0 0,0 0 0,0 0 0,0 0 0,0 0 0,-1 0 0,1 0 0,0 0 0,0 0 0,0 0 0,0 0 0,0 0 0,0 0 0,0 0 0,0 0 0,0 0 0,0 0 0,0 0 0,0 0 0,0 0 0,0 0 0,0 0 0,0 0 0,0 0 0,-1 0 0,1 0 0,0 0 0,0 0 0,0 0 0,0 0 0,0 0 0,0 0 0,0 0 0,0 0 0,0 0 0,0-1 0,0 1 0,0 0 0,0 0 0,0 0 0,0 0 0,-5 10 0,-3 15 0,4 23 0,2-1 0,6 60 0,-4-106 0,0 0 0,0 0 0,0 1 0,0-1 0,1 0 0,-1 0 0,0 0 0,1 1 0,-1-1 0,1 0 0,-1 0 0,1 0 0,-1 0 0,1 0 0,0 0 0,-1 0 0,1 0 0,1 1 0,-1-1 0,0-1 0,-1 0 0,1 1 0,0-1 0,-1 0 0,1 0 0,0 0 0,0 1 0,-1-1 0,1 0 0,0 0 0,0 0 0,-1 0 0,1-1 0,0 1 0,0 0 0,-1 0 0,1 0 0,0 0 0,-1-1 0,2 0 0,1 0 0,-1 0 0,0-1 0,0 0 0,0 1 0,0-1 0,0 0 0,0 0 0,-1 0 0,1 0 0,0 0 0,-1 0 0,0-1 0,1 1 0,-1-1 0,2-4 0,3-25 0,-1-1 0,-1 1 0,-2-1 0,-1 0 0,-5-47 0,3 72 0,0 0 0,0 0 0,-1 1 0,0-1 0,0 0 0,-1 1 0,0 0 0,0 0 0,-1 0 0,0 0 0,0 0 0,0 1 0,-1-1 0,0 1 0,0 0 0,0 1 0,-1-1 0,0 1 0,-8-5 0,11 8 0,0 0 0,0 1 0,0 0 0,0-1 0,-1 1 0,1 0 0,0 1 0,0-1 0,-1 1 0,1-1 0,0 1 0,-1 0 0,-5 1 0,-46 12 0,46-10 0,-1 0 0,0-1 0,-20 3 0,-2-5 0,16-1 0,1 1 0,0 1 0,-1 0 0,-28 8 0,28-6 0,1 0 0,-1-1 0,1-1 0,-28-1 0,24 0 0,0 0 0,-30 6 0,22-3 0,0 0 0,-1-2 0,-39-4 0,34 1 0,-57 5 0,43 6 0,34-6 0,-1-1 0,0 0 0,-15 1 0,-16-4 0,42 1 0,29 0 0,-11 0 0,19 1 0,-1-2 0,1-1 0,-1-1 0,64-16 0,-76 15 0,1 0 0,0 2 0,0 0 0,0 2 0,34 3 0,8-1 0,-40-2 0,38 1 0,75-11 0,-69 6 0,-53 5 0,0-2 0,0 0 0,0-1 0,22-5 0,-15 3 0,1 0 0,-1 2 0,1 0 0,0 2 0,30 3 0,9-1 0,-62-2 4,1 0 1,-1-1-1,1 1 0,0 0 0,-1 0 0,1 0 0,-1 0 0,1 0 0,0 0 1,-1 1-1,1-1 0,-1 0 0,1 0 0,0 0 0,-1 0 0,1 1 0,-1-1 1,1 0-1,-1 1 0,1-1 0,-1 0 0,1 1 0,-1-1 0,1 1 0,-1-1 1,0 1-1,1-1 0,0 2 0,-1-2-69,-1 1 1,1 0-1,0 0 1,0-1-1,-1 1 1,1 0-1,0-1 0,-1 1 1,1 0-1,-1-1 1,1 1-1,-1 0 1,1-1-1,-1 1 0,1-1 1,-1 1-1,0-1 1,1 0-1,-1 1 1,0-1-1,1 1 1,-2-1-1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0:11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605 3 24558,'-605'347'0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29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0 714 24312,'474'-714'0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1:55.3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30 133 24575,'0'-3'0,"1"-1"0,0 1 0,0 0 0,0-1 0,1 1 0,-1 0 0,1-1 0,0 1 0,0 0 0,0 0 0,0 1 0,5-6 0,11-20 0,-11 10 0,-6 14 0,0 0 0,0 0 0,1 1 0,-1-1 0,1 0 0,0 1 0,0-1 0,5-5 0,-7 9 0,1 0 0,-1-1 0,0 1 0,0 0 0,1 0 0,-1 0 0,0 0 0,1 0 0,-1 0 0,0 0 0,1 0 0,-1 0 0,0 0 0,0 0 0,1 0 0,-1 0 0,0 0 0,1 0 0,-1 0 0,0 0 0,1 0 0,-1 0 0,0 0 0,0 1 0,1-1 0,-1 0 0,0 0 0,0 0 0,1 1 0,-1-1 0,0 0 0,0 0 0,0 0 0,1 1 0,-1-1 0,0 0 0,0 1 0,0-1 0,0 0 0,0 0 0,1 1 0,-1-1 0,0 0 0,0 1 0,0-1 0,0 0 0,0 1 0,0-1 0,0 0 0,0 0 0,0 1 0,0-1 0,0 1 0,3 19 0,-3-20 0,0 79 0,-1-57 0,0-1 0,5 30 0,-4-50 0,0-1 0,0 1 0,0 0 0,0-1 0,0 1 0,0 0 0,0-1 0,0 1 0,0 0 0,1-1 0,-1 1 0,0-1 0,1 1 0,-1 0 0,0-1 0,1 1 0,-1-1 0,0 1 0,1-1 0,-1 1 0,1-1 0,-1 0 0,1 1 0,-1-1 0,1 0 0,0 1 0,-1-1 0,1 0 0,-1 1 0,1-1 0,0 0 0,19-9 0,14-27 0,-17 7 0,-15 24 0,1-1 0,-1 1 0,1 0 0,0 1 0,1-1 0,-1 0 0,1 1 0,0 0 0,0 0 0,8-6 0,-11 10 0,-1 0 0,0-1 0,0 1 0,0 0 0,0 0 0,1 0 0,-1 0 0,0 0 0,0 0 0,0 0 0,1-1 0,-1 1 0,0 0 0,0 0 0,0 0 0,1 0 0,-1 0 0,0 0 0,0 0 0,1 0 0,-1 0 0,0 0 0,0 0 0,0 1 0,1-1 0,-1 0 0,0 0 0,0 0 0,0 0 0,1 0 0,-1 0 0,0 0 0,0 0 0,0 1 0,0-1 0,1 0 0,-1 0 0,0 0 0,0 0 0,0 1 0,0-1 0,0 0 0,0 0 0,1 0 0,-1 1 0,0-1 0,0 0 0,0 0 0,0 1 0,0 15 0,1-1 0,-1-15 0,1 1 0,-1-1 0,0 0 0,0 0 0,1 0 0,-1 0 0,0 0 0,1 1 0,-1-1 0,0 0 0,0 0 0,1 0 0,-1 0 0,0 0 0,1 0 0,-1 0 0,0 0 0,0 0 0,1 0 0,-1 0 0,0 0 0,1 0 0,-1 0 0,0 0 0,0-1 0,1 1 0,-1 0 0,0 0 0,1 0 0,-1 0 0,0 0 0,0-1 0,0 1 0,1 0 0,-1 0 0,0-1 0,0 1 0,0 0 0,1 0 0,-1-1 0,0 1 0,0 0 0,0 0 0,0-1 0,0 1 0,5-5 0,0 1 0,-1 0 0,1 1 0,1-1 0,-1 1 0,0 0 0,1 0 0,0 1 0,-1 0 0,10-2 0,-13 3 0,-1 1 0,1 0 0,0 0 0,0 0 0,0 0 0,0 0 0,0 0 0,0 1 0,0-1 0,0 1 0,0-1 0,-1 1 0,1 0 0,0 0 0,0-1 0,-1 1 0,1 1 0,-1-1 0,1 0 0,-1 0 0,1 1 0,-1-1 0,1 0 0,-1 1 0,0 0 0,0-1 0,0 1 0,0 0 0,0-1 0,0 1 0,0 0 0,-1 0 0,1 0 0,-1 0 0,1 0 0,-1 4 0,3 7 0,6 30 0,-9-42 0,0 0 0,0 0 0,1-1 0,-1 1 0,0 0 0,1 0 0,-1 0 0,0-1 0,1 1 0,-1 0 0,1-1 0,-1 1 0,1 0 0,-1-1 0,1 1 0,0 0 0,-1-1 0,1 1 0,0-1 0,-1 0 0,1 1 0,0-1 0,0 1 0,-1-1 0,1 0 0,0 0 0,0 1 0,0-1 0,-1 0 0,1 0 0,0 0 0,0 0 0,0 0 0,0 0 0,-1 0 0,1 0 0,0 0 0,0-1 0,1 1 0,27-11 0,-24 10 0,0-1 0,0 1 0,0-1 0,0-1 0,0 1 0,0-1 0,0 0 0,-1 0 0,1 0 0,-1 0 0,0-1 0,6-6 0,2-8 0,-1 3 0,-1 1 0,2-1 0,0 2 0,20-19 0,-30 32 0,-1-1 0,1 0 0,-1 1 0,1-1 0,0 1 0,0-1 0,-1 1 0,1 0 0,0 0 0,-1 0 0,1 0 0,0 0 0,0 0 0,-1 0 0,1 1 0,0-1 0,-1 0 0,1 1 0,0 0 0,-1-1 0,1 1 0,-1 0 0,1 0 0,-1 0 0,1 0 0,-1 0 0,1 0 0,-1 1 0,1 0 0,43 49 0,-32-36 0,17 15 0,-22-23 0,0 1 0,-1-1 0,0 1 0,0 1 0,8 13 0,-15-22 0,0 1 0,0-1 0,0 1 0,0-1 0,0 1 0,0-1 0,0 1 0,0-1 0,0 1 0,0-1 0,0 1 0,0-1 0,0 1 0,0-1 0,-1 1 0,1-1 0,0 1 0,0-1 0,-1 0 0,1 1 0,0-1 0,-1 1 0,1-1 0,0 0 0,-1 1 0,1-1 0,0 0 0,-1 0 0,1 1 0,-1-1 0,1 0 0,0 0 0,-1 1 0,1-1 0,-1 0 0,1 0 0,-1 0 0,1 0 0,-1 0 0,1 0 0,-1 0 0,1 0 0,-1 0 0,0 0 0,-29 3 0,24-3 0,-46 7 0,34-4 0,0 0 0,0-2 0,0 0 0,-1-1 0,-20-3 0,-40-14 0,49 9 0,0 2 0,-39-3 0,51 7 0,0-1 0,1 0 0,-19-7 0,17 5 0,0 0 0,-29-3 0,-129-15-1365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2:10.2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0 160 24575,'0'30'0,"4"86"0,-2-102 0,0 1 0,1-1 0,1 0 0,0-1 0,0 1 0,8 14 0,-9-22 0,0 0 0,0 1 0,-1-1 0,0 1 0,1 8 0,-3-13 0,1-1 0,-1 1 0,0 0 0,0 0 0,0 0 0,0 0 0,0 0 0,-1 0 0,1 0 0,0 0 0,-1-1 0,0 1 0,1 0 0,-1 0 0,0-1 0,0 1 0,0 0 0,0-1 0,0 1 0,0-1 0,0 1 0,-3 2 0,4-4 0,0 0 0,-1 0 0,1 0 0,0 0 0,0 0 0,0 1 0,0-1 0,-1 0 0,1 0 0,0 0 0,0 0 0,0 0 0,0 0 0,-1 0 0,1 0 0,0 0 0,0 0 0,0 0 0,-1 0 0,1 0 0,0 0 0,0 0 0,0 0 0,-1 0 0,1 0 0,0 0 0,0 0 0,0 0 0,-1 0 0,1 0 0,0 0 0,0-1 0,0 1 0,0 0 0,-1 0 0,1 0 0,0 0 0,0 0 0,0 0 0,0-1 0,0 1 0,-1 0 0,-3-13 0,2-16 0,2 28 0,-2-25 0,1 1 0,1-1 0,2 1 0,0-1 0,2 1 0,0 0 0,2 0 0,1 0 0,1 1 0,19-44 0,-18 51 0,-1 2 0,0 0 0,0 0 0,2 1 0,-1 0 0,17-17 0,-24 29 0,0 0 0,0 0 0,0 0 0,0 0 0,1 0 0,-1 1 0,1-1 0,-1 1 0,1 0 0,0 0 0,-1 0 0,1 0 0,0 0 0,0 1 0,0-1 0,-1 1 0,1 0 0,0-1 0,0 2 0,0-1 0,0 0 0,0 0 0,0 1 0,-1 0 0,1 0 0,0-1 0,0 2 0,-1-1 0,1 0 0,-1 0 0,1 1 0,-1 0 0,1-1 0,-1 1 0,0 0 0,0 0 0,4 5 0,2 2 0,0 1 0,-1 1 0,0-1 0,-1 1 0,0 0 0,0 1 0,-1-1 0,6 23 0,-6-19 0,0-1 0,1 0 0,1 0 0,0 0 0,14 19 0,-15-22 0,0 0 0,-1 0 0,0 0 0,0 1 0,-1 0 0,-1 0 0,0 0 0,-1 1 0,0-1 0,0 0 0,-2 1 0,1-1 0,-1 1 0,-1-1 0,0 1 0,-6 23 0,0-23 0,0-23 0,-3-38 0,6 30 0,-3-4 0,1 1 0,1-1 0,0 0 0,2-1 0,0 1 0,2-1 0,2-39 0,-1 62 0,0-1 0,-1 1 0,1-1 0,0 1 0,0-1 0,1 0 0,-1 1 0,0-1 0,0 1 0,0-1 0,0 1 0,0-1 0,0 1 0,1-1 0,-1 1 0,0-1 0,1 1 0,-1-1 0,0 1 0,0 0 0,1-1 0,-1 1 0,1-1 0,-1 1 0,0 0 0,1-1 0,-1 1 0,1 0 0,-1 0 0,1-1 0,-1 1 0,1 0 0,-1 0 0,1 0 0,0-1 0,16 13 0,11 28 0,11 35 0,-36-67 0,0-1 0,0 1 0,-1-1 0,0 1 0,0 0 0,-1 0 0,0 0 0,0 12 0,-1-16 0,0 1 0,-1-1 0,0 0 0,0 0 0,0-1 0,-1 1 0,1 0 0,-1 0 0,0-1 0,0 1 0,0-1 0,0 1 0,-1-1 0,1 0 0,-1 0 0,0 0 0,-3 3 0,4-5 0,1 0 0,-1 1 0,0-1 0,0 0 0,0 0 0,0 0 0,-1 0 0,1-1 0,0 1 0,0-1 0,0 1 0,-1-1 0,1 0 0,0 0 0,0 0 0,-1 0 0,1 0 0,0 0 0,0-1 0,0 1 0,-1-1 0,1 1 0,0-1 0,0 0 0,0 0 0,0 0 0,0 0 0,0 0 0,0-1 0,-2-1 0,-12-14 0,0 0 0,2 0 0,0-2 0,0 0 0,2 0 0,-15-30 0,14 24 0,8 17 0,2 0 0,-1 0 0,1-1 0,0 0 0,-3-15 0,5 20 0,1 1 0,-1-1 0,1 1 0,0-1 0,0 0 0,0 1 0,0-1 0,0 0 0,1 1 0,0-1 0,0 1 0,0-1 0,0 1 0,0-1 0,1 1 0,2-5 0,-4 7 0,1 1 0,-1-1 0,0 1 0,0-1 0,1 1 0,-1 0 0,1-1 0,-1 1 0,0 0 0,1-1 0,-1 1 0,1 0 0,-1 0 0,1-1 0,-1 1 0,1 0 0,-1 0 0,1 0 0,-1 0 0,1 0 0,-1 0 0,1-1 0,-1 1 0,1 0 0,-1 1 0,1-1 0,-1 0 0,1 0 0,-1 0 0,1 0 0,-1 0 0,1 0 0,-1 1 0,1-1 0,-1 0 0,0 0 0,1 1 0,17 20 0,5 32 0,-13-21 0,-2 0 0,-1 0 0,-2 0 0,-1 1 0,0 47 0,-4-50-1365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2:23.7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0 181 24575,'90'-9'0,"-53"3"0,-36 6 0,0-1 0,0 1 0,0 0 0,0 0 0,0-1 0,0 1 0,1 0 0,-1 0 0,0 0 0,0 0 0,0 0 0,0 0 0,0 0 0,0 0 0,0 1 0,0-1 0,0 0 0,0 1 0,0-1 0,0 1 0,0-1 0,0 1 0,0-1 0,-1 1 0,1 0 0,0-1 0,0 1 0,0 0 0,-1 0 0,1 0 0,0 0 0,-1-1 0,1 1 0,-1 0 0,1 0 0,-1 0 0,1 0 0,-1 0 0,0 0 0,0 0 0,1 1 0,-1-1 0,0 0 0,0 1 0,-1 6 0,0-1 0,0 1 0,-1-1 0,0 0 0,-6 13 0,-2 11 0,9-21 0,0-6 0,1 0 0,-1-1 0,0 1 0,1 0 0,-2 0 0,1-1 0,0 1 0,-1 0 0,0-1 0,1 1 0,-1-1 0,-5 6 0,6-9 0,1 1 0,0-1 0,-1 0 0,1 0 0,-1 0 0,1 0 0,-1 0 0,1 0 0,-1 0 0,1 0 0,-1 0 0,1 0 0,0 0 0,-1 0 0,1 0 0,-1 0 0,1 0 0,-1 0 0,1 0 0,-1-1 0,1 1 0,0 0 0,-1 0 0,1 0 0,-1-1 0,1 1 0,0 0 0,-1-1 0,1 1 0,0 0 0,-1-1 0,1 1 0,0 0 0,0-1 0,-1 1 0,1-1 0,0 1 0,0-1 0,0 1 0,0-1 0,-1 1 0,1 0 0,0-1 0,0 1 0,0-1 0,0 1 0,0-1 0,0 1 0,0-1 0,0 1 0,0-1 0,-5-33 0,4 29 0,0-7 0,-1 1 0,-1-1 0,-6-17 0,9 29 0,0 0 0,0 0 0,0 0 0,0 0 0,0 0 0,0 0 0,0 0 0,0 0 0,0 0 0,0 0 0,0 1 0,0-1 0,0 0 0,0 0 0,0 0 0,0 0 0,0 0 0,0 0 0,0 0 0,0 0 0,0 0 0,0 0 0,-1 0 0,1 0 0,0 0 0,0 0 0,0 0 0,0 0 0,0 0 0,0 0 0,0 0 0,0 0 0,0 0 0,0 0 0,0 0 0,0 0 0,0 0 0,-1 0 0,1 0 0,0 0 0,0 0 0,0 0 0,0 0 0,0 0 0,0 0 0,0 0 0,0 0 0,0 0 0,0 0 0,0 0 0,0 0 0,0 0 0,-1 0 0,1 0 0,0 0 0,0 0 0,0 0 0,0 0 0,0 0 0,0-1 0,-2 14 0,-1 17 0,3-25 0,0 0 0,0 0 0,0 0 0,1 0 0,0 1 0,0-1 0,0-1 0,0 1 0,1 0 0,0 0 0,0 0 0,0-1 0,4 7 0,1-4 0,-1 1 0,1-1 0,0-1 0,1 1 0,15 9 0,-4-1 0,0-2 0,1-1 0,1 0 0,-1-1 0,27 8 0,-40-17 0,0 0 0,0 0 0,0-1 0,0 0 0,1-1 0,-1 0 0,0 0 0,0 0 0,0-1 0,0 0 0,0-1 0,0 1 0,0-2 0,0 1 0,-1-1 0,1 0 0,-1 0 0,1 0 0,-1-1 0,0 0 0,7-7 0,9-6 0,36-20 0,-39 26 0,-1-1 0,0 0 0,26-24 0,-38 31 0,1-1 0,0 1 0,0 1 0,0-1 0,1 1 0,0 0 0,-1 1 0,1 0 0,10-2 0,75-13 0,-81 16 0,-56 5 0,-53-5 0,17 1 0,61 0 0,1 0 0,-1-2 0,1 0 0,0-1 0,-20-7 0,11 6 0,22 4 0,1 1 0,-1-1 0,0 0 0,0 0 0,1-1 0,-1 0 0,1 0 0,-1 0 0,1 0 0,-5-4 0,9 6 0,0-1 0,0 1 0,0-1 0,-1 1 0,1-1 0,0 1 0,0-1 0,0 1 0,0-1 0,0 1 0,0-1 0,1 1 0,-1-1 0,0 1 0,0-1 0,0 1 0,0-1 0,0 1 0,1-1 0,-1 1 0,0 0 0,0-1 0,1 1 0,-1-1 0,0 1 0,1 0 0,-1-1 0,0 1 0,1 0 0,-1-1 0,1 1 0,-1 0 0,1-1 0,-1 1 0,0 0 0,1 0 0,0-1 0,19-10 0,6 1 0,1 1 0,0 2 0,0 1 0,1 0 0,52-1 0,-28 2 0,-30 1 0,-1 0 0,1-2 0,23-9 0,-27 8 0,1 1 0,0 1 0,0 0 0,31-2 0,-36 6 0,-8 0 0,0 1 0,0-1 0,1 1 0,-1 0 0,0 1 0,1-1 0,-1 1 0,0 1 0,0-1 0,0 1 0,8 3 0,-14-4 0,0-1 0,0 1 0,0-1 0,1 1 0,-1-1 0,0 1 0,0-1 0,0 1 0,0-1 0,0 1 0,0-1 0,0 1 0,0 0 0,0-1 0,0 1 0,-1-1 0,1 1 0,0-1 0,0 0 0,0 1 0,0-1 0,-1 1 0,1-1 0,0 1 0,-1-1 0,1 1 0,0-1 0,-1 0 0,1 1 0,0-1 0,-1 0 0,1 1 0,-1-1 0,1 0 0,-1 1 0,-19 16 0,16-14 0,-29 23 0,22-19 0,0 1 0,1 0 0,-12 14 0,-47 70 0,49-64 0,0 0 0,-28 28 0,38-46 0,0 1 0,-1-2 0,0 1 0,-1-2 0,1 0 0,-20 10 0,48-23 0,-1 2 0,-1-2 0,29-11 0,26-22 0,95-57 0,-111 61 0,-25 16 0,-1-1 0,42-35 0,1-2 0,-126 122 0,-8-4 0,40-40 0,1 0 0,-34 43 0,55-64 0,1 0 0,-1-1 0,0 1 0,1 0 0,-1-1 0,0 1 0,1 0 0,0 0 0,-1 0 0,1 0 0,-1 0 0,1-1 0,0 1 0,-1 0 0,1 0 0,0 0 0,0 0 0,0 0 0,0 0 0,0 0 0,0 0 0,0 0 0,0 1 0,1-1 0,0-1 0,0 0 0,-1 1 0,1-1 0,0 0 0,0 0 0,0 0 0,0 0 0,0 0 0,-1 0 0,1 0 0,0 0 0,0 0 0,0 0 0,0 0 0,0 0 0,-1-1 0,1 1 0,1-1 0,49-22 0,-48 21 0,270-157 0,-144 82 0,-126 75 0,0 0 0,1 0 0,-1 0 0,1 0 0,0 1 0,-1 0 0,1 0 0,0 0 0,-1 0 0,1 1 0,0-1 0,0 1 0,0 0 0,0 0 0,4 1 0,-7 0 0,0-1 0,1 0 0,-1 1 0,0-1 0,0 1 0,0 0 0,0-1 0,0 1 0,0 0 0,0 0 0,0 0 0,0-1 0,0 1 0,0 0 0,0 0 0,0 1 0,-1-1 0,2 2 0,-1-1 0,0 0 0,-1 1 0,1-1 0,-1 1 0,0-1 0,0 0 0,1 1 0,-2-1 0,1 1 0,0-1 0,0 0 0,-1 1 0,0 3 0,-2 2 0,0 0 0,0-1 0,0 1 0,-1-1 0,0 0 0,-1-1 0,1 1 0,-6 6 0,-50 48 0,33-34 0,9-10 0,-36 26 0,38-32 0,0 0 0,2 2 0,-25 25 0,38-38 0,1 1 0,-1-1 0,1 1 0,-1-1 0,1 1 0,-1-1 0,1 1 0,-1-1 0,1 1 0,-1 0 0,1-1 0,0 1 0,-1 0 0,1 0 0,0-1 0,0 1 0,-1 0 0,1 0 0,0-1 0,0 1 0,0 0 0,0 1 0,15-6 0,38-26 0,-41 23 0,71-31 0,-36 18 0,-30 12 0,-1-2 0,25-18 0,-26 17 0,0 0 0,30-14 0,-17 13 0,7-3 0,0-1 0,-1-2 0,46-32 0,-59 35 0,1 0 0,0 2 0,43-20 0,-64 32 0,0 0 0,0 1 0,0-1 0,0 1 0,0 0 0,-1-1 0,1 1 0,0 0 0,0 0 0,0-1 0,0 1 0,0 0 0,0 0 0,0 0 0,0 0 0,0 0 0,0 1 0,0-1 0,0 0 0,0 0 0,0 1 0,0-1 0,0 0 0,2 2 0,-3-1 0,0 0 0,1 0 0,-1 0 0,0 0 0,0 0 0,1 0 0,-1 0 0,0 0 0,0 0 0,0 0 0,0 0 0,0 0 0,0 0 0,-1 0 0,1 0 0,0 0 0,0 0 0,-1 0 0,0 1 0,-2 5 0,0 0 0,0 0 0,-1 0 0,0-1 0,-6 9 0,-14 15 0,1 2 0,2 0 0,1 1 0,-25 58 0,42-84 0,7-7 0,10-13 0,17-16 0,-28 25 0,18-18 0,1 2 0,30-24 0,155-90 0,-156 102 0,-40 24 0,1 0 0,1 1 0,-1 0 0,1 0 0,15-4 0,-27 11 0,0-1 0,0 1 0,0 0 0,0 0 0,0-1 0,0 1 0,0 0 0,0 0 0,0 0 0,0 0 0,1 1 0,-1-1 0,0 0 0,0 0 0,0 0 0,-1 1 0,1-1 0,0 1 0,0-1 0,0 1 0,0-1 0,0 1 0,0 0 0,0-1 0,1 2 0,-1 0 0,0 0 0,0 0 0,0 0 0,0 0 0,-1 0 0,1 0 0,0 0 0,-1 0 0,0 0 0,1 1 0,-1 3 0,0 5 0,-1-1 0,0 1 0,0-1 0,-4 12 0,-4 8 0,-3 0 0,0-1 0,-2 0 0,-1-1 0,-1-1 0,-31 41 0,10-14 0,26-39 0,-13 18 0,23-32 0,1 0 0,-1 0 0,1 0 0,-1 0 0,0 0 0,1 0 0,0 0 0,-1 1 0,1-1 0,0 0 0,-1 0 0,1 1 0,0-1 0,0 0 0,0 0 0,0 1 0,0-1 0,0 0 0,1 0 0,-1 1 0,0-1 0,1 0 0,-1 1 0,1-1 0,0 0 0,0 0 0,0-1 0,0 1 0,0-1 0,0 1 0,0-1 0,0 1 0,0-1 0,0 0 0,0 0 0,0 1 0,0-1 0,0 0 0,0 0 0,0 0 0,0 0 0,0 0 0,0 0 0,1-1 0,-1 1 0,0 0 0,0 0 0,0-1 0,1 0 0,27-11 0,2-7 0,-1-1 0,0-1 0,-2-2 0,43-44 0,-55 52 0,1 1 0,17-11 0,31-28 0,-24 17 0,-29 26 0,0-1 0,0 0 0,18-23 0,-20 22 0,0 1 0,1 0 0,1 1 0,21-15 0,19-16 0,-41 27 0,2-1 0,-10 16 0,-4 10 0,-11 45 0,-39 101 0,3-55 0,18-43 0,29-58 0,1-1 0,0 0 0,-1 1 0,1-1 0,0 1 0,-1-1 0,1 1 0,0-1 0,-1 1 0,1-1 0,0 1 0,0-1 0,0 1 0,0-1 0,-1 1 0,1 0 0,0-1 0,0 1 0,0-1 0,0 1 0,0-1 0,0 1 0,1 0 0,-1-1 0,0 1 0,0-1 0,0 1 0,0-1 0,1 1 0,-1-1 0,0 1 0,0-1 0,1 1 0,-1-1 0,0 1 0,1-1 0,-1 1 0,1-1 0,-1 0 0,1 1 0,1 0 0,1-1 0,-1 0 0,0 0 0,0 0 0,0 0 0,0-1 0,1 1 0,-1 0 0,0-1 0,4-1 0,52-25 0,-1-13 0,-28 19 0,33-16 0,-31 17 0,0 0 0,35-32 0,-53 41 0,114-84 0,-126 101 0,-9 14 0,-11 19 0,-6 5 0,2-6 0,-26 61 0,48-96 0,0 0 0,0-1 0,0 1 0,0 0 0,1 0 0,0 0 0,-1 0 0,1 0 0,0-1 0,0 1 0,0 0 0,1 0 0,-1 0 0,1 0 0,0 3 0,0-6 0,-1 1 0,0 0 0,1 0 0,-1-1 0,1 1 0,-1 0 0,1-1 0,-1 1 0,1 0 0,-1-1 0,1 1 0,0-1 0,-1 1 0,1-1 0,0 1 0,0-1 0,-1 1 0,1-1 0,0 0 0,0 0 0,0 1 0,1-1 0,0 0 0,-1 0 0,1 0 0,-1 0 0,1-1 0,0 1 0,-1 0 0,1-1 0,0 0 0,-1 1 0,1-1 0,-1 0 0,0 1 0,3-3 0,14-10 0,0-1 0,-1-1 0,0-1 0,15-20 0,-17 20 0,0 0 0,1 0 0,0 2 0,30-20 0,-34 26 0,106-58 0,-117 66 0,0-1 0,0 1 0,0-1 0,0 1 0,1-1 0,-1 1 0,0-1 0,0 1 0,0 0 0,0 0 0,1 0 0,-1 0 0,0 0 0,0 0 0,0 0 0,0 0 0,1 0 0,-1 0 0,0 1 0,0-1 0,0 1 0,0-1 0,0 0 0,0 1 0,0 0 0,2 0 0,-2 1 0,0-1 0,0 1 0,0 0 0,0-1 0,-1 1 0,1 0 0,0 0 0,-1-1 0,1 1 0,-1 0 0,1 0 0,-1 0 0,0 0 0,0 3 0,0 5 0,0 0 0,-1-1 0,0 1 0,-1-1 0,-5 15 0,-12 21 0,15-36 0,0-1 0,0 1 0,1-1 0,0 1 0,0 0 0,1 1 0,1-1 0,-2 13 0,3-22 0,0 0 0,0 1 0,-1-1 0,1 0 0,0 1 0,0-1 0,0 0 0,0 1 0,0-1 0,0 1 0,0-1 0,0 0 0,1 1 0,-1-1 0,0 0 0,0 1 0,0-1 0,0 0 0,0 1 0,1-1 0,-1 0 0,0 1 0,0-1 0,0 0 0,1 1 0,-1-1 0,0 0 0,0 0 0,1 1 0,-1-1 0,0 0 0,1 0 0,-1 0 0,0 0 0,1 1 0,-1-1 0,0 0 0,1 0 0,-1 0 0,0 0 0,1 0 0,17-9 0,16-25 0,-34 33 0,67-61 0,8-15 0,-59 61 0,0 2 0,2 0 0,-1 1 0,2 1 0,33-18 0,-51 30 0,0-1 0,0 1 0,0 0 0,0-1 0,-1 1 0,1 0 0,0 0 0,0 0 0,0 0 0,0 0 0,0 0 0,0 0 0,0 0 0,0 0 0,0 0 0,0 0 0,0 0 0,0 1 0,0-1 0,0 0 0,-1 1 0,1-1 0,0 1 0,0-1 0,0 1 0,1 1 0,-1 0 0,1 0 0,-1 0 0,0 0 0,0 0 0,0 0 0,0 0 0,0 0 0,0 1 0,-1-1 0,1 0 0,0 4 0,1 9 0,-1 1 0,-2 29 0,0-32 0,0 11 0,-1 37 0,2-59 0,0 0 0,0 1 0,0-1 0,0 0 0,1 0 0,-1 1 0,1-1 0,0 0 0,0 0 0,-1 1 0,1-1 0,1 0 0,-1 0 0,0 0 0,0 0 0,1-1 0,-1 1 0,1 0 0,1 1 0,-1-2 0,-1 0 0,1-1 0,-1 1 0,1-1 0,0 0 0,-1 0 0,1 1 0,-1-1 0,1 0 0,-1 0 0,1 0 0,0-1 0,-1 1 0,1 0 0,-1-1 0,1 1 0,-1-1 0,1 1 0,-1-1 0,1 0 0,-1 1 0,1-1 0,-1 0 0,2-2 0,33-30 0,-28 24 0,91-107 0,-58 76 0,38-33 0,-79 73 0,1-1 0,-1 0 0,1 1 0,-1 0 0,1-1 0,-1 1 0,1-1 0,0 1 0,-1 0 0,1-1 0,0 1 0,-1 0 0,1 0 0,0-1 0,-1 1 0,1 0 0,0 0 0,-1 0 0,1 0 0,0 0 0,0 0 0,-1 0 0,1 0 0,0 1 0,-1-1 0,1 0 0,0 0 0,-1 0 0,1 1 0,0-1 0,1 2 0,-1-1 0,0 0 0,0 1 0,-1-1 0,1 0 0,0 1 0,0-1 0,-1 1 0,1-1 0,-1 1 0,1 0 0,-1-1 0,1 3 0,2 57 0,-3-55 0,-2 153-1365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2:40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24477,'0'670'0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2:42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24 694 24120,'-23'-694'0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2:43.8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2:58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320 194 24575,'0'0'0,"-1"-1"0,0 1 0,0-1 0,0 1 0,0 0 0,0-1 0,1 1 0,-1-1 0,0 0 0,0 1 0,1-1 0,-1 0 0,1 1 0,-1-1 0,0 0 0,1 0 0,-1 1 0,1-1 0,0 0 0,-1 0 0,1 0 0,-1 0 0,1 0 0,0 0 0,0 0 0,0 0 0,-1-1 0,-3-31 0,3 29 0,1-23 0,1 22 0,-1 0 0,0 0 0,0 0 0,0 0 0,-1 0 0,1 0 0,-1 0 0,0 0 0,-1 0 0,1 0 0,-3-5 0,3 10 0,1-1 0,0 1 0,-1 0 0,1 0 0,-1 0 0,1 0 0,0-1 0,-1 1 0,1 0 0,-1 0 0,1 0 0,-1 0 0,1 0 0,0 0 0,-1 0 0,1 0 0,-1 0 0,1 0 0,-1 1 0,1-1 0,0 0 0,-1 0 0,1 0 0,-1 0 0,1 1 0,0-1 0,-1 0 0,1 0 0,0 1 0,-1-1 0,1 0 0,0 1 0,-1-1 0,1 0 0,0 1 0,0-1 0,-1 0 0,1 1 0,0-1 0,0 1 0,0-1 0,0 1 0,-1-1 0,1 0 0,0 1 0,0-1 0,0 2 0,-12 27 0,11-24 0,-9 34 0,10-34 0,-1 1 0,0-1 0,0 0 0,-1 1 0,0-1 0,1 0 0,-2 0 0,1 0 0,0 0 0,-1 0 0,-6 8 0,8-13 0,1 0 0,0 0 0,-1 0 0,1 1 0,-1-1 0,1 0 0,-1 0 0,1 0 0,0 0 0,-1 0 0,1 0 0,-1 0 0,1 0 0,-1 0 0,1 0 0,0-1 0,-1 1 0,1 0 0,-1 0 0,1 0 0,0-1 0,-1 1 0,1 0 0,-1 0 0,1-1 0,0 1 0,-1 0 0,1 0 0,0-1 0,0 1 0,-1-1 0,1 1 0,0 0 0,0-1 0,-1 1 0,1 0 0,0-1 0,0 1 0,0-1 0,0 1 0,0-1 0,-1 1 0,1-1 0,0 0 0,-8-28 0,6 22 0,-8-37 0,9 35 0,-1 1 0,1 0 0,-1-1 0,-1 1 0,1 0 0,-2 0 0,1 0 0,-1 1 0,0-1 0,-6-7 0,9 14 0,1 0 0,-1 0 0,0 1 0,0-1 0,1 0 0,-1 1 0,0-1 0,0 1 0,0-1 0,0 1 0,0-1 0,0 1 0,0 0 0,0-1 0,0 1 0,0 0 0,0 0 0,0 0 0,0 0 0,0 0 0,0 0 0,0 0 0,0 0 0,0 0 0,0 0 0,0 1 0,0-1 0,0 0 0,0 1 0,0-1 0,0 1 0,1-1 0,-1 1 0,0-1 0,0 1 0,0 0 0,0-1 0,1 1 0,-1 0 0,0 0 0,1 0 0,-1-1 0,1 1 0,-1 0 0,1 0 0,-1 0 0,0 2 0,-3 4 0,0 0 0,1 1 0,-1 0 0,-2 12 0,0-1 0,-5 23 0,-3 0 0,-26 59 0,40-100 0,0-1 0,0 1 0,0-1 0,0 1 0,-1-1 0,1 0 0,0 1 0,0-1 0,0 1 0,0-1 0,-1 1 0,1-1 0,0 0 0,0 1 0,-1-1 0,1 0 0,0 1 0,-1-1 0,1 0 0,0 1 0,-1-1 0,1 0 0,0 0 0,-1 1 0,1-1 0,-1 0 0,1 0 0,0 0 0,-1 0 0,1 0 0,-1 1 0,1-1 0,-1 0 0,1 0 0,0 0 0,-1 0 0,-5-18 0,5-37 0,1 50 0,0-33-83,-1 14-344,1 0-1,7-45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3:03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147 117 24575,'1'6'0,"-1"1"0,0-1 0,0 0 0,-1 0 0,0 0 0,0 0 0,0 0 0,-1 0 0,1 0 0,-2-1 0,1 1 0,0-1 0,-6 9 0,8-13 0,-1-1 0,1 0 0,-1 1 0,1-1 0,0 0 0,-1 0 0,1 1 0,-1-1 0,1 0 0,-1 0 0,1 1 0,0-1 0,-1 0 0,1 0 0,-1 0 0,1 0 0,-1 0 0,1 0 0,-1 0 0,1 0 0,-1 0 0,1 0 0,-1 0 0,1 0 0,-1 0 0,1-1 0,-1 1 0,1 0 0,-1 0 0,1-1 0,0 1 0,-1 0 0,1 0 0,-1-1 0,1 1 0,0 0 0,-1-1 0,1 1 0,0-1 0,-1 1 0,1 0 0,0-1 0,0 1 0,-1-1 0,1 0 0,-16-27 0,11 18 0,5 10 0,-1-1 0,1 0 0,0 1 0,-1-1 0,1 1 0,-1-1 0,1 0 0,-1 1 0,1-1 0,-1 1 0,1 0 0,-1-1 0,0 1 0,1-1 0,-1 1 0,0 0 0,1 0 0,-1-1 0,0 1 0,1 0 0,-1 0 0,0 0 0,1 0 0,-1 0 0,0 0 0,0 0 0,1 0 0,-1 0 0,0 0 0,1 0 0,-1 0 0,0 0 0,1 1 0,-1-1 0,0 0 0,1 1 0,-1-1 0,0 0 0,1 1 0,-1-1 0,1 1 0,-1-1 0,1 1 0,-1-1 0,1 1 0,-1-1 0,1 1 0,-1 0 0,1-1 0,0 1 0,-1-1 0,1 2 0,-22 48 0,15-30 0,2-10 0,1 0 0,0 0 0,1 0 0,0 0 0,1 0 0,-3 17 0,5-25 0,0 1 0,-1-1 0,1 0 0,0 0 0,0 1 0,0-1 0,0 0 0,1 0 0,-1 1 0,1-1 0,-1 0 0,1 0 0,0 0 0,-1 0 0,1 0 0,0 0 0,1 0 0,-1 0 0,0 0 0,0 0 0,1 0 0,-1-1 0,1 1 0,-1-1 0,1 1 0,0-1 0,0 1 0,0-1 0,-1 0 0,1 0 0,0 0 0,0 0 0,0-1 0,1 1 0,-1 0 0,0-1 0,3 1 0,-2-1 9,1 0-1,-1 0 1,0-1-1,1 1 1,-1-1-1,0 0 1,1 0-1,-1 0 1,0 0-1,0 0 1,0-1-1,0 0 0,0 0 1,0 0-1,0 0 1,0 0-1,-1 0 1,1-1-1,-1 1 1,0-1-1,1 0 1,1-4-1,7-8-515,-2-1-1,16-35 1,-15 31-1442,6-30-1764,-7-13 4464,-6 92 4171,9 18-3391,3 14-1746,-13 17 215,-2-59 0,0 0 0,1 0 0,5 23 0,-7-42 0,1 1 0,0 0 0,0-1 0,0 1 0,1-1 0,-1 1 0,0 0 0,0-1 0,0 1 0,0-1 0,0 1 0,1-1 0,-1 1 0,0 0 0,1-1 0,-1 1 0,0-1 0,1 1 0,-1-1 0,0 0 0,1 1 0,-1-1 0,1 1 0,-1-1 0,1 0 0,-1 1 0,1-1 0,-1 0 0,1 1 0,-1-1 0,1 0 0,-1 0 0,2 0 0,13-14 0,5-33 0,-7-22 0,-9 43 0,1 0 0,1 1 0,1-1 0,1 1 0,12-25 0,1-6 0,-19 47 0,0 1 0,1 0 0,0 0 0,0 1 0,1-1 0,-1 1 0,2 0 0,-1 0 0,1 0 0,0 0 0,9-9 0,-13 16 0,-1 0 0,1 0 0,0 0 0,0 1 0,-1-1 0,1 0 0,0 0 0,-1 1 0,1-1 0,0 0 0,-1 1 0,1-1 0,-1 1 0,1-1 0,0 1 0,-1-1 0,1 1 0,-1-1 0,1 1 0,-1 0 0,0-1 0,1 1 0,-1 0 0,0-1 0,1 1 0,-1 0 0,0-1 0,1 2 0,10 24 0,-5-5 0,-1 0 0,0 0 0,-2 0 0,-1 1 0,0-1 0,-1 1 0,-4 37 0,1-31 0,2 0 0,1 0 0,7 53 0,6 11 0,-16-120 0,1 0 0,4-41 0,-2 52 0,1 0 0,1 0 0,1 0 0,0 1 0,1-1 0,8-19 0,-12 33 0,0 1 0,1-1 0,-1 1 0,0 0 0,1-1 0,-1 1 0,1 0 0,0 0 0,0 0 0,0 0 0,0 0 0,0 0 0,0 1 0,0-1 0,0 1 0,5-3 0,-4 3 0,0 1 0,1 0 0,-1 0 0,0 0 0,0 0 0,1 0 0,-1 1 0,0 0 0,0-1 0,0 1 0,0 0 0,0 1 0,3 1 0,-4-3 0,0 1 0,0-1 0,-1 1 0,1-1 0,0 1 0,0-1 0,-1 0 0,1 0 0,0 0 0,0 0 0,0 0 0,-1-1 0,1 1 0,0 0 0,0-1 0,-1 1 0,1-1 0,0 0 0,-1 0 0,1 0 0,-1 1 0,1-1 0,-1-1 0,1 1 0,-1 0 0,0 0 0,1-1 0,1-2 0,3-5 0,0 0 0,0 0 0,-1-1 0,5-11 0,-8 14 0,1 1 0,0-1 0,1 1 0,-1 0 0,1 0 0,8-8 0,-12 13 0,1 0 0,0 0 0,-1 1 0,1-1 0,0 0 0,0 1 0,0-1 0,0 1 0,-1-1 0,1 1 0,0-1 0,0 1 0,0 0 0,0 0 0,0-1 0,0 1 0,0 0 0,0 0 0,0 0 0,0 0 0,0 0 0,0 0 0,0 0 0,0 1 0,0-1 0,0 0 0,1 1 0,-1 0 0,0 0 0,0 0 0,1 1 0,-1-1 0,0 0 0,0 1 0,0-1 0,-1 1 0,1-1 0,0 1 0,0-1 0,-1 1 0,1-1 0,0 4 0,1 7 0,0 0 0,0 0 0,-1 17 0,-1-27 0,4 59 0,13 70 0,-14-118 0,0 0 0,1 0 0,0 0 0,9 19 0,-9-39 0,-1 0 0,0-1 0,-1 0 0,0 1 0,2-15 0,7-45 0,4-21 0,-13 81 0,0-1 0,1 1 0,0 0 0,0 0 0,1 0 0,0 0 0,0 0 0,1 1 0,5-7 0,-9 12 0,-1 0 0,1 0 0,0 0 0,0 0 0,0 1 0,0-1 0,0 0 0,0 0 0,0 1 0,0-1 0,0 1 0,0-1 0,0 1 0,0-1 0,1 1 0,-1 0 0,0-1 0,0 1 0,0 0 0,1 0 0,-1 0 0,0 0 0,0 0 0,0 0 0,1 0 0,-1 1 0,0-1 0,0 0 0,0 1 0,0-1 0,0 1 0,1-1 0,-1 1 0,0 0 0,0-1 0,0 1 0,0 0 0,-1 0 0,1 0 0,0-1 0,0 1 0,0 0 0,-1 0 0,1 0 0,0 1 0,-1-1 0,2 2 0,3 7 0,1 0 0,-1 1 0,6 22 0,-8-26 0,37 147 0,-65-159 0,-5-1 0,-1 2 0,0 1 0,-61 4 0,48 0 0,-43-5 0,16-13 0,56 12 0,-1 1 0,-30-5 0,-132 8 0,5 1 0,166-1 0,0 0 0,0-1 0,0 1 0,0-1 0,0-1 0,-7-3 0,13 6 0,-1-1 0,1 1 0,0-1 0,0 1 0,0 0 0,0-1 0,0 0 0,0 1 0,1-1 0,-1 0 0,0 1 0,0-1 0,0 0 0,1 0 0,-1 0 0,0 0 0,1 0 0,-1 0 0,0 0 0,1 0 0,-1 0 0,1 0 0,0 0 0,-1 0 0,1 0 0,0-1 0,0 1 0,0 0 0,0 0 0,0 0 0,0 0 0,0 0 0,0-1 0,0 1 0,0 0 0,0 0 0,1 0 0,-1 0 0,1 0 0,-1 0 0,0 0 0,1 0 0,0 0 0,-1 0 0,1 0 0,0 0 0,1-1 0,11-9-1365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3:21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308 641 24568,'0'25'0,"-1"1"0,1-1 0,-1 0 0,0-1 0,0 1 0,-1-1 0,0 0 0,0 0 0,0 0 0,0-1 0,-1-1 0,0 1 0,0-2 0,0 1 0,0-2 0,-1 0 0,0 0 0,0-1 0,0-1 0,-1-1 0,1 0 0,-1-1 0,0-1 0,1 0 0,-2-2 0,1 0 0,0-1 0,-1-1 0,1-1 0,-1-1 0,1-1 0,-1 0 0,0-2 0,0-1 0,0 0 0,0-2 0,0 0 0,0-2 0,0 0 0,0-2 0,0 0 0,0-2 0,0 0 0,0-2 0,0 0 0,0-1 0,0-2 0,1 0 0,-1-1 0,1-1 0,-1-1 0,1-1 0,0-1 0,-1 0 0,1-2 0,1 0 0,-1-1 0,0-1 0,1 0 0,0-1 0,0-1 0,0-1 0,0 0 0,1 0 0,0-2 0,0 1 0,0-2 0,0 1 0,1-1 0,0-1 0,0 0 0,0 0 0,0 0 0,1-1 0,0 1 0,0-1 0,0 0 0,1-1 0,0 1 0,0 0 0,0 0 0,1 0 0,0 0 0,0 0 0,0 1 0,1-1 0,0 1 0,0 0 0,0 1 0,0 0 0,1 0 0,0 1 0,0 0 0,0 1 0,0 0 0,1 1 0,0 1 0,0 0 0,0 1 0,0 0 0,1 2 0,0 0 0,-1 0 0,1 2 0,1 1 0,-1 0 0,0 1 0,1 1 0,-1 1 0,1 1 0,-1 0 0,1 2 0,0 1 0,0 0 0,0 2 0,0 0 0,0 2 0,0 0 0,0 2 0,0 0 0,0 2 0,0 0 0,0 2 0,0 0 0,0 2 0,0 0 0,0 1 0,-1 2 0,1 0 0,-1 1 0,1 1 0,-1 1 0,0 1 0,1 0 0,-2 1 0,1 2 0,0 0 0,-1 0 0,1 2 0,-1 0 0,0 1 0,0 0 0,0 1 0,-1 1 0,0 0 0,0 1 0,0 0 0,0 1 0,-1 0 0,0 0 0,0 1 0,0 0 0,0 1 0,-1-1 0,0 1 0,0 0 0,-1 0 0,1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3:28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273 0 24575,'-21'39'0,"-5"55"0,21-67 0,-2-1 0,-1 0 0,-16 36 0,1-18 0,2 1 0,2 1 0,-25 89 0,44-132 0,-1 0 0,1 0 0,-1 1 0,1-1 0,0 0 0,0 0 0,0 1 0,1-1 0,-1 0 0,2 5 0,-2-8 0,1 1 0,-1-1 0,0 0 0,0 1 0,0-1 0,0 0 0,1 1 0,-1-1 0,0 0 0,0 1 0,1-1 0,-1 0 0,0 0 0,0 1 0,1-1 0,-1 0 0,0 0 0,1 0 0,-1 1 0,0-1 0,1 0 0,-1 0 0,0 0 0,1 0 0,-1 0 0,1 0 0,-1 0 0,0 0 0,1 0 0,-1 0 0,1 0 0,16-14 0,-1-9 0,-1-1 0,19-41 0,-23 43 0,0 1 0,1 0 0,0 1 0,22-26 0,20-23 0,-38 46 0,32-34 0,-22 25 0,-25 31 0,0 0 0,1-1 0,-1 1 0,-1 0 0,1-1 0,0 1 0,0-1 0,0 0 0,-1 1 0,1-1 0,-1 0 0,1 1 0,-1-1 0,0 0 0,0 1 0,0-1 0,0 0 0,0 0 0,0 1 0,0-4 0,-1 4 0,1 1 0,-1 0 0,1-1 0,0 1 0,-1 0 0,1-1 0,-1 1 0,1 0 0,-1 0 0,1-1 0,-1 1 0,1 0 0,-1 0 0,1 0 0,-1 0 0,1 0 0,-1 0 0,0 0 0,1 0 0,-1 0 0,1 0 0,-1 0 0,1 0 0,-1 0 0,1 0 0,-1 0 0,1 1 0,-1-1 0,1 0 0,-1 0 0,1 1 0,-1-1 0,1 0 0,-1 1 0,1-1 0,0 0 0,-1 1 0,1-1 0,0 1 0,-1-1 0,1 1 0,0-1 0,-1 1 0,1 0 0,-19 22 0,18-22 0,-68 91 0,44-63 0,2 1 0,1 1 0,2 2 0,-21 43 0,25-40 0,-2-1 0,-1 0 0,-2-2 0,-40 51 0,61-84 0,0 1 0,-1 0 0,1-1 0,0 1 0,-1-1 0,1 1 0,-1-1 0,1 1 0,-1-1 0,1 1 0,-1-1 0,1 0 0,-1 1 0,1-1 0,-1 0 0,0 0 0,1 1 0,-1-1 0,0 0 0,1 0 0,-1 0 0,0 0 0,1 1 0,-1-1 0,0 0 0,1 0 0,-1-1 0,0 1 0,0-1 0,0 1 0,0-1 0,1 0 0,-1 0 0,1 0 0,-1 1 0,0-1 0,1 0 0,0 0 0,-1 0 0,1 0 0,-1 0 0,1 0 0,0 0 0,0 0 0,-1-2 0,-1-52 0,3 48 0,-1-31 0,3-1 0,10-57 0,41-165 0,-48 231-1365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36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1943 24540,'0'-1943'0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3:29.5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693 0 24575,'2'0'0,"-1"1"0,0-1 0,1 0 0,-1 1 0,0 0 0,1-1 0,-1 1 0,0 0 0,0-1 0,1 1 0,-1 0 0,0 0 0,0 0 0,0 0 0,0 0 0,0 1 0,0-1 0,-1 0 0,1 0 0,0 1 0,0-1 0,-1 0 0,1 1 0,-1-1 0,1 0 0,-1 1 0,0-1 0,1 3 0,6 45 0,-7-44 0,0 33 0,-2 1 0,-1-1 0,-2 0 0,-1 0 0,-13 43 0,-2 15 0,10-53 0,-1-1 0,-21 47 0,17-49 0,-79 173 0,17-42 0,78-170 0,0 0 0,0-1 0,0 1 0,-1 0 0,1-1 0,0 1 0,-1-1 0,1 1 0,0 0 0,-1-1 0,1 1 0,-1-1 0,1 1 0,-1-1 0,1 0 0,-1 1 0,1-1 0,-1 1 0,1-1 0,-1 0 0,1 1 0,-1-1 0,0 0 0,1 0 0,-1 0 0,0 1 0,1-1 0,-1 0 0,1 0 0,-1 0 0,0 0 0,1 0 0,-1 0 0,0 0 0,1-1 0,-1 1 0,0 0 0,0 0 0,-1-2 0,0 1 0,0-1 0,0 0 0,0 0 0,1 0 0,-1 0 0,0 0 0,1 0 0,0 0 0,-2-4 0,-4-7 0,2 0 0,-9-28 0,8 5 0,2-1 0,1 0 0,1 0 0,6-56 0,-1 3 0,-3-21 0,0 110 0,0 1 0,0 0 0,0 0 0,0 0 0,0 0 0,0-1 0,0 1 0,0 0 0,0 0 0,0 0 0,0 0 0,0-1 0,0 1 0,0 0 0,0 0 0,0 0 0,0-1 0,0 1 0,0 0 0,0 0 0,0 0 0,0 0 0,-1-1 0,1 1 0,0 0 0,0 0 0,0 0 0,0 0 0,0 0 0,0 0 0,-1-1 0,1 1 0,0 0 0,0 0 0,0 0 0,0 0 0,0 0 0,-1 0 0,1 0 0,0 0 0,0 0 0,0 0 0,0 0 0,-1 0 0,1 0 0,0 0 0,0 0 0,0 0 0,-1 0 0,1 0 0,0 0 0,0 0 0,0 0 0,-12 9 0,-8 18 0,-4 26 0,20-40 0,-1-1 0,-1-1 0,0 1 0,0-1 0,-1 0 0,-11 13 0,-7 3 0,2 1 0,0 1 0,-31 55 0,-45 92 0,87-162 0,8-26 0,6-27 0,5 0 0,2 0 0,1 0 0,1 1 0,20-42 0,42-54 0,-49 93 0,31-68 0,-51 181 0,-5-30 0,-1-1 0,-1 1 0,-3-1 0,-17 66 0,-23 24 0,20-67 0,-26 98 0,40-105 0,11-49 0,9-36 0,0-3 0,-4 12 0,1 1 0,0-1 0,2 1 0,0 0 0,11-19 0,44-55 0,-40 61 0,26-45 0,-45 71 0,0 0 0,0 0 0,1 0 0,-1 0 0,1 0 0,0 1 0,1 0 0,-1 0 0,1 0 0,-1 0 0,7-3 0,-10 8 0,0-1 0,0 0 0,1 0 0,-1 1 0,0-1 0,0 0 0,0 1 0,0 0 0,0-1 0,0 1 0,0-1 0,-1 1 0,1 0 0,0 0 0,0-1 0,0 1 0,-1 0 0,1 0 0,0 0 0,-1 0 0,1 0 0,-1 0 0,1 0 0,-1 0 0,1 0 0,-1 1 0,0-1 0,1 0 0,-1 0 0,0 2 0,11 37 0,-9-18 0,0 1 0,-1-1 0,-2 0 0,0 1 0,-1-1 0,-6 26 0,3-14 0,1 2 0,-1 2 0,-1 0 0,-2-1 0,-12 40 0,9-39 0,1 1 0,3 1 0,-5 63 0,11-99 0,0 19 0,2-18 0,-1 0 0,0 0 0,-1 0 0,1 0 0,-1 0 0,1 0 0,-2-1 0,1 1 0,0 0 0,-1 0 0,0-1 0,0 1 0,-5 7 0,8-13 0,-1 1 0,0 0 0,0 0 0,0 0 0,0-1 0,0 1 0,0 0 0,0 0 0,0-1 0,0 1 0,0 0 0,0 0 0,0-1 0,0 1 0,0 0 0,0 0 0,0-1 0,0 1 0,0 0 0,0 0 0,0 0 0,0-1 0,0 1 0,0 0 0,0 0 0,-1 0 0,1-1 0,0 1 0,0 0 0,0 0 0,0 0 0,0-1 0,-1 1 0,1 0 0,0 0 0,0 0 0,0 0 0,-1 0 0,1 0 0,0-1 0,0 1 0,0 0 0,-1 0 0,1 0 0,0 0 0,0 0 0,-1 0 0,1 0 0,0 0 0,0 0 0,0 0 0,-1 0 0,1 0 0,0 0 0,0 0 0,-1 0 0,1 0 0,0 1 0,0-1 0,0 0 0,-1 0 0,1 0 0,0 0 0,0 0 0,0 0 0,-1 1 0,1-1 0,2-25 0,-1 22 0,4-20 0,1 0 0,1 1 0,1 0 0,1 0 0,21-37 0,-4 8 0,113-206 0,-137 252 0,180-285-677,-143 230-600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3:35.9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1621 386 24575,'0'7'16,"1"47"-228,-2 0-1,-2 1 1,-3-1 0,-17 80-1,-7-13 213,3-20 1053,21-71-1057,-19 54 1,-17 51 3,16-47 0,-52 118 0,58-158 0,-78 173 0,93-212 0,3-10 0,6-21 0,13-33 0,0 17 0,2 1 0,1 1 0,35-46 0,83-92 0,53-35-544,-182 199 541,25-26 3,125-122 0,60-47 15,-170 156 61,-46 48 198,-6 6-119,-14 22-88,-28 34-107,-51 57 40,-40 45 0,-91 93-6784,187-213 8139,-1-2 0,-48 37 0,-11 11 409,-50 35-5615,53-48 1873,89-69 2463,0-1-1,0 0 1,0 0 0,-1-1-1,0 0 1,-10 4-1,18-8-397,-1-1 0,0 1 0,0-1 0,0 1 0,1-1 0,-1 0 0,0 0 0,0 0 0,0 0 0,0 0 0,0 0 0,1 0 0,-1-1 0,0 1 0,0-1 0,0 1 0,1-1 0,-1 0 0,0 0 0,1 0 0,-1 0 0,0 0 0,1 0 0,-1 0 0,1 0 0,0-1 0,-1 1 0,1 0 0,0-1-1,0 0 1,0 1 0,0-1 0,0 1 0,0-1 0,0 0 0,1 0 0,-1 0 0,0-3 0,-9-21-87,2 0 0,1-1 0,1 0 0,1 0 0,1-1 0,2 0 0,0 1 0,2-1 0,1 0 0,6-38 0,5 11-154,2 0-1,3 1 1,2 1-1,33-63 0,-21 59 155,3 3 0,2 0 0,83-91 0,-2-8 644,-93 131-504,-23 21-140,-1 1-1,0 0 1,0 0-1,1 0 1,-1 0-1,0 0 1,1 0-1,-1 0 1,0 0-1,0 0 0,1 0 1,-1 0-1,0 0 1,0 0-1,1 0 1,-1 0-1,0 0 1,1 0-1,-1 0 1,0 0-1,0 1 1,1-1-1,-1 0 1,0 0-1,0 0 1,1 0-1,-1 0 1,0 1-1,0-1 0,0 0 1,0 0-1,1 1 1,-1-1-1,0 0 1,3 21 7,-5 3-7,-1-1 0,-1 0 0,-1 0 0,-14 38 0,-42 87 0,54-133 0,-44 88 0,-15 38 0,34-50 0,-16 40 0,20-49 0,14-38 0,14-88 0,5 24 0,0-1 0,2 1 0,0 1 0,1-1 0,1 1 0,1 1 0,15-22 0,94-115 0,74-64-2468,-164 192 2381,0 1 0,50-33 0,-32 25 91,100-60 1758,-147 94-1734,1-1-1,-1 1 1,1-1-1,0 0 0,0 1 1,-1-1-1,1 1 1,0-1-1,0 1 0,-1 0 1,1-1-1,0 1 1,0 0-1,0 0 0,-1-1 1,1 1-1,0 0 1,0 0-1,0 0 1,0 0-1,0 0 0,0 0 1,-1 0-1,1 1 1,0-1-1,0 0 0,0 0 1,0 1-1,-1-1 1,2 1-1,-1 1-14,0-1 0,0 1 1,0-1-1,0 1 0,0 0 0,0-1 0,0 1 0,-1 0 1,1 0-1,-1 0 0,0-1 0,1 1 0,-1 4 1,1 9-51,-1 1 0,-3 26 0,2-38 76,-4 27-39,-2 0 0,-1 0 0,-17 43 0,15-47 0,-49 119 0,-76 92 0,90-166 0,-57 120 0,87-159 0,8-18 0,1-1 0,0 1 0,-7 28 0,50-96 0,3-22 0,-22 38 0,2 1 0,1 1 0,40-50 0,135-149-2959,-10 23 2752,2 39 207,-69 69 0,-63 57-1364,3 3 0,1 3 0,68-34 0,-68 40 1102,36-14 3270,-95 47-2817,0 1 0,0-1 1,0 1-1,0 0 0,0 0 0,1-1 1,-1 1-1,0 0 0,0 0 1,0 0-1,0 0 0,0 0 1,0 0-1,0 0 0,0 1 1,0-1-1,7 4 1339,-6-3-1338,-1 1-81,0 0 0,1 0 1,-1 0-1,-1 0 1,1 0-1,0 0 0,0 1 1,-1-1-1,1 0 0,-1 0 1,0 0-1,1 1 1,-1 2-1,0 7-1094,-1 1-1,0 0 1,-6 23 0,-1-5-815,-16 39 1,-43 77 6941,5-10-3417,27-63-1727,-82 132 0,109-193 0,-33 57 0,-53 121 0,90-180 0,2-7 0,1 1 0,-1 0 0,0-1 0,0 1 0,0-1 0,0 0 0,-1 0 0,0 0 0,0 0 0,0 0 0,0 0 0,-5 3 0,14-45 0,10-13 0,2 1 0,2 1 0,50-86 0,47-65 0,-69 98 0,-31 71 0,-14 25 0,0-1 0,0 1 0,0 1 0,1-1 0,0 0 0,0 1 0,8-9 0,-12 14 0,1 0 0,-1 0 0,0 0 0,0-1 0,0 1 0,0 0 0,1 0 0,-1 0 0,0 0 0,0 0 0,0 0 0,1 0 0,-1-1 0,0 1 0,0 0 0,0 0 0,1 0 0,-1 0 0,0 0 0,0 0 0,1 0 0,-1 0 0,0 0 0,0 0 0,0 0 0,1 0 0,-1 0 0,0 1 0,0-1 0,0 0 0,1 0 0,-1 0 0,0 0 0,0 0 0,0 0 0,1 0 0,-1 1 0,0-1 0,0 0 0,0 0 0,0 0 0,1 1 0,2 13 0,-4 15 0,-5-7 0,0-1 0,-1 1 0,-1-1 0,-1-1 0,-1 0 0,-13 21 0,1-8 0,-1 0 0,-42 44 0,28-39 0,20-20 0,0 0 0,1 0 0,-15 23 0,-121 157 0,45-64 0,105-130 0,-1-1 0,0 1 0,0 0 0,-1-1 0,1 0 0,0 0 0,-7 4 0,9-7 0,1 1 0,-1-1 0,1 0 0,-1 0 0,1 0 0,-1 1 0,1-1 0,-1 0 0,1 0 0,-1 0 0,1 0 0,-1 0 0,1 0 0,-1 0 0,0 0 0,1 0 0,-1 0 0,1-1 0,-1 1 0,1 0 0,-1 0 0,1 0 0,-1-1 0,1 1 0,-1-1 0,0 0 0,0 0 0,0-1 0,0 1 0,0-1 0,0 1 0,1-1 0,-1 1 0,1-1 0,-1 1 0,1-1 0,-1 0 0,1 1 0,0-4 0,-3-35 0,2 0 0,1-1 0,2 1 0,2-1 0,2 1 0,20-75 0,-13 78 0,1 0 0,26-48 0,-9 21 0,-4 13-2254,1 1 0,36-47-1,-60 91 2234,41-58 1660,55-64-1,-99 128-1525,-1-1 0,1 0-1,-1 0 1,1 0 0,0 1 0,-1-1-1,1 0 1,-1 1 0,1-1 0,0 0 0,0 1-1,0-1 1,-1 1 0,1-1 0,0 1 0,0-1-1,0 1 1,0 0 0,0 0 0,0-1 0,-1 1-1,1 0 1,0 0 0,0 0 0,0 0 0,0 0-1,0 0 1,2 0 0,-2 2-82,-1-1 0,1 0 1,0 0-1,0 0 0,-1 0 0,1 1 1,0-1-1,-1 0 0,1 1 0,-1-1 1,0 0-1,1 1 0,-1-1 0,0 1 1,0-1-1,0 3 0,-3 60-326,-6-22 295,-1-1 0,-2 0 0,-2-1 0,-2 0 0,-26 50 0,-28 66 0,52-108 0,-3-1 0,-2-1 0,-45 68 0,14-26 0,40-62 0,-1-1 0,-23 29 0,11-13 0,23-33 0,0-1 0,-1 1 0,1-1 0,-8 8 0,11-15 0,1 0 0,0 0 0,0 0 0,0 0 0,-1 0 0,1 0 0,0 0 0,0 0 0,-1 0 0,1 0 0,0 0 0,0 0 0,-1 0 0,1 0 0,0 0 0,0 0 0,0 0 0,-1 0 0,1 0 0,0 0 0,0 0 0,-1 0 0,1 0 0,0-1 0,0 1 0,0 0 0,-1 0 0,1 0 0,0 0 0,0-1 0,0 1 0,0 0 0,0 0 0,-1 0 0,1-1 0,0 1 0,0 0 0,0 0 0,0 0 0,0-1 0,0 1 0,0 0 0,0 0 0,0-1 0,0 1 0,0 0 0,0 0 0,0-1 0,0 1 0,0 0 0,0 0 0,0-1 0,0 1 0,0 0 0,0 0 0,0-1 0,-2-17 0,2 17 0,-1-35 0,2 0 0,1-1 0,1 1 0,2 0 0,2 1 0,1-1 0,2 1 0,1 1 0,19-42 0,-3 7 0,-15 38 0,27-51 0,-15 38 0,-14 24 0,1 1 0,0 1 0,1 0 0,1 0 0,23-24 0,-33 39 0,4-4 0,1 0 0,-1 1 0,15-10 0,-21 16 0,-1 0 0,1-1 0,0 1 0,-1 0 0,1-1 0,0 1 0,-1 0 0,1 0 0,0-1 0,-1 1 0,1 0 0,0 0 0,-1 0 0,1 0 0,0 0 0,-1 0 0,1 0 0,0 0 0,-1 0 0,1 1 0,0-1 0,-1 0 0,1 0 0,0 1 0,0-1 0,0 2 0,0-1 0,-1 0 0,1 1 0,-1-1 0,1 1 0,-1-1 0,0 1 0,1-1 0,-1 0 0,0 1 0,0-1 0,0 1 0,0-1 0,0 1 0,0-1 0,-1 1 0,1-1 0,-1 3 0,-3 16 0,-1 1 0,-1-1 0,-1 0 0,-1 0 0,0-1 0,-22 35 0,-81 105 0,56-86 0,-18 23-1953,33-45-681,-54 89 0,-71 115 9855,165-255-7221,0 1 0,0 0 0,-1-1 0,1 1 0,-1-1 0,1 1 0,0 0 0,-1-1 0,1 1 0,-1-1 0,1 1 0,-1-1 0,0 0 0,1 1 0,-1-1 0,1 1 0,-1-1 0,0 0 0,1 0 0,-1 1 0,0-1 0,1 0 0,-1 0 0,0 0 0,1 0 0,-2 0 0,-5-15 0,7-29 0,5 17-585,1 1-1,1 1 1,1-1-1,2 1 0,0 1 1,1 0-1,29-45 1,10-1-2598,62-71 0,-94 120 2776,28-29 4226,1 2 0,96-74 0,-141 120-3819,1 0 0,0 0 0,0 0 0,-1 0 0,1 1 0,0-1 0,0 1 0,1 0 0,-1 0 0,0 0 0,6-1 0,-8 2 0,-1 0 0,1 0 0,-1 0 0,1 1 0,-1-1 0,1 0 0,-1 0 0,1 0 0,-1 0 0,1 1 0,-1-1 0,0 0 0,1 0 0,-1 1 0,1-1 0,-1 0 0,0 1 0,1-1 0,-1 0 0,0 1 0,1-1 0,-1 1 0,0-1 0,0 1 0,1-1 0,-1 1 0,0-1 0,0 1 0,1 1 0,-1 1 0,0-1 0,0 0 0,0 0 0,0 1 0,0-1 0,-1 0 0,1 0 0,-1 0 0,0 4 0,-14 34 0,-1-1 0,-34 59 0,12-25 0,17-33 0,-36 49 0,8-14 0,10-6 0,23-38 0,-40 57 0,36-54 0,18-29 0,0 0 0,-1 0 0,1 0 0,-1 0 0,0-1 0,0 1 0,-1-1 0,1 0 0,-1 0 0,0 0 0,0-1 0,0 1 0,-6 3 0,9-7 0,1 0 0,-1 0 0,0 0 0,0-1 0,0 1 0,1 0 0,-1 0 0,0-1 0,1 1 0,-1 0 0,0-1 0,0 1 0,1-1 0,-1 1 0,1-1 0,-1 1 0,0-1 0,1 1 0,-1-1 0,1 0 0,-1 1 0,1-1 0,0 0 0,-1 1 0,1-1 0,0 0 0,-1 0 0,1 1 0,0-1 0,0 0 0,0 0 0,0 0 0,-1 1 0,1-1 0,0 0 0,1-1 0,-5-35 0,4 34 0,0-20 0,2 0 0,0 0 0,1 1 0,2-1 0,0 1 0,1 0 0,1 1 0,1-1 0,1 1 0,0 1 0,2 0 0,0 0 0,2 1 0,15-18 0,19-27-138,2 3 0,3 3 0,3 2 0,100-81 0,-110 100 124,-36 28 9,0 1-1,0 0 1,1 0 0,0 1-1,0 0 1,1 1 0,0 0-1,0 1 1,22-7 0,-32 11 9,1 1 1,0 0 0,-1 0 0,1 0-1,0 0 1,-1 0 0,1 0-1,-1 0 1,1 0 0,0 1 0,-1-1-1,1 1 1,-1-1 0,1 1 0,-1 0-1,1-1 1,-1 1 0,1 0 0,-1 0-1,0 0 1,1 0 0,-1 0 0,0 1-1,2 1 1,-1 0 19,0 1-1,-1-1 1,1 1 0,-1-1-1,0 1 1,0 0 0,0 0-1,0-1 1,0 1 0,0 6-1,-1 5 53,0 0 0,-1 0 0,-1 0-1,-5 25 1,-4 10-76,6-24 0,-1-1 0,-1 0 0,-17 39 0,-13 19 0,-27 54 0,56-122-4,-161 260-615,130-210 619,27-44 0,0 0 0,-1-2 0,-18 22 0,-51 60-23,53-62 4,-55 54 1,74-81 56,0-1 1,1 1-1,-11 18 1,14-19 21,-1-1 1,0 0-1,-1-1 1,0 1 0,-17 14-1,24-23-55,-1 1-1,0-1 1,0 1-1,0-1 1,-1 0-1,1 0 1,0 0-1,0 0 1,-1 0-1,1 0 1,0-1-1,-1 1 1,1-1-1,-1 0 1,1 0-1,0 0 1,-1 0-1,1 0 1,-1 0-1,1-1 1,-1 1-1,1-1 1,0 0-1,0 0 1,-1 0-1,1 0 1,0 0-1,0 0 1,0 0-1,0-1 1,0 1-1,0-1 1,0 0-1,0 1 0,1-1 1,-1 0-1,1 0 1,-1 0-1,-1-4 1,-2-2-7,0-1 1,1 0-1,0 0 1,0 0-1,1 0 1,0-1-1,0 0 1,-2-18-1,4 12 2,0 1 0,1-1 0,0 0 0,1 0 0,1 1 0,4-17 0,-4 24 0,0 1 0,0 0 0,1 0 0,0 0 0,0 0 0,1 1 0,0-1 0,0 1 0,1 0 0,-1 0 0,1 0 0,0 1 0,1 0 0,8-7 0,-13 11 0,-1 1 0,1-1 0,0 1 0,-1-1 0,1 1 0,0 0 0,-1-1 0,1 1 0,0 0 0,-1-1 0,1 1 0,0 0 0,0 0 0,-1 0 0,1-1 0,0 1 0,0 0 0,0 0 0,-1 0 0,1 0 0,0 1 0,0-1 0,-1 0 0,1 0 0,0 0 0,0 1 0,-1-1 0,1 0 0,1 1 0,-1 1 0,0-1 0,0 0 0,0 1 0,0-1 0,0 1 0,0-1 0,-1 1 0,1 0 0,0-1 0,-1 1 0,1 0 0,0 2 0,3 58 0,-4-57 0,0-2 0,0 0 0,0 0 0,0 0 0,1 0 0,-1 0 0,1 0 0,0 0 0,-1 0 0,3 5 0,-3-8 0,1 0 0,-1 0 0,0 0 0,0 1 0,0-1 0,1 0 0,-1 0 0,0 1 0,0-1 0,1 0 0,-1 0 0,0 0 0,0 0 0,1 0 0,-1 1 0,0-1 0,0 0 0,1 0 0,-1 0 0,0 0 0,0 0 0,1 0 0,-1 0 0,0 0 0,1 0 0,-1 0 0,0 0 0,0 0 0,1 0 0,-1 0 0,0-1 0,1 1 0,-1 0 0,14-15 0,3-13 0,4-7 0,2 1 0,51-60 0,155-120 0,-188 184 0,0 2 0,2 2 0,48-22 0,-90 48 0,1-1 0,-1 1 0,1-1 0,0 1 0,-1-1 0,1 1 0,-1 0 0,1 0 0,0 0 0,-1 0 0,1 0 0,-1 0 0,1 1 0,0-1 0,-1 0 0,1 1 0,-1-1 0,1 1 0,-1 0 0,1-1 0,-1 1 0,1 0 0,-1 0 0,0 0 0,0 0 0,1 0 0,-1 0 0,0 1 0,0-1 0,0 0 0,0 1 0,0-1 0,0 0 0,-1 1 0,1-1 0,0 1 0,-1 0 0,1 2 0,3 5 0,-1 0 0,0 0 0,0 0 0,-1 1 0,1 12 0,-1 12 0,-2-1 0,-1 1 0,-2 0 0,-1-1 0,-12 49 0,13-73 0,0 0 0,0 0 0,-1 0 0,0 0 0,-7 9 0,6-10 0,1 1 0,0-1 0,0 1 0,0 0 0,-2 10 0,3-2 0,-1-1 0,-1 0 0,0-1 0,-1 1 0,-10 16 0,16-32 0,0 1 0,0-1 0,0 1 0,0-1 0,0 1 0,0-1 0,0 0 0,-1 1 0,1-1 0,0 0 0,0 1 0,-1-1 0,1 1 0,0-1 0,0 0 0,-1 0 0,1 1 0,0-1 0,-1 0 0,1 1 0,0-1 0,-1 0 0,1 0 0,0 0 0,-1 1 0,1-1 0,-1 0 0,1 0 0,0 0 0,-1 0 0,1 0 0,-1 0 0,1 0 0,0 0 0,-1 0 0,1 0 0,-1 0 0,1 0 0,-1 0 0,1 0 0,0 0 0,-1-1 0,1 1 0,0 0 0,-1-1 0,-7-23 0,4-34 0,5 29 0,1-1 0,1 1 0,2 1 0,1-1 0,1 1 0,1 0 0,2 0 0,19-39 0,-21 47 0,-2 3 0,1 2 0,14-25 0,-19 38 0,-1-1 0,1 1 0,0-1 0,-1 1 0,1 0 0,0-1 0,0 1 0,1 0 0,-1 1 0,0-1 0,1 0 0,-1 1 0,1-1 0,-1 1 0,1 0 0,-1 0 0,1 0 0,0 0 0,0 0 0,-1 0 0,7 1 0,-8 0 0,1 1 0,0-1 0,-1 1 0,1 0 0,0-1 0,-1 1 0,1 0 0,-1 0 0,0 0 0,1 1 0,-1-1 0,0 0 0,1 1 0,-1-1 0,0 0 0,0 1 0,0-1 0,0 1 0,0 0 0,-1-1 0,1 1 0,0 0 0,-1-1 0,1 1 0,-1 0 0,0 0 0,1 0 0,-1 2 0,3 55 0,-4-39 0,-2 1 0,0-1 0,-1 1 0,-13 37 0,-38 71 0,31-77 0,23-51 0,1 0 0,-1 0 0,1 0 0,-1-1 0,1 1 0,-1 0 0,1 0 0,0 0 0,-1 0 0,1 0 0,0 0 0,0 0 0,0 0 0,-1 0 0,1 0 0,0 0 0,0 0 0,1 0 0,-1 0 0,0 0 0,0 1 0,15-10 0,22-29 0,-18 11 0,25-46 0,-10 17 0,-34 53 0,1 1 0,1-1 0,-1 0 0,0 1 0,0-1 0,1 1 0,-1 0 0,0-1 0,1 1 0,0 0 0,-1 0 0,1 0 0,3-2 0,-4 3 0,-1 0 0,1 0 0,0 0 0,0 0 0,0 0 0,0 0 0,0 0 0,-1 0 0,1 0 0,0 0 0,0 1 0,0-1 0,0 0 0,-1 1 0,1-1 0,0 0 0,0 1 0,-1-1 0,1 1 0,0-1 0,1 2 0,1 2 0,0 0 0,0 0 0,-1 0 0,1 1 0,-1-1 0,0 1 0,0 0 0,0 0 0,1 7 0,4 22 0,-2 2 0,-1-1 0,-2 1 0,-1-1 0,-5 45 0,1 8 0,3-79 0,1-5 0,-1 1 0,0-1 0,0 1 0,-1-1 0,1 1 0,-1-1 0,0 0 0,0 1 0,0-1 0,-1 0 0,-1 5 0,3-9 0,-1 0 0,1 0 0,0 0 0,0 0 0,-1 1 0,1-1 0,0 0 0,0 0 0,-1 0 0,1 0 0,0 0 0,0 0 0,-1 0 0,1 0 0,0 0 0,-1-1 0,1 1 0,0 0 0,0 0 0,-1 0 0,1 0 0,0 0 0,0 0 0,0 0 0,-1-1 0,1 1 0,0 0 0,0 0 0,0 0 0,-1-1 0,1 1 0,0 0 0,0 0 0,0 0 0,0-1 0,0 1 0,-1 0 0,1 0 0,0-1 0,0 1 0,0 0 0,0 0 0,0-1 0,0 1 0,0 0 0,0-1 0,0 1 0,0 0 0,0 0 0,0-1 0,0 1 0,0 0 0,0 0 0,0-1 0,1 1 0,-5-20 0,0-49 0,7-90 0,0 91 0,-8-98 0,-12 94 0,12 56 0,1 0 0,1 0 0,-2-17 0,2-315 0,5 179 0,-1 134 0,1 0 0,10-58 0,-5 34 0,-2 0 0,-3 0 0,-5-65 0,1 10 0,2 71 0,0 31 0,0 31 0,0 33 0,2 0 0,-3-1 0,-2 1 0,-2-1 0,-14 63 0,-1-9 0,22-115 0,4-29 0,1 1 0,2 0 0,15-40 0,9 3-329,80-136 0,117-164 329,-228 371 30,1 0 0,-1 1 0,1-1 0,0 1 0,0-1 0,0 1-1,0 0 1,0 0 0,0 1 0,6-5 0,-8 7-20,0 0 0,0 0 0,-1-1 0,1 1-1,0 0 1,0 0 0,-1 0 0,1 0 0,0 0 0,0 0-1,0 0 1,-1 0 0,1 0 0,0 1 0,0-1 0,-1 0-1,1 0 1,0 1 0,-1-1 0,1 0 0,0 1 0,1 0-1,-1 1 1,1 0-1,0 0 0,-1 0 1,1 0-1,-1 0 1,0 0-1,1 1 0,-1-1 1,0 0-1,1 5 0,10 24-9,-2 2 0,0-1 0,-3 2 0,0-1 0,-2 1 0,1 47 0,-5-8 0,1-34 0,-2 0 0,-1 0 0,-2 0 0,-14 65 0,15-95 0,0 0 0,-1 0 0,-1 0 0,0-1 0,0 0 0,0 1 0,-1-2 0,-9 13 0,11-16 0,-1-1 0,1 0 0,-1 0 0,1 0 0,-1-1 0,0 1 0,0-1 0,0 0 0,-1 0 0,1-1 0,0 1 0,-1-1 0,1 0 0,-1 0 0,1 0 0,-1-1 0,1 0 0,-8 0 0,-20-3 0,0-2 0,1-2 0,-35-10 0,-10-3 0,70 19 0,0-1 0,0 1 0,0-1 0,0 0 0,1-1 0,-1 0 0,0 0 0,1 0 0,0 0 0,0-1 0,0 0 0,0 0 0,0 0 0,-7-10 0,8 8 0,1 0 0,0-1 0,-1 0 0,2 1 0,-1-1 0,1 0 0,0 0 0,1-1 0,-1 1 0,1 0 0,1-1 0,-1-10 0,6-319 0,-4 315 0,2 1 0,1-1 0,0 1 0,2 0 0,7-20 0,-9 31 0,0 0 0,1 1 0,0-1 0,0 1 0,1 1 0,0-1 0,0 1 0,1 0 0,0 0 0,0 1 0,1 0 0,9-6 0,10-9 0,-20 15 0,1 0 0,0 1 0,0 0 0,1 1 0,16-9 0,-23 13 0,0 1 0,0-1 0,0 1 0,0-1 0,0 1 0,0 0 0,0 0 0,0 0 0,0 0 0,0 0 0,0 0 0,0 1 0,0-1 0,0 1 0,-1-1 0,1 1 0,0 0 0,0 0 0,0 0 0,-1 0 0,1 0 0,0 0 0,-1 0 0,1 0 0,-1 1 0,1-1 0,-1 1 0,0-1 0,0 1 0,1 0 0,-1-1 0,0 1 0,0 0 0,-1 0 0,2 3 0,1 3 0,1 0 0,-2 1 0,1 0 0,-1-1 0,-1 1 0,0 0 0,1 16 0,-5 71 0,0-42 0,2-34 0,-1 0 0,-1 0 0,0 0 0,-2-1 0,0 1 0,-13 31 0,-3-5 0,-37 62 0,-81 94 0,97-143 0,23-33 0,10-12 0,-1 0 0,0-1 0,0 0 0,-1 0 0,-21 16 0,32-28 0,-1-1 0,0 1 0,0 0 0,0-1 0,1 0 0,-1 1 0,0-1 0,0 1 0,0-1 0,0 0 0,0 0 0,0 1 0,1-1 0,-1 0 0,0 0 0,0 0 0,0 0 0,0 0 0,0 0 0,0 0 0,0-1 0,0 1 0,0 0 0,0 0 0,0-1 0,1 1 0,-1 0 0,0-1 0,0 1 0,0-1 0,1 0 0,-1 1 0,0-1 0,1 1 0,-1-1 0,0 0 0,1 0 0,-1 1 0,1-1 0,-1 0 0,1 0 0,-1 0 0,1 0 0,0 0 0,-1 0 0,1 1 0,0-1 0,0 0 0,-1 0 0,1 0 0,0 0 0,0-2 0,-2-8 0,1-1 0,0 1 0,0-17 0,1 22 0,1-12 0,0 0 0,0 1 0,2-1 0,0 0 0,1 1 0,1-1 0,0 1 0,2 0 0,-1 1 0,2 0 0,13-21 0,41-73 755,-27 51-3377,3 1 0,56-66-1,-10 16 2652,20-23-483,-43 76-664,42-15 5869,-8 6-1565,-95 64-3171,1-1-1,-1 1 1,1 0-1,0-1 0,-1 1 1,1 0-1,-1-1 1,1 1-1,0 0 1,-1-1-1,1 1 1,0 0-1,-1 0 1,1 0-1,0 0 1,-1 0-1,1 0 1,0 0-1,0 0 1,-1 0-1,1 0 1,0 0-1,-1 1 1,1-1-1,0 0 1,-1 0-1,1 1 1,0-1-1,-1 0 1,1 1-1,-1-1 1,1 0-1,-1 1 1,1-1-1,-1 1 1,1 0-1,-1-1 1,1 1-1,-1-1 1,1 1-1,-1-1 1,0 1-1,0 0 1,1-1-1,-1 1 1,0 0-1,0 0 1,1-1-1,-1 1 1,0 0-1,0-1 1,0 2-1,8 54-111,-6-32 144,6 32-47,-3-1 0,-2 1 0,-8 100 0,3-135 0,-2 0 0,0 0 0,-1-1 0,-2 0 0,1 0 0,-2 0 0,-1-1 0,-13 22 0,-15 20 0,-48 58 0,55-79 0,-132 169 0,157-203 0,1-1 0,-2 1 0,1-1 0,0 0 0,-1 0 0,0-1 0,0 0 0,0 0 0,-1 0 0,1-1 0,-1 0 0,0 0 0,0-1 0,0 0 0,0 0 0,0-1 0,0 0 0,-1 0 0,-10-1 0,-9 3 0,0 0 0,-27 9 0,32-7 0,0-1 0,0 0 0,-40 0 0,58-5 0,0 1 0,1 0 0,-1-1 0,1 0 0,-1 0 0,1 0 0,-1-1 0,1 1 0,0-1 0,0 1 0,-1-1 0,1 0 0,1-1 0,-1 1 0,0 0 0,-4-5 0,3 1 0,-1 0 0,1-1 0,0 1 0,0-1 0,1 0 0,0 0 0,-4-12 0,1-4 0,1 0 0,1 0 0,1 0 0,0-33 0,4-133 0,0 275 0,1-25 0,-6 68 0,1-114 0,0 0 0,0-1 0,-1 1 0,-1-1 0,0 0 0,-1 0 0,-1-1 0,0 0 0,0 0 0,-13 16 0,-11 10 0,-63 60 0,44-48 0,38-42 0,1 0 0,-1-1 0,-1 0 0,1-1 0,-1-1 0,-26 10 0,7-3 0,28-11 0,0 0 0,0 0 0,0-1 0,-1 0 0,1 0 0,0 0 0,-1 0 0,1-1 0,-1 0 0,1 0 0,-1 0 0,1 0 0,0-1 0,-1 0 0,1 1 0,0-2 0,-1 1 0,1-1 0,-7-3 0,1-2 0,0 0 0,1 0 0,0-1 0,0-1 0,1 0 0,-10-12 0,-71-107 0,44 58 0,36 57 0,-1 0 0,-1 1 0,0 0 0,0 1 0,-1 0 0,0 0 0,-1 2 0,0 0 0,0 0 0,-1 1 0,0 1 0,-1 0 0,1 1 0,-1 1 0,-1 0 0,1 1 0,-21-2 0,21 4 0,0-1 0,1 0 0,0-1 0,0-1 0,0 0 0,1-1 0,-1 0 0,1-1 0,0-1 0,-18-14 0,19 15 0,-1 0 0,1 1 0,-1 1 0,0 0 0,-25-6 0,27 9 0,1 0 0,-1-1 0,1 0 0,0-1 0,0-1 0,0 0 0,1 0 0,-1 0 0,1-2 0,-11-8 0,16 10 0,0 1 0,0 0 0,-1 0 0,1 1 0,-1-1 0,0 1 0,1 0 0,-2 0 0,1 1 0,0 0 0,0 0 0,-1 0 0,1 0 0,-1 1 0,-9-1 0,6 2 0,1 1 0,0 0 0,-1 0 0,1 1 0,0 0 0,0 1 0,0 0 0,0 0 0,1 1 0,-9 4 0,1-1 0,0-1 0,-1-1 0,0-1 0,0-1 0,0 0 0,-1-1 0,1 0 0,-32-3 0,18 2 0,-40 5 0,38 0 0,-52 19 0,70-20 0,-25 6 0,-50 7 0,-21 6 0,108-23 0,-1 0 0,1-1 0,0 1 0,0-1 0,-1 0 0,1 1 0,0-1 0,0 0 0,-1-1 0,1 1 0,0 0 0,0-1 0,-1 1 0,1-1 0,0 0 0,0 1 0,0-1 0,0 0 0,0 0 0,0-1 0,0 1 0,0 0 0,0-1 0,1 1 0,-1-1 0,0 0 0,1 1 0,-1-1 0,1 0 0,-1-2 0,-4-6 0,2 0 0,-1 0 0,1-1 0,1 0 0,-3-12 0,4 16 0,-9-29 63,-19-43-1,-9-28-1552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3:39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1201 629 24575,'0'1'0,"0"-1"0,0 1 0,0-1 0,0 1 0,0-1 0,0 1 0,0-1 0,-1 1 0,1 0 0,0-1 0,0 1 0,0-1 0,-1 1 0,1-1 0,0 0 0,-1 1 0,1-1 0,0 1 0,-1-1 0,1 1 0,0-1 0,-1 0 0,1 1 0,-1-1 0,1 0 0,0 1 0,-1-1 0,1 0 0,-1 0 0,1 0 0,-1 1 0,1-1 0,-1 0 0,1 0 0,-1 0 0,1 0 0,-1 0 0,0 0 0,1 0 0,-1 0 0,1 0 0,-1 0 0,1 0 0,-1-1 0,1 1 0,-1 0 0,1 0 0,-1 0 0,1-1 0,0 1 0,-1 0 0,1-1 0,-1 1 0,1 0 0,0-1 0,-2 0 0,-23-22 0,21 14 0,0 0 0,1-1 0,0 1 0,0-1 0,1 0 0,0 0 0,1 0 0,0-12 0,2-89 0,1 58 0,0 22 0,11-56 0,-8 70 0,-2-1 0,0 0 0,-1 0 0,-1-1 0,0 1 0,-1 0 0,-1-1 0,-5-28 0,6 45 0,-1 0 0,1 0 0,-1 0 0,1 0 0,-1 0 0,0 0 0,0 0 0,0 0 0,0 0 0,0 0 0,0 1 0,0-1 0,-1 1 0,1-1 0,-1 1 0,1-1 0,-1 1 0,1 0 0,-1 0 0,0 0 0,1 0 0,-1 0 0,0 0 0,0 0 0,0 1 0,0-1 0,0 1 0,0-1 0,1 1 0,-1 0 0,0 0 0,0 0 0,0 0 0,0 0 0,0 0 0,0 1 0,0-1 0,0 1 0,0-1 0,0 1 0,0 0 0,1 0 0,-1 0 0,-2 2 0,-11 5 0,1 1 0,0 1 0,1 0 0,-16 16 0,17-15 0,-156 127 0,76-63 0,-52 36 0,27-20 0,-15 10 0,79-67 0,11-8 0,-65 54 0,101-75 0,-6 6 0,0-1 0,0 0 0,-1-1 0,-18 10 0,30-19 0,1 0 0,-1 1 0,1-1 0,0 0 0,-1 0 0,1 0 0,-1 1 0,1-1 0,-1 0 0,1 0 0,-1 0 0,1 0 0,-1 0 0,1 0 0,-1 0 0,1 0 0,-1 0 0,1 0 0,-1 0 0,1-1 0,-1 1 0,1 0 0,-1 0 0,1 0 0,-1-1 0,1 1 0,-1 0 0,1-1 0,0 1 0,-1 0 0,1-1 0,0 1 0,-1 0 0,1-1 0,-3-21 0,14-23 0,4 11 0,1 1 0,2 1 0,1 1 0,28-36 0,38-65 0,-64 97 0,2 1 0,47-54 0,-14 19 0,-50 61 0,31-37 0,-36 43 0,1 0 0,0 0 0,-1 1 0,1-1 0,0 0 0,0 1 0,0 0 0,0-1 0,0 1 0,0 0 0,0 0 0,1 0 0,-1 0 0,0 1 0,0-1 0,1 1 0,-1-1 0,3 1 0,-4 1 0,0-1 0,1 1 0,-1 0 0,0 0 0,0 0 0,0 0 0,0 0 0,0 0 0,0 1 0,0-1 0,0 0 0,0 1 0,-1-1 0,1 0 0,0 1 0,-1-1 0,1 1 0,-1-1 0,1 1 0,-1-1 0,0 1 0,0-1 0,0 1 0,0 2 0,2 45 0,-2-40 0,0 27 0,-3 0 0,0 0 0,-2-1 0,-1 1 0,-2-1 0,-2 0 0,0-1 0,-28 60 0,-44 121 0,64-168 0,-22 90 0,44-145 0,1 0 0,0 0 0,0 1 0,0 0 0,1 0 0,10-9 0,1-4 0,6-9 0,-18 20 0,1 1 0,0 0 0,0 0 0,1 0 0,0 1 0,0 0 0,1 0 0,0 1 0,0 0 0,11-6 0,-19 12 0,0 0 0,0 0 0,1 0 0,-1 0 0,0 0 0,0 0 0,1 0 0,-1 0 0,0 0 0,0 0 0,1 0 0,-1 0 0,0 0 0,0 0 0,1 0 0,-1 0 0,0 0 0,0 0 0,1 0 0,-1 0 0,0 0 0,0 0 0,0 1 0,1-1 0,-1 0 0,0 0 0,0 0 0,0 0 0,1 1 0,-1-1 0,0 0 0,0 0 0,0 0 0,0 1 0,0-1 0,0 0 0,1 0 0,-1 1 0,0-1 0,0 0 0,0 1 0,-1 14 0,-10 15 0,-29 53 0,0-1 0,-3-1 0,-73 107 0,12-27 0,24-32 0,80-128 0,0 0 0,-1 0 0,1 0 0,-1 0 0,1-1 0,-1 1 0,1 0 0,-1 0 0,1 0 0,-1 0 0,0-1 0,0 1 0,1 0 0,-1 0 0,0-1 0,0 1 0,1-1 0,-1 1 0,0-1 0,0 1 0,0-1 0,0 0 0,0 1 0,0-1 0,0 0 0,0 0 0,0 0 0,0 0 0,0 0 0,0 0 0,0 0 0,-1 0 0,0-2 0,1 0 0,0 1 0,0-1 0,0 0 0,0 0 0,0 0 0,1 0 0,-1 0 0,0 0 0,1 0 0,-1 0 0,1 0 0,0 0 0,0-4 0,0-81 0,3 66 0,0-1 0,2 1 0,0 0 0,1 0 0,2 0 0,-1 1 0,13-21 0,2-1 0,2 2 0,33-44 0,-40 63 0,0 0 0,1 1 0,1 1 0,0 0 0,1 2 0,26-17 0,-32 25 0,2 0 0,-1 1 0,1 1 0,1 0 0,-1 2 0,1 0 0,0 0 0,0 2 0,0 0 0,20 1 0,451 4 0,-462-5 0,0-1 0,-1-1 0,0-1 0,0-2 0,0 0 0,37-20 0,48-15 0,-95 37 0,0 0 0,0-2 0,16-9 0,27-14 0,-32 21-69,44-21-1227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3:41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814 362 24575,'25'0'0,"-40"0"0,-44 0 0,-633 0 0,682 0 0,6 0 0,-1 1 0,0-1 0,0 0 0,0-1 0,1 1 0,-1-1 0,0 0 0,0-1 0,1 1 0,-1-1 0,-4-2 0,9 4 0,0-1 0,0 1 0,-1 0 0,1-1 0,0 1 0,0 0 0,0 0 0,0-1 0,0 1 0,0 0 0,0-1 0,0 1 0,0 0 0,0-1 0,0 1 0,0 0 0,0-1 0,0 1 0,1 0 0,-1 0 0,0-1 0,0 1 0,0 0 0,0-1 0,0 1 0,1 0 0,-1 0 0,0 0 0,0-1 0,0 1 0,1 0 0,-1 0 0,0 0 0,0-1 0,0 1 0,1 0 0,-1 0 0,0 0 0,1 0 0,-1 0 0,0-1 0,0 1 0,1 0 0,-1 0 0,0 0 0,0 0 0,1 0 0,-1 0 0,0 0 0,1 0 0,-1 0 0,0 0 0,0 1 0,1-1 0,-1 0 0,1 0 0,20-4 0,56-2 0,145 10 0,-114 9 0,44 2 0,-129-15-104,38 1-2245,1-2 0,97-17 0,-75 5 2349,-49 9 0,61-17 0,67-22 5562,-29 3-4572,-90 30-1007,-24 4 46,-1 2 1,1 0-1,23 0 0,-42 4-17,-1 0 0,1-1 0,-1 1 0,0 0 0,1 0 0,-1 0 0,1 0 0,-1 0 0,0 0 0,1 0 0,-1 0 0,1 0 0,-1 0 0,1 0 0,-1 0 0,0 0 0,1 0 1,-1 0-1,1 0 0,-1 0 0,0 1 0,1-1 0,-1 0 0,1 0 0,-1 1 0,0-1 0,1 0 0,-1 0 0,0 1 0,1-1 0,-1 0 0,0 1 0,0-1 0,1 1 0,-1-1 0,0 0 0,0 1 0,1 0 1,-15 12 60,-26 8-117,-77 38 44,58-28 0,-67 24 0,61-30 0,-101 30 0,101-31 0,57-19 0,0-1 0,-1 0 0,0 0 0,0-1 0,0-1 0,0 1 0,0-2 0,0 1 0,-1-1 0,1-1 0,-13 0 0,17-2 0,-1 0 0,0-1 0,1 1 0,-1-1 0,1-1 0,0 1 0,0-1 0,0 0 0,-7-7 0,-40-51 0,19 22 0,26 31 0,-3 0 0,1-1 0,0 0 0,1-1 0,0 0 0,1 0 0,0-1 0,0 0 0,-4-13 0,3 5 0,-7-26 0,15 44 0,0 0 0,0 1 0,0-1 0,1 0 0,-1 0 0,0 0 0,1 0 0,-1 0 0,1 0 0,-1 1 0,1-1 0,0 0 0,0 0 0,0 1 0,0-1 0,0 0 0,0 1 0,0 0 0,0-1 0,1 1 0,-1 0 0,0-1 0,3 0 0,6-6 0,1 1 0,0 0 0,0 1 0,1 0 0,0 1 0,0 1 0,21-6 0,1 4 0,52-2 0,-68 7 0,27-5 0,0-2 0,84-28 0,-34 9 0,-93 26 0,1 1 0,0 0 0,0 0 0,0 0 0,0 0 0,0 0 0,0 1 0,0-1 0,-1 1 0,1 0 0,0 0 0,0 0 0,-1 0 0,1 1 0,0-1 0,-1 1 0,1 0 0,-1-1 0,0 1 0,4 4 0,5 6 0,-1 0 0,18 26 0,-2-1 0,-9-19 0,-2 1 0,-1 1 0,0 0 0,-1 1 0,-1 1 0,-1 0 0,0 0 0,-2 1 0,7 26 0,-12-33 0,1 1 0,1-1 0,0 0 0,1 0 0,0-1 0,14 21 0,-19-32 0,1-1 0,-1 0 0,1-1 0,0 1 0,-1 0 0,1-1 0,0 1 0,0-1 0,0 0 0,1 0 0,-1-1 0,0 1 0,1-1 0,-1 1 0,1-1 0,-1 0 0,1-1 0,0 1 0,-1-1 0,1 1 0,0-1 0,-1 0 0,1-1 0,0 1 0,-1-1 0,1 0 0,0 0 0,-1 0 0,1 0 0,-1 0 0,0-1 0,1 0 0,5-4 0,-1 1 0,1-1 0,-1-1 0,0 1 0,-1-2 0,1 1 0,-1-1 0,11-16 0,37-70 0,-12 20 0,-35 62 0,1 1 0,1 0 0,0 0 0,0 1 0,1 0 0,0 1 0,0 1 0,22-13 0,-28 18 0,0 0 0,0 1 0,0-1 0,0 1 0,0 0 0,0 1 0,1-1 0,-1 1 0,0 0 0,1 1 0,-1-1 0,1 1 0,-1 0 0,1 1 0,-1 0 0,0-1 0,1 2 0,-1-1 0,0 1 0,0 0 0,0 0 0,0 0 0,0 1 0,0 0 0,5 4 0,-6-3-7,-1 0-1,0 0 1,0 1 0,0-1-1,0 1 1,-1 0-1,0 0 1,0 0 0,0 0-1,0 1 1,-1-1-1,0 1 1,1 6 0,4 14-1255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3:43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131 418 24575,'0'5'0,"-1"-1"0,0 1 0,0 0 0,0-1 0,0 1 0,-1-1 0,0 0 0,0 1 0,0-1 0,0 0 0,-1 0 0,1-1 0,-5 6 0,3-3 0,0-1 0,0 1 0,1 0 0,-1 0 0,1 0 0,-3 9 0,6-12 0,-6 20 0,-1-1 0,0 1 0,-20 37 0,27-59 0,0 0 0,-1-1 0,1 1 0,0 0 0,0-1 0,-1 1 0,1-1 0,-1 1 0,1 0 0,0-1 0,-1 1 0,1-1 0,-1 1 0,0-1 0,1 1 0,-1-1 0,1 0 0,-1 1 0,1-1 0,-1 0 0,0 1 0,1-1 0,-1 0 0,0 0 0,1 0 0,-1 1 0,0-1 0,0 0 0,-8-17 0,5-31 0,17-60 0,-7 76 0,2-47 0,-9 22 0,1 32 0,0-1 0,6-47 0,-5 66 0,0 0 0,1 0 0,0 1 0,0-1 0,0 1 0,1 0 0,0 0 0,0 0 0,0 0 0,1 0 0,0 1 0,0 0 0,0 0 0,1 0 0,7-6 0,3-1 0,-6 5 0,1 0 0,-2-1 0,1 0 0,-1 0 0,0-1 0,11-15 0,-18 22 0,-1 0 0,1 0 0,1 0 0,-1 0 0,0 1 0,0-1 0,1 0 0,-1 1 0,0 0 0,1-1 0,0 1 0,-1 0 0,1-1 0,0 1 0,0 0 0,-1 0 0,4 0 0,-5 1 0,1 0 0,0 0 0,0 1 0,0-1 0,-1 0 0,1 1 0,0-1 0,0 1 0,-1-1 0,1 1 0,0-1 0,-1 1 0,1-1 0,-1 1 0,1 0 0,-1-1 0,1 1 0,-1 0 0,1 0 0,-1 0 0,1-1 0,-1 1 0,0 0 0,1 0 0,-1 0 0,0 0 0,0 0 0,3 12 0,-1 0 0,0-1 0,-1 1 0,0 16 0,-1 20 0,-4 227 0,-4-243 0,8-32 0,0 0 0,-1-1 0,1 1 0,-1 0 0,1 0 0,-1-1 0,1 1 0,-1-1 0,0 1 0,1 0 0,-1-1 0,0 0 0,1 1 0,-1-1 0,0 1 0,1-1 0,-1 0 0,0 1 0,0-1 0,1 0 0,-3 0 0,1 0 0,0-1 0,0 0 0,0 0 0,0 0 0,0 0 0,0 0 0,0 0 0,0-1 0,0 1 0,1-1 0,-1 1 0,0-1 0,1 0 0,0 1 0,-1-1 0,1 0 0,0 0 0,0 0 0,0 0 0,0-1 0,-2-3 0,-24-51-1365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7:28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1688 440 24575,'0'1'0,"0"1"0,0-1 0,0 1 0,0-1 0,0 1 0,0-1 0,1 1 0,-1-1 0,1 1 0,-1-1 0,1 0 0,-1 1 0,1-1 0,0 0 0,0 1 0,1 1 0,4-5 0,-2-15 0,-5-230 0,-1 240 0,0 0 0,0 1 0,0-1 0,-1 0 0,0 1 0,0-1 0,-1 1 0,0 0 0,0 0 0,0 0 0,-1 1 0,-9-10 0,4 13 0,9 2 0,1 0 0,-1 0 0,0 0 0,1 0 0,-1 0 0,0-1 0,1 1 0,-1 0 0,1 0 0,-1 0 0,0-1 0,1 1 0,-1 0 0,1-1 0,-1 1 0,0 0 0,1-1 0,-1 1 0,1-1 0,-1 1 0,1-1 0,0 1 0,-1-1 0,1 1 0,-1-2 0,0 1 0,1 1 0,-1-1 0,0 0 0,1 0 0,-1 0 0,1 0 0,-1 1 0,1-1 0,-1 0 0,1 0 0,0 0 0,-1 0 0,1 0 0,0 0 0,0 0 0,0 0 0,0-1 0,0 1 0,0 0 0,0 0 0,0 0 0,0 0 0,0 0 0,0 0 0,1 0 0,-1 0 0,0 0 0,1 0 0,-1 0 0,1-1 0,1 1 0,0-1 0,0 1 0,0 0 0,1-1 0,-1 1 0,0 0 0,0 0 0,1 1 0,3-2 0,17-8 0,-24 9 0,1 1 0,0-1 0,0 0 0,-1 1 0,1-1 0,0 0 0,-1 1 0,1-1 0,-1 1 0,1-1 0,-1 0 0,1 1 0,-1 0 0,1-1 0,-1 1 0,1-1 0,-1 1 0,0-1 0,1 1 0,-1 0 0,1 0 0,-1-1 0,0 1 0,1 0 0,-1 0 0,0 0 0,0 0 0,0 0 0,-24-9 0,18 9 0,0 0 0,0 0 0,0 0 0,0 1 0,0 0 0,0 0 0,0 1 0,0-1 0,0 2 0,1-1 0,-1 1 0,1 0 0,0 1 0,0-1 0,0 1 0,0 0 0,0 1 0,1 0 0,0-1 0,0 2 0,0-1 0,1 1 0,-1-1 0,1 1 0,1 1 0,-1-1 0,-4 13 0,5-9 0,-2 2 0,2-1 0,-1 1 0,1 0 0,1 0 0,0 0 0,1 0 0,0 1 0,1-1 0,0 0 0,1 0 0,3 15 0,9 22 0,-7-31 0,-2 0 0,1 0 0,1 24 0,-6-40 0,0-1 0,0 1 0,0 0 0,0-1 0,0 1 0,-1-1 0,1 0 0,0 1 0,-1-1 0,1 1 0,-1-1 0,1 1 0,-1-1 0,0 0 0,0 0 0,1 1 0,-1-1 0,0 0 0,0 0 0,0 0 0,0 0 0,-2 1 0,0 0 0,-1 0 0,1 0 0,0 0 0,-1-1 0,1 0 0,-1 0 0,0 0 0,-6 1 0,-6-1 0,-1 0 0,1-1 0,-18-3 0,29 2 0,-7 0 0,0-1 0,0 0 0,0-1 0,0 0 0,0-1 0,1 0 0,-22-12 0,29 13 0,0 1 0,-1-1 0,2 0 0,-1-1 0,0 1 0,0-1 0,1 0 0,0 1 0,0-2 0,0 1 0,0 0 0,1 0 0,-1-1 0,1 0 0,0 1 0,0-1 0,1 0 0,0 0 0,0 0 0,0 0 0,-1-10 0,1-16 0,2-1 0,1 1 0,1 0 0,12-49 0,-11 43 0,-4 33 0,0-1 0,0 1 0,1-1 0,-1 1 0,1 0 0,0-1 0,1 1 0,1-6 0,-2 9 0,0 0 0,0 0 0,0-1 0,0 1 0,1 0 0,-1 0 0,0 1 0,0-1 0,1 0 0,-1 0 0,1 1 0,-1-1 0,1 0 0,-1 1 0,1 0 0,-1-1 0,1 1 0,-1 0 0,1 0 0,-1 0 0,1 0 0,-1 0 0,1 0 0,-1 0 0,1 1 0,-1-1 0,1 0 0,1 2 0,23 0 0,-21-2 0,-1 1 0,1-1 0,0 1 0,-1-1 0,1 1 0,-1 1 0,1-1 0,6 4 0,-43-5 0,-158-49 0,152 42 0,18 3 0,0 1 0,-34-1 0,43 4 0,6-1 0,0 1 0,0 0 0,1 1 0,-1-1 0,0 1 0,0 0 0,-7 3 0,10-4 0,1 1 0,0 0 0,0 0 0,0 0 0,0 0 0,0 0 0,0 0 0,0 1 0,0-1 0,1 0 0,-1 0 0,0 1 0,1-1 0,-1 0 0,1 1 0,-1-1 0,1 1 0,0-1 0,-1 1 0,1-1 0,0 0 0,0 1 0,0-1 0,0 1 0,0-1 0,0 1 0,1-1 0,-1 1 0,0-1 0,2 3 0,4 20 0,1 0 0,1-1 0,1 0 0,1 0 0,16 26 0,-15-29 0,-4-3 0,-1-1 0,-1 1 0,0 1 0,-1-1 0,4 31 0,-7-41 0,0 2 0,-1-1 0,1 0 0,-2 0 0,1 0 0,-1 0 0,-2 12 0,2-17 0,0-1 0,-1 1 0,1-1 0,0 1 0,-1-1 0,1 0 0,-1 1 0,0-1 0,0 0 0,0 0 0,0 0 0,0-1 0,0 1 0,0 0 0,0-1 0,-1 0 0,1 1 0,-1-1 0,1 0 0,-1 0 0,1 0 0,-1-1 0,0 1 0,1-1 0,-4 1 0,-3 0 0,1 0 0,-1 0 0,0-1 0,0 0 0,1-1 0,-1 0 0,0 0 0,0-1 0,1 0 0,-1 0 0,1-1 0,0-1 0,0 1 0,0-1 0,0-1 0,1 1 0,-1-1 0,1-1 0,0 1 0,1-1 0,-1-1 0,1 1 0,0-1 0,1 0 0,0-1 0,-9-14 0,8 5 0,2 0 0,0 0 0,0 0 0,1 0 0,1-1 0,1 1 0,1-1 0,3-34 0,-3-43 0,0 93 0,-1 0 0,1 0 0,-1 0 0,1 1 0,-1-1 0,0 0 0,0 1 0,0-1 0,0 1 0,0-1 0,0 1 0,0-1 0,0 1 0,-1-1 0,1 1 0,-1 0 0,1 0 0,-1 0 0,1 0 0,-1 0 0,1 0 0,-1 0 0,0 1 0,1-1 0,-1 1 0,0-1 0,0 1 0,1 0 0,-1-1 0,0 1 0,-3 0 0,-10-1 0,0 1 0,-30 3 0,18-1 0,-52 0 0,-164-4 0,234 1 0,0-1 0,1 0 0,0 0 0,-14-6 0,14 4 0,1 2 0,-1-1 0,0 1 0,0 0 0,-14-1 0,7 2 0,1 0 0,0-1 0,-1-1 0,-24-8 0,38 11 0,0 0 0,0 0 0,0 0 0,0 0 0,0 0 0,1 0 0,-1 0 0,0 0 0,0 0 0,0 0 0,0 0 0,1 1 0,-1-1 0,0 0 0,0 1 0,0-1 0,1 1 0,-1-1 0,0 1 0,0-1 0,1 1 0,-1-1 0,1 1 0,-1 0 0,0-1 0,1 1 0,-1 0 0,1-1 0,-1 1 0,1 0 0,0 0 0,-1 0 0,1 0 0,0-1 0,0 1 0,-1 0 0,1 0 0,0 0 0,0 0 0,0 0 0,0 0 0,0 0 0,0-1 0,1 3 0,-1 52 0,1-43 0,-1-5 0,0-1 0,0 0 0,0 0 0,1 0 0,0 0 0,0 0 0,1 0 0,0 0 0,0 0 0,0 0 0,0-1 0,1 1 0,0-1 0,0 1 0,1-1 0,-1 0 0,1-1 0,0 1 0,0-1 0,1 1 0,-1-1 0,1-1 0,0 1 0,0-1 0,0 0 0,0 0 0,1 0 0,9 3 0,-1-2 0,-1 1 0,1-1 0,0 0 0,0-1 0,0-1 0,27 1 0,14-4 0,69 0 0,-110 2 0,-1 1 0,0 0 0,0 1 0,0 0 0,-1 1 0,1 1 0,11 5 0,-20-8 0,-1 0 0,1 0 0,-1 0 0,0 0 0,0 1 0,0-1 0,0 1 0,0 0 0,0 0 0,-1 0 0,0 0 0,1 1 0,-1-1 0,3 8 0,-2-2 0,-1 0 0,0 0 0,0 0 0,-1 0 0,0 10 0,0-10 0,10 26 0,-9-33 0,-1 1 0,0-1 0,1 1 0,-1 0 0,0-1 0,0 1 0,0 0 0,-1 0 0,1-1 0,-1 1 0,0 0 0,1 0 0,-1 0 0,0 0 0,-1 0 0,1 0 0,0-1 0,-1 1 0,-1 5 0,1-7 0,0 0 0,0-1 0,0 1 0,0-1 0,0 1 0,0-1 0,0 1 0,0-1 0,0 0 0,0 1 0,0-1 0,0 0 0,0 0 0,-1 0 0,1 0 0,0 0 0,0 0 0,0 0 0,0-1 0,0 1 0,0 0 0,0 0 0,0-1 0,0 1 0,-1-1 0,-34-15 0,25 10 0,-28-9 0,0 3 0,-1 1 0,-48-7 0,-73-13 0,159 31-91,0 0 0,0 0 0,0-1 0,0 1 0,0-1 0,0 1 0,0-1 0,0 0 0,0 0 0,0 0 0,0 0 0,1 0 0,-1 0 0,-3-3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38:20.4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24575,'1'9'0,"0"0"0,1-1 0,0 1 0,0-1 0,5 14 0,-3-13 0,-1 1 0,-1-1 0,0 1 0,2 11 0,-11 102-1365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38:24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24575,'35'1'0,"-15"0"0,-1-1 0,1-1 0,-1 0 0,38-9 0,19-4-105,-53 10-1155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38:30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24575,'4'4'0,"-1"1"0,0 0 0,0 0 0,0 0 0,-1 1 0,0-1 0,0 1 0,0-1 0,0 1 0,0 7 0,11 28 0,-6-21 0,-1 0 0,0 0 0,-1 1 0,-1 0 0,2 41 0,-1-10 0,-2-28 0,-2-10 0,1 1 0,1-1 0,4 14 0,-5-23 0,0 0 0,0 0 0,0 0 0,1 0 0,0-1 0,-1 1 0,2-1 0,-1 0 0,1 0 0,-1 0 0,8 6 0,28 24 0,-30-24 0,1-2 0,0 1 0,0-1 0,0-1 0,1 0 0,0 0 0,1-1 0,12 5 0,-8-5 0,0 1 0,-1 1 0,24 16 0,20 11 0,-54-33 0,1-1 0,0 1 0,0-1 0,-1 0 0,1-1 0,0 0 0,0 0 0,0 0 0,0 0 0,0-1 0,0 0 0,0 0 0,5-3 0,42-4 0,-32 8 0,-12-1 0,0 1 0,0 0 0,0 1 0,0-1 0,17 6 0,-32-20 0,0-1 0,-7-27 0,12 38-76,0 1 1,0 0-1,0 0 0,0 0 0,1-1 0,-1 1 0,1 0 0,0 0 1,0-1-1,0 1 0,0 0 0,0-1 0,1 1 0,0 0 1,-1 0-1,1-1 0,3-4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38:51.3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0:3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511 0 24575,'-2'2'0,"-1"0"0,0 0 0,0-1 0,0 0 0,0 1 0,0-1 0,0 0 0,0 0 0,0-1 0,-4 1 0,-4 2 0,-2 1 0,-1-1 0,0 0 0,0-1 0,-24 0 0,-12 2 0,-35 0 0,65-5 0,0 2 0,-1 0 0,-28 6 0,41-5 15,1-1 0,-1 1 0,0-1 0,0-1 0,1 0 0,-1 0 0,-9-1 0,14 0-89,0 0-1,-1 1 1,1-1 0,0-1 0,0 1-1,0 0 1,0-1 0,0 1 0,0-1-1,1 0 1,-1 0 0,1 0 0,-1-1-1,1 1 1,0 0 0,-1-1 0,1 0-1,1 1 1,-3-4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2:32.9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130 494 24575,'-10'-4'0,"3"1"0,3 16 0,-39 216 0,32-141 0,3 0 0,7 156 0,3-115 0,-3-113 0,-1 0 0,-1 0 0,0 0 0,-6 18 0,4-15 0,1 0 0,-4 28 0,-5 31 0,19-111 0,4-65 0,1-11 0,50-151 0,-44 211 0,7-28 0,45-191 0,-57 228 0,-10 34 0,0 0 0,0 0 0,1 1 0,-1-1 0,1 1 0,0 0 0,7-9 0,-9 13 0,-1 1 0,1-1 0,-1 1 0,0-1 0,1 1 0,-1 0 0,1-1 0,-1 1 0,1 0 0,-1-1 0,1 1 0,-1 0 0,1 0 0,0-1 0,-1 1 0,1 0 0,-1 0 0,1 0 0,0 0 0,-1 0 0,1 0 0,-1 0 0,1 0 0,0 0 0,-1 0 0,1 0 0,-1 0 0,1 0 0,0 1 0,1 0 0,-1 0 0,0 1 0,0-1 0,0 1 0,0-1 0,0 1 0,0 0 0,0-1 0,-1 1 0,1 0 0,-1 0 0,1-1 0,-1 1 0,1 0 0,-1 3 0,25 105 0,-13-64 0,-2 0 0,4 58 0,-11-84 0,0 0 0,9 31 0,-6-31 0,-2 0 0,4 33 0,-7 185 0,-1-227 0,-1-83 0,-12-103 0,9 133 0,1-65 0,-1-17 0,-12 50 0,11 58 0,1 0 0,-4-32 0,6-18 0,2 56 0,1 44 0,-2-7 0,-1 0 0,-1 0 0,-1-1 0,-15 52 0,0-20 0,-29 60 0,42-99 0,0-1 0,2 1 0,0 1 0,0-1 0,2 1 0,0 21 0,-7 42 0,5-53 0,0 0 0,2 1 0,1-1 0,4 39 0,2-55 0,3-24 0,4-30 0,-12 38 0,45-171 0,-33 124 0,-6 25 0,1 0 0,17-41 0,10-20 0,11-20 0,-30 72 0,0-1 0,-2 0 0,10-42 0,-16 53 0,2 1 0,13-24 0,-8 17 0,-14 29 0,0 0 0,0-1 0,0 1 0,0-1 0,0 1 0,1 0 0,-1-1 0,0 1 0,0 0 0,0-1 0,1 1 0,-1 0 0,0-1 0,0 1 0,1 0 0,-1 0 0,0-1 0,1 1 0,-1 0 0,0 0 0,1 0 0,-1-1 0,0 1 0,1 0 0,-1 0 0,0 0 0,1 0 0,-1 0 0,1 0 0,-1 0 0,0 0 0,1 0 0,-1 0 0,1 0 0,-1 0 0,0 0 0,1 0 0,-1 0 0,0 0 0,1 1 0,14 15 0,4 27 0,-9-11 0,-2 1 0,-1 0 0,-1 0 0,-2 0 0,-1 1 0,-2 37 0,-3 393 0,2-495 0,1 0 0,1 1 0,2 0 0,11-46 0,-1 18 0,-6 21 0,22-57 0,-8 31 0,13-29 0,24-58 0,-43 106 0,-15 37 0,1 0 0,0 0 0,1 0 0,-1 0 0,1 0 0,1 1 0,-1 0 0,1 0 0,0 0 0,0 0 0,1 0 0,8-8 0,-13 14 0,1 0 0,-1 0 0,0 0 0,0-1 0,0 1 0,1 0 0,-1 0 0,0 0 0,0 0 0,1 0 0,-1 0 0,0 0 0,0 0 0,1 0 0,-1 0 0,0 0 0,0 0 0,1 0 0,-1 0 0,0 0 0,0 0 0,1 0 0,-1 0 0,0 0 0,0 0 0,1 0 0,-1 1 0,0-1 0,0 0 0,0 0 0,1 0 0,-1 0 0,0 1 0,0-1 0,0 0 0,0 0 0,1 0 0,-1 1 0,0-1 0,5 15 0,-2 19 0,-3-32 0,11 140 0,0 27 0,-12 295 0,1-925 0,1 445 0,1 0 0,0 0 0,1 1 0,6-20 0,-4 17 0,0-1 0,2-29 0,14-104 0,-16 123 0,-5 23 0,2-1 0,-1 1 0,1 0 0,0 0 0,0 0 0,0 0 0,1 0 0,4-6 0,-7 12 0,0 0 0,0 0 0,0 0 0,1-1 0,-1 1 0,0 0 0,0 0 0,0 0 0,0 0 0,1-1 0,-1 1 0,0 0 0,0 0 0,1 0 0,-1 0 0,0 0 0,0 0 0,0 0 0,1 0 0,-1 0 0,0 0 0,0 0 0,1 0 0,-1 0 0,0 0 0,0 0 0,1 0 0,-1 0 0,0 0 0,0 0 0,0 0 0,1 0 0,-1 0 0,0 1 0,0-1 0,0 0 0,1 0 0,-1 0 0,0 0 0,0 1 0,0-1 0,1 0 0,-1 0 0,0 0 0,0 0 0,0 1 0,0-1 0,0 0 0,0 0 0,0 1 0,0-1 0,1 0 0,-1 0 0,0 1 0,0-1 0,0 0 0,0 0 0,0 1 0,0-1 0,0 0 0,0 0 0,0 1 0,0-1 0,-1 0 0,4 19 0,8 70 0,2 37 0,-11-103 0,1-1 0,10 38 0,-7-38 0,-2 0 0,4 43 0,-9 95 0,2 45 0,3-174 0,2 0 0,0 0 0,2 0 0,19 47 0,-27-78 0,0-1 0,0 1 0,0 0 0,0 0 0,0 0 0,1 0 0,-1 0 0,0 0 0,0 0 0,0 0 0,0 0 0,0 0 0,0 0 0,0 0 0,0-1 0,0 1 0,0 0 0,0 0 0,0 0 0,0 0 0,1 0 0,-1 0 0,0 0 0,0 0 0,0 0 0,0 0 0,0 0 0,0 0 0,0 0 0,0 0 0,0 0 0,1 0 0,-1 0 0,0 0 0,0 0 0,0 0 0,0 0 0,0 0 0,0 0 0,0 0 0,0 0 0,0 0 0,0 1 0,0-1 0,1 0 0,-1 0 0,0 0 0,0 0 0,0 0 0,0 0 0,0 0 0,0 0 0,2-17 0,-3-25 0,-16-74 0,15 85 0,-2 1 0,-1 0 0,-2 0 0,0 0 0,-17-42 0,7 39 0,10 21 0,2 1 0,-1-1 0,2 1 0,-5-16 0,-38-165 0,36 155 0,3 0 0,1-1 0,2 0 0,-2-43 0,5 57 0,-1 0 0,-1 0 0,-12-39 0,4 14 0,5 12 0,-3-51 0,5 32 0,-11-9 0,12 55 0,1-1 0,0 0 0,1-1 0,0 1 0,0-13 0,5 12 0,3 26 0,5 23 0,17 49 0,-21-70 0,-1 1 0,-1 0 0,0 1 0,-1-1 0,3 34 0,-6-20 0,-1-15 0,0 0 0,2 0 0,-1 0 0,8 29 0,-1-16 0,-3 0 0,0 0 0,1 38 0,-5-42 0,1 0 0,2-1 0,0 1 0,1-1 0,13 36 0,-5-24 0,-1 1 0,9 53 0,-14-68-1365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2:34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88 426 24575,'-4'-3'0,"0"0"0,0 0 0,1 0 0,-1-1 0,1 1 0,-1-1 0,1 1 0,1-1 0,-1 0 0,-3-6 0,-2-3 0,3 6 0,0-1 0,1 1 0,0-1 0,0 0 0,1-1 0,0 1 0,0-1 0,1 0 0,0 1 0,1-1 0,-1-15 0,1-8 0,5-60 0,-3 82-114,0-1 1,0 1-1,1 0 0,1 0 0,0 0 1,0 0-1,1 0 0,0 0 0,0 1 1,1 0-1,9-13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22:36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 24575,'-6'0'0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38:44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24575,'0'3'0,"0"4"0,0 2 0,0 3 0,0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38:4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24575,'2'0'0,"0"3"0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1:19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181 392 24575,'-3'1'0,"0"0"0,1 0 0,-1 0 0,1 1 0,-1-1 0,1 1 0,0 0 0,0 0 0,-1 0 0,1 0 0,-2 3 0,-13 11 0,16-15 0,0 0 0,-1 0 0,1 0 0,0 0 0,-1 0 0,1 0 0,-1-1 0,0 1 0,1 0 0,-1-1 0,1 0 0,-1 1 0,0-1 0,1 0 0,-1 1 0,0-1 0,0 0 0,1-1 0,-1 1 0,0 0 0,1 0 0,-1-1 0,0 1 0,1-1 0,-1 1 0,1-1 0,-1 0 0,1 0 0,-1 1 0,1-1 0,-1 0 0,1 0 0,0-1 0,-1 1 0,1 0 0,0 0 0,0-1 0,0 1 0,0-1 0,0 1 0,0-1 0,0 1 0,1-1 0,-2-2 0,-2-9 0,-1-1 0,2 1 0,0-1 0,-2-24 0,2 18 0,0-16 0,1 0 0,2-37 0,-2-47 0,2 118 0,-1 0 0,1 0 0,0 0 0,0 0 0,-1 0 0,0 0 0,1 0 0,-1 0 0,0 0 0,0 0 0,0 0 0,0 0 0,0 1 0,0-1 0,0 0 0,-2-1 0,3 3 0,-1 0 0,1 0 0,0 0 0,-1 0 0,1-1 0,0 1 0,0 0 0,-1 0 0,1 0 0,0 0 0,-1 0 0,1 0 0,0 0 0,0 0 0,-1 0 0,1 0 0,0 0 0,-1 0 0,1 1 0,0-1 0,0 0 0,-1 0 0,1 0 0,0 0 0,0 0 0,-1 1 0,1-1 0,0 0 0,0 0 0,0 0 0,-1 1 0,1-1 0,0 0 0,0 1 0,-8 21 0,5-5 0,1 1 0,1 0 0,0 0 0,2 20 0,-1-35 0,0 1 0,0-1 0,1 1 0,-1-1 0,1 0 0,0 0 0,0 1 0,0-1 0,1 0 0,-1 0 0,0 0 0,1 0 0,0-1 0,0 1 0,0 0 0,0-1 0,0 1 0,0-1 0,1 0 0,-1 1 0,1-1 0,0-1 0,-1 1 0,1 0 0,0-1 0,0 1 0,0-1 0,0 0 0,4 1 0,3 0 0,0 0 0,0-1 0,0-1 0,-1 0 0,1 0 0,0-1 0,0 0 0,0-1 0,-1 0 0,1 0 0,-1-1 0,0-1 0,1 0 0,-1 0 0,-1 0 0,1-1 0,-1-1 0,0 0 0,0 0 0,9-9 0,3-4 0,-5 4 0,1 1 0,0 0 0,29-18 0,-42 30 0,0 0 0,0 0 0,0 0 0,0 1 0,0 0 0,0-1 0,0 1 0,1 0 0,-1 0 0,0 1 0,1-1 0,-1 1 0,0 0 0,1 0 0,-1 0 0,1 0 0,-1 1 0,0-1 0,1 1 0,-1 0 0,0 0 0,0 0 0,1 0 0,-1 1 0,0 0 0,0-1 0,0 1 0,4 4 0,-3-2 0,-1 1 0,0-1 0,0 0 0,-1 1 0,1 0 0,-1 0 0,0 0 0,0 0 0,0 0 0,-1 0 0,0 0 0,0 1 0,0-1 0,0 7 0,0 14 0,-3 45 0,0-36 0,2-25 0,-1-4 0,1 0 0,0 0 0,0 0 0,1 0 0,1 11 0,-1-17 0,-1 0 0,0 1 0,0-1 0,0 1 0,1-1 0,-1 1 0,0-1 0,0 1 0,1-1 0,-1 0 0,0 1 0,1-1 0,-1 0 0,0 1 0,1-1 0,-1 0 0,0 1 0,1-1 0,-1 0 0,1 0 0,-1 1 0,1-1 0,-1 0 0,1 0 0,-1 0 0,1 0 0,-1 0 0,1 0 0,1 0 0,0-1 0,-1 1 0,1-1 0,0 1 0,-1-1 0,1 0 0,-1 0 0,1 0 0,-1 0 0,1 0 0,-1 0 0,3-3 0,13-15 0,-14 15 0,0 0 0,0 0 0,0 1 0,1-1 0,0 1 0,-1 0 0,1 0 0,0 0 0,6-2 0,-9 5 0,0-1 0,0 1 0,-1 0 0,1 0 0,0 1 0,0-1 0,-1 0 0,1 0 0,0 0 0,0 0 0,-1 1 0,1-1 0,0 0 0,-1 1 0,1-1 0,0 0 0,-1 1 0,1-1 0,-1 1 0,1-1 0,-1 1 0,1-1 0,-1 1 0,1 0 0,-1-1 0,1 1 0,-1-1 0,1 1 0,-1 0 0,0 0 0,0-1 0,1 1 0,-1 0 0,0 0 0,0-1 0,0 1 0,0 0 0,0 0 0,0-1 0,0 1 0,0 0 0,0 1 0,0 35 0,-4-12 0,-1-1 0,0 1 0,-2-1 0,-13 30 0,15-40 0,-2-1 0,0 1 0,0-1 0,-1-1 0,-1 1 0,0-1 0,-1-1 0,-14 15 0,18-22 0,1 0 0,-1 0 0,0-1 0,0 0 0,0 0 0,-1 0 0,1-1 0,0 0 0,-1 0 0,0-1 0,1 1 0,-1-2 0,0 1 0,1-1 0,-1 0 0,0 0 0,-10-3 0,8 2 0,0-1 0,1 0 0,-1-1 0,1 0 0,0-1 0,0 0 0,0 0 0,0 0 0,0-1 0,1-1 0,0 1 0,-12-13 0,8 6 0,1 0 0,0-1 0,1-1 0,0 0 0,1 0 0,-10-22 0,17 33 0,0 0 0,-1 0 0,1 0 0,0 0 0,1-1 0,-1 1 0,0 0 0,1-1 0,0 1 0,0 0 0,0-1 0,0 1 0,0 0 0,0-1 0,1 1 0,0 0 0,0 0 0,0 0 0,0-1 0,0 1 0,0 0 0,1 0 0,-1 0 0,1 1 0,0-1 0,0 0 0,0 1 0,0-1 0,1 1 0,-1 0 0,1 0 0,-1-1 0,1 2 0,-1-1 0,1 0 0,0 1 0,0-1 0,0 1 0,3-1 0,8-2 0,-1 0 0,1 1 0,-1 1 0,24-2 0,26-4 0,-61 7 0,0 0 0,1 1 0,-1-1 0,0 1 0,0 0 0,1 0 0,-1-1 0,0 1 0,0 1 0,1-1 0,-1 0 0,0 1 0,0-1 0,0 1 0,1 0 0,-1-1 0,0 1 0,0 0 0,0 0 0,0 1 0,0-1 0,-1 0 0,1 1 0,0-1 0,0 1 0,-1 0 0,3 2 0,-2 0 0,0 0 0,-1 0 0,1 0 0,-1 0 0,0 0 0,0 0 0,-1 0 0,1 0 0,-1 1 0,0-1 0,0 0 0,0 0 0,0 0 0,-2 8 0,-11 27 0,2-27 0,10-12 0,1 0 0,-1 0 0,1-1 0,-1 1 0,1 0 0,-1 0 0,1 0 0,-1-1 0,1 1 0,-1 0 0,1-1 0,-1 1 0,1 0 0,-1-1 0,1 1 0,0-1 0,-1 1 0,1-1 0,0 1 0,-1-1 0,1 1 0,0-1 0,-1 1 0,1-1 0,0 1 0,0-1 0,0 0 0,0 1 0,-1-2 0,1 1-68,0 0 0,0 0-1,-1-1 1,1 1 0,0 0 0,0 0-1,0 0 1,0-1 0,0 1 0,0 0-1,1 0 1,-1-1 0,0 1 0,0 0-1,1 0 1,-1 0 0,1 0 0,-1-1-1,2 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1:3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277 1 24566,'-109'1444'0,"337"-1837"0,-456 786 0,61-818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2:37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24575,'5'0'0,"8"0"0,9 0 0,6 0 0,6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2:38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2:46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6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24575,'-4'3'0,"0"1"0,0 0 0,1 0 0,0 0 0,0 0 0,0 1 0,-4 7 0,5-10 0,-102 148 0,90-129 0,-1-1 0,-27 27 0,32-35 0,1 0 0,0 0 0,-10 20 0,-3 3 0,9-15 0,8-11 0,0-1 0,0 0 0,-1-1 0,-9 10 0,12-14-151,0 0-1,0 1 0,0-1 0,1 1 1,-1-1-1,1 1 0,0 0 1,-3 8-1,3-4-6674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2:53.5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0 402 24575,'155'-3'0,"165"7"0,-298-1 0,0 2 0,-1 0 0,1 1 0,-1 2 0,-1 0 0,23 12 0,45 18 0,-26-11 0,-46-20 0,0 0 0,0 0 0,0-2 0,33 7 0,142 6 0,-164-13 0,-1-2 0,1 0 0,0-1 0,0-2 0,0-1 0,0-1 0,-1-2 0,1 0 0,45-15 0,-51 9 0,0-1 0,-1 0 0,0-2 0,21-17 0,-21 15 0,-13 11 0,-1-1 0,1 0 0,-1 0 0,-1 0 0,1-1 0,-1 1 0,0-1 0,0-1 0,0 1 0,-1-1 0,0 0 0,-1 0 0,1 0 0,-1 0 0,0-1 0,-1 1 0,0-1 0,0 0 0,-1 0 0,1 1 0,-2-1 0,1 0 0,-1 0 0,0 0 0,-2-12 0,-1-6 0,-1-3 0,-12-55 0,14 77 0,0 0 0,-1-1 0,0 1 0,0 0 0,-1 0 0,1 0 0,-1 1 0,-1 0 0,1-1 0,-1 2 0,0-1 0,-8-6 0,4 5 0,0 0 0,0 1 0,0 0 0,-1 0 0,0 1 0,0 1 0,-14-5 0,21 8 0,0 0 0,0 1 0,0-1 0,-1 1 0,1 0 0,0 0 0,-1 0 0,1 0 0,0 0 0,0 1 0,0 0 0,-1-1 0,1 1 0,0 0 0,0 1 0,0-1 0,0 1 0,0-1 0,1 1 0,-1 0 0,0 0 0,1 0 0,-1 0 0,1 1 0,0-1 0,-1 1 0,1-1 0,-2 4 0,-8 16 0,1 0 0,0 1 0,-8 28 0,-14 29 0,7-26 0,-38 82 0,38-61-10,20-54-216,-1 0 0,-1 0 0,0 0 1,-2-1-1,-12 20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7:09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2540 2879 24575,'-3'-1'0,"0"1"0,1 0 0,-1-1 0,0 1 0,1-1 0,-1 0 0,1 0 0,-1 0 0,1 0 0,-1 0 0,1-1 0,0 1 0,0-1 0,-1 1 0,1-1 0,0 0 0,0 0 0,1 0 0,-1 0 0,0 0 0,1 0 0,-2-3 0,-4-7 0,1-1 0,1 1 0,-7-19 0,9 20 0,-1 0 0,0 0 0,-7-9 0,11 19 0,0 1 0,0-1 0,0 1 0,-1 0 0,1-1 0,0 1 0,0 0 0,-1-1 0,1 1 0,0 0 0,-1-1 0,1 1 0,0 0 0,-1 0 0,1-1 0,0 1 0,-1 0 0,1 0 0,-1 0 0,1 0 0,0-1 0,-1 1 0,1 0 0,-1 0 0,1 0 0,-1 0 0,1 0 0,0 0 0,-1 0 0,0 0 0,-10 11 0,-8 31 0,13-28 0,-4 11 0,1 0 0,-7 28 0,-7 21 0,7-34 0,-2 0 0,-32 50 0,33-60 0,-17 47 0,-11 19 0,-20 23 0,38-70 0,3 2 0,-33 92 0,54-135 0,-3 8 0,1-1 0,0 1 0,1 0 0,-3 24 0,7-40 0,0 1 0,0-1 0,-1 0 0,1 0 0,0 1 0,0-1 0,0 0 0,0 1 0,0-1 0,0 0 0,0 1 0,0-1 0,1 0 0,-1 1 0,0-1 0,0 0 0,0 1 0,0-1 0,0 0 0,0 0 0,0 1 0,1-1 0,-1 0 0,0 0 0,0 1 0,1-1 0,-1 0 0,0 0 0,0 0 0,0 1 0,1-1 0,-1 0 0,0 0 0,1 0 0,-1 0 0,0 1 0,0-1 0,1 0 0,-1 0 0,0 0 0,1 0 0,-1 0 0,0 0 0,1 0 0,-1 0 0,0 0 0,1 0 0,-1 0 0,0 0 0,1 0 0,-1 0 0,0-1 0,0 1 0,1 0 0,-1 0 0,22-13 0,-11 6 0,0 2 0,1 1 0,0 0 0,0 1 0,0 1 0,0 0 0,0 0 0,21 1 0,-26 1 0,1 0 0,-1 0 0,1 1 0,-1 0 0,1 1 0,-1-1 0,0 1 0,0 1 0,1 0 0,-2 0 0,1 0 0,0 1 0,9 6 0,-10-3 0,0-1 0,0 1 0,-1 1 0,0-1 0,0 1 0,-1 0 0,7 16 0,-6-13 0,0 1 0,1-2 0,9 15 0,55 70 0,-69-95 0,-1 0 0,0 0 0,0 0 0,0 0 0,1 1 0,-1-1 0,0 0 0,0 0 0,0 0 0,0 1 0,0-1 0,0 0 0,1 0 0,-1 0 0,0 1 0,0-1 0,0 0 0,0 0 0,0 1 0,0-1 0,0 0 0,0 0 0,0 1 0,0-1 0,0 0 0,0 0 0,0 1 0,0-1 0,0 0 0,0 0 0,-1 1 0,1-1 0,0 0 0,0 0 0,0 0 0,0 1 0,0-1 0,-1 0 0,1 0 0,0 1 0,-14 2 0,-22-3 0,30-1 0,-34 0 0,-191-1 0,207 5 0,1 2 0,0 0 0,0 2 0,0 0 0,1 1 0,0 2 0,1 0 0,-26 17 0,12-10 0,0-1 0,-47 13 0,23-8 0,46-17 0,-1-1 0,1 0 0,-1 0 0,-15-1 0,13 0 0,1 0 0,-30 7 0,20-2 0,0-2 0,0-1 0,-1-2 0,-33 1 0,38-3 0,-1 1 0,1 0 0,-1 2 0,1 1 0,-1 0 0,-34 13 0,-131 63 0,132-61 0,-2-2 0,-77 14 0,133-31 0,-50 14 0,37-9 0,-1-1 0,1-1 0,-24 3 0,-1 1 0,32-5 0,0-1 0,0 0 0,-1 1 0,1-2 0,-1 1 0,-13-2 0,19 0-32,1 1 0,-1-1 0,1 0 1,-1 0-1,1 0 0,-1 0 0,1 0 0,0 0 0,-1 0 0,1 0 0,0 0 0,0 0 0,0-1 0,0 1 0,0-1 0,0 1 0,0 0 1,1-1-1,-1 0 0,0 1 0,1-1 0,-1 1 0,1-1 0,0 0 0,0 1 0,-1-1 0,1 0 0,0 1 0,0-1 0,0 0 1,1 1-1,-1-1 0,0 0 0,1-1 0,1-10-394,1 1 0,0-1 0,6-14 0,-7 22 298,2-8-326,2 1-1,-1-1 1,1 1-1,1 1 1,1-1-1,12-14 1,-2 5 1874,1 2 1,25-20-1,27-27-631,-50 45-573,1 1 0,0 0 0,2 2 0,33-20 0,-33 22-216,0 0 0,-1-2 0,39-38 0,-12 11 0,176-163 0,-157 150 0,-9 10 0,119-102 0,-44 39 0,-46 24 0,-28 26 0,-11 12 0,-2-1 0,40-57 0,-15 15 0,-35 39 0,2 1 0,61-61 0,-72 86 0,-20 20 0,0-1 0,0 0 0,-1 0 0,0-1 0,-1 0 0,0-1 0,9-14 0,-15 19 0,1 1 0,-1-1 0,0 0 0,-1 0 0,1 1 0,-1-1 0,0 0 0,0 0 0,0 0 0,-1 1 0,-1-8 0,-19-53 0,11 36 0,4 1 0,1-1 0,1 0 0,1 0 0,2 0 0,5-57 0,-2 8 0,-2-531 0,0 590 0,-1 1 0,0-1 0,-2 0 0,0 1 0,-1 0 0,-1-1 0,-1 2 0,0-1 0,-16-29 0,17 41 0,0 0 0,0 0 0,-1 1 0,0 0 0,0 1 0,0-1 0,0 1 0,-1 0 0,0 0 0,1 1 0,-1 0 0,-1 0 0,-7-1 0,-5-2 0,0 2 0,1 0 0,-38-1 0,-215 4 0,120 3 0,123 0 0,1 1 0,1 2 0,-1 0 0,1 2 0,-49 19 0,36-13 0,-16 2 0,39-11 0,1 0 0,-1 1 0,-20 10 0,10-1 0,-1-2 0,0-1 0,0-1 0,-55 12 0,80-22 0,-1 1 0,0-1 0,0 0 0,1-1 0,-1 1 0,0-1 0,1 1 0,-1-1 0,0 0 0,1 0 0,-1-1 0,1 1 0,-1-1 0,1 0 0,0 1 0,0-2 0,0 1 0,0 0 0,0-1 0,0 1 0,1-1 0,-1 0 0,-2-4 0,-5-8 0,1 1 0,0-1 0,-11-32 0,1 5 0,8 21 0,0 0 0,-2 1 0,0 1 0,-21-23 0,5 12 0,8 8 0,-31-43 0,2 4 0,41 53 0,0-1 0,1 0 0,0-1 0,1 0 0,0 0 0,1-1 0,0 1 0,0-1 0,1-1 0,-4-15 0,2-2 0,1 0 0,0 0 0,-2-40 0,7 53 0,-1 0 0,-1 0 0,-6-18 0,4 17 0,1-1 0,-2-24 0,5 23 0,0-3 0,-1 0 0,-1 1 0,-9-38 0,11 54 0,-1 1 0,0-1 0,0 0 0,0 1 0,-1-1 0,0 1 0,0 0 0,0 0 0,-4-5 0,5 7 0,-1 0 0,1 1 0,0-1 0,-1 0 0,1 1 0,-1 0 0,1-1 0,-1 1 0,0 0 0,0 1 0,1-1 0,-1 0 0,0 1 0,0-1 0,0 1 0,0 0 0,-4 0 0,4 1 0,-1-1 0,1 1 0,0 0 0,-1 0 0,1 1 0,0-1 0,0 0 0,0 1 0,0 0 0,0 0 0,0 0 0,-3 3 0,-33 35 0,18-19 0,4-2 0,1 0 0,1 1 0,0 0 0,-19 38 0,-36 95 0,55-115 0,1 1 0,2 0 0,2 1 0,1 0 0,2 1 0,2 0 0,1 46 0,3-6 0,3 76 0,2-126 0,1-1 0,1 0 0,2 0 0,1-1 0,15 33 0,-21-54 0,2 1 0,-1-1 0,1-1 0,0 1 0,0-1 0,1 1 0,0-2 0,1 1 0,-1-1 0,1 0 0,1 0 0,-1-1 0,1 0 0,14 8 0,-9-8 0,1 0 0,0 0 0,0-1 0,0-1 0,1-1 0,-1 0 0,1-1 0,21 0 0,-24-1 0,6 1 0,0-1 0,0-1 0,0-1 0,-1 0 0,1-1 0,0-1 0,-1-1 0,0 0 0,17-8 0,25-14 0,-38 19 0,0-2 0,-1 0 0,26-18 0,-23 12 0,0-2 0,-2 0 0,0-1 0,0-1 0,-2-1 0,-1-1 0,-1 0 0,21-35 0,53-134 0,-57 114 0,-28 60 0,0-1 0,-1 1 0,-1-1 0,3-21 0,-4 19 0,0 0 0,2 1 0,9-26 0,52-146 0,-51 143 0,62-162 0,-24 76 0,-27 63 0,-14 31 0,-27 114 0,11-51 0,-1 0 0,-12 39 0,-4-10 0,-61 160 0,-44 102-1137,99-251 1044,-77 163 93,18-39 1230,55-124-1230,15-32 0,-12 34 0,27-62 0,-1 1 0,1-1 0,-1 0 0,1 0 0,-1 0 0,0 0 0,0 0 0,-1-1 0,1 1 0,0-1 0,-1 1 0,0-1 0,1 0 0,-1 0 0,0 0 0,0 0 0,0 0 0,0-1 0,0 0 0,-4 2 0,-5 0 0,0-1 0,1 0 0,-1-1 0,-19 0 0,-22 3 0,38-1 0,-1-1 0,0-1 0,1-1 0,-1 0 0,0-1 0,1-1 0,-1 0 0,1-1 0,-1 0 0,1-2 0,0 0 0,-27-13 0,31 13 0,0 1 0,-1 0 0,1 0 0,-1 1 0,0 1 0,0 0 0,0 0 0,0 1 0,0 1 0,0 0 0,0 1 0,-19 3 0,23-2 0,-1 0 0,2 0 0,-1 1 0,0 1 0,0-1 0,1 1 0,0 0 0,0 1 0,0 0 0,0 0 0,1 0 0,0 1 0,0 0 0,0 0 0,1 1 0,0-1 0,0 1 0,-7 15 0,2 1 0,1 0 0,2 1 0,-10 49 0,10-40 0,3-19 0,2 1 0,-1 0 0,2-1 0,0 31 0,2-39 0,0 1 0,0-1 0,0 0 0,1 0 0,0 0 0,0 0 0,1 0 0,-1 0 0,1 0 0,0-1 0,1 0 0,0 1 0,0-1 0,5 5 0,4 2 0,1 0 0,1-1 0,0-1 0,24 13 0,-19-12 0,37 28 0,-22-13 0,55 31 0,-87-55 0,8 3 0,-1-1 0,0 0 0,1 0 0,0-1 0,0 0 0,0-1 0,0 0 0,0-1 0,1 0 0,-1-1 0,21-2 0,-12 0 0,0-1 0,0-1 0,0-1 0,-1-1 0,32-13 0,97-55 0,-103 51 0,-14 7 0,1 1 0,33-12 0,78-30 0,-22 16-5791,145-71-1,-210 84 5792,127-70 0,-34 22 3547,-97 51-2767,-48 23-625,-1 0 0,1 1 0,0-1 0,0 1 0,0-1 0,0 1 0,0 1 0,0-1 0,0 0 0,0 1 0,0 0 0,1 0 0,7 1 0,-9 0 46,0 1-1,0-1 0,0 1 1,0-1-1,0 1 1,-1 0-1,1 0 0,0 0 1,-1 0-1,1 1 0,-1-1 1,0 1-1,0-1 1,0 1-1,0 0 0,-1 0 1,1 0-1,1 3 1,6 15 294,12 36 1,-1 1-209,-14-44-287,-2 0 0,0 1 0,-1-1 0,0 1 0,1 26 0,-6 78 0,0-48 0,0-30 0,1-27 0,0-1 0,1 1 0,0 0 0,1 0 0,1-1 0,3 18 0,-3-27 0,1 0 0,-1-1 0,1 1 0,-1-1 0,1 1 0,0-1 0,0 0 0,0 0 0,1 0 0,-1-1 0,1 1 0,0-1 0,-1 0 0,1 0 0,6 3 0,10 3 0,35 9 0,-53-16 0,30 8 0,12 5 0,1-2 0,0-2 0,0-3 0,82 5 0,6-2 0,-3 0 0,-83-11 0,-27 0 0,0 1 0,0 0 0,0 1 0,25 6 0,-39-6 0,0 1 0,0 0 0,0 0 0,0 1 0,-1 0 0,1 0 0,-1 0 0,0 1 0,1-1 0,-2 1 0,1 1 0,0-1 0,-1 0 0,0 1 0,0 0 0,0 0 0,5 11 0,-2-4 0,0 0 0,1-1 0,0 0 0,1 0 0,0 0 0,0-1 0,14 10 0,-19-16 0,1-1 0,0 1 0,0-1 0,0-1 0,1 1 0,-1-1 0,1 0 0,0 0 0,-1 0 0,1-1 0,0 0 0,0 0 0,0 0 0,0-1 0,0 0 0,0 0 0,0-1 0,11-2 0,-1-2 0,0-1 0,-1 0 0,1-2 0,-2 0 0,1 0 0,-1-2 0,0 1 0,19-20 0,-18 17 0,0-1 0,1 2 0,1 0 0,-1 1 0,32-14 0,11 2 0,79-43 0,-121 57 0,0 2 0,1-1 0,-1 2 0,1 1 0,21-3 0,-12 2 0,33-11 0,-51 13 0,22-7 0,37-9 0,-57 17 0,-1 1 0,1 0 0,0 0 0,-1 1 0,1 0 0,0 1 0,17 3 0,-2 2-455,0-2 0,38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7:18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2029 0 24575,'0'10'-116,"-1"-1"0,0 1 0,0-1 0,-1 1-1,0-1 1,-1 0 0,0 0 0,0 0 0,-1 0-1,0 0 1,-10 15 0,-2-4-266,0 1-1,-1-2 1,-21 18-1,12-12 455,1 1 879,-2-2 0,-49 36-1,49-41-950,-2-2 0,0 0 0,-59 22 0,63-28 0,20-7 0,17-7 0,208-65 0,-86 17 0,-106 40 0,-1 1 0,1 1 0,55-9 0,50-3 0,-76 7 0,-42 9 0,0 2 0,0-1 0,16 0 0,-17 3 0,20-1 0,0 0 0,0-3 0,-1 0 0,45-15 0,-73 18 0,29-9 0,-32 10 0,-1 1 0,1-1 0,-1 1 0,1-1 0,-1 1 0,0 0 0,1 0 0,-1 0 0,1 0 0,-1 0 0,1 0 0,-1 0 0,1 0 0,-1 0 0,1 1 0,-1-1 0,2 1 0,-3 0 0,1-1 0,-1 1 0,0 0 0,0-1 0,0 1 0,0 0 0,0-1 0,0 1 0,0 0 0,0-1 0,0 1 0,0 0 0,0-1 0,0 1 0,0 0 0,0-1 0,0 1 0,-1-1 0,1 1 0,0 0 0,-1-1 0,1 1 0,0-1 0,-1 1 0,1-1 0,-1 1 0,1-1 0,-1 2 0,-17 16 0,16-16 0,-18 18 0,-1-1 0,0 0 0,-1-2 0,-1-1 0,-1 0 0,-38 17 0,34-20 6,-31 13-91,-102 31 0,-178 48-1514,279-87 1599,-56 13 0,97-26-9,1 0 1,-24 12-1,32-12 98,-1 0-1,1-1 0,-1 0 0,0-1 0,0 0 1,0-1-1,0 0 0,-1 0 0,-14-1 0,24-2-69,-1 1-1,0-1 1,1 0-1,-1 0 1,1 0-1,-1 0 1,1-1-1,-1 1 1,1-1-1,0 1 1,0-1-1,0 0 1,0 0-1,0 0 1,0 0-1,0 0 1,1 0 0,-1-1-1,1 1 1,0 0-1,-1-1 1,1 1-1,0-1 1,0 0-1,1 1 1,-1-1-1,0 0 1,1 1-1,0-1 1,0 0-1,0 0 1,0 1-1,0-1 1,0 0-1,1 1 1,-1-1-1,1 0 1,0 1-1,-1-1 1,1 0-1,1 1 1,-1-1-1,0 1 1,1 0-1,-1-1 1,1 1-1,-1 0 1,3-2-1,15-11-18,1 0 0,0 2 0,1 0 0,0 1 0,41-16 0,36-20 0,-63 28 0,0 2 0,46-17 0,-60 28 0,-1 0 0,1 2 0,0 1 0,0 0 0,40 0 0,-17 4 0,-28 2 0,0-2 0,0 0 0,0-1 0,0-1 0,0 0 0,20-7 0,-6 1 0,1 1 0,61-5 0,-4 1 0,-152 52 0,31-23 0,-1 0 0,-1-3 0,-1 0 0,0-3 0,-58 13 0,18-4 0,-32 6 0,-23 7-498,47-10 243,-101 20 255,124-29 0,-71 27 0,6-1 0,33-8-8,60-20 75,-54 13-1,67-21 144,0 1-1,-39 16 0,58-21-209,0 0 0,0 0 0,0 0 0,-1 0 0,1 0 0,0 0 0,0 0 0,0 0 0,1 1 0,-1-1 0,0 0 0,0 1 0,1-1 0,-1 0 0,1 1 0,-1-1 0,1 1 0,-1-1 0,1 1 0,0-1 0,0 1 0,0-1 0,0 1 0,0-1 0,0 1 0,0-1 0,0 1 0,1-1 0,-1 1 0,1-1 0,-1 1 0,1-1 0,0 2 0,4 9 0,0-1 0,1 0 0,7 12 0,-5-9 0,-7-13 0,7 15 0,1 0 0,15 19 0,-20-31 0,0 1 0,0-1 0,1 1 0,0-1 0,0 0 0,0-1 0,0 1 0,0-1 0,1 0 0,7 2 0,6 3 0,0-2 0,1 0 0,-1-2 0,1 0 0,0-1 0,0-1 0,24 0 0,-6-3 0,0 2 0,58 10 0,-19-3 0,-54-6 0,0 0 0,27 7 0,-16-2 0,-22-5 0,1 1 0,-1 0 0,0 0 0,0 1 0,17 8 0,-27-11 0,0 0 0,0 1 0,0-1 0,0 1 0,0-1 0,0 1 0,0 0 0,0 0 0,-1 0 0,1 0 0,-1 0 0,0 0 0,1 0 0,-1 1 0,0-1 0,0 0 0,0 1 0,0-1 0,-1 1 0,1-1 0,-1 1 0,0-1 0,1 1 0,-1-1 0,0 1 0,0-1 0,-1 1 0,1-1 0,0 1 0,-1-1 0,0 1 0,-1 3 0,1-4 0,0 0 0,0 1 0,0-1 0,-1 0 0,1 0 0,-1 0 0,0 0 0,1 0 0,-1 0 0,0 0 0,0-1 0,0 1 0,0-1 0,-1 1 0,1-1 0,0 0 0,0 0 0,-3 1 0,-54 15 0,26-8 0,23-6 0,-15 5 0,1 2 0,0 0 0,1 1 0,-27 17 0,-73 49 0,63-42 0,5-3 0,23-12 0,-55 25 0,36-20 0,35-17 0,-1-1 0,0 0 0,0-2 0,0 0 0,-1-1 0,0 0 0,0-2 0,0 0 0,0-1 0,-29-2 0,43 1 0,0-1 0,-1-1 0,1 1 0,1 0 0,-1-1 0,0 0 0,0 0 0,1 0 0,-1 0 0,1-1 0,-1 1 0,1-1 0,0 0 0,0 0 0,0 0 0,1-1 0,-1 1 0,1 0 0,0-1 0,0 0 0,-3-5 0,-1-5 0,0 0 0,1-1 0,0 0 0,-4-25 0,7 26 0,0 0 0,1 0 0,1 0 0,0 0 0,1 0 0,0 0 0,1 0 0,1 0 0,0 0 0,1 0 0,0 1 0,1 0 0,1 0 0,0 0 0,10-15 0,33-67 0,-34 62 0,2 1 0,1 1 0,36-47 0,-32 48 0,-2-1 0,20-38 0,-20 34 0,-19 33 0,19-32 0,27-64 0,-46 98 0,-1 0 0,0 0 0,0 0 0,0-1 0,0 1 0,0 0 0,0 0 0,0 0 0,0 0 0,0 0 0,0 0 0,0-1 0,1 1 0,-1 0 0,0 0 0,0 0 0,0 0 0,0 0 0,0-1 0,0 1 0,0 0 0,0 0 0,0 0 0,0 0 0,0 0 0,-1-1 0,1 1 0,0 0 0,0 0 0,0 0 0,0 0 0,0 0 0,0 0 0,0 0 0,0-1 0,0 1 0,0 0 0,0 0 0,-1 0 0,1 0 0,0 0 0,0 0 0,0 0 0,0 0 0,0 0 0,0-1 0,0 1 0,-1 0 0,1 0 0,0 0 0,0 0 0,0 0 0,0 0 0,0 0 0,-1 0 0,1 0 0,0 0 0,0 0 0,0 0 0,0 0 0,-14 6 0,-11 11 0,-18 17 0,-120 103 0,96-76 0,37-35 0,1 1 0,2 1 0,-45 59 0,43-34 0,23-41 0,0 0 0,-1-1 0,0 1 0,-16 18 0,14-20 0,1 1 0,0 0 0,1 0 0,0 1 0,0 0 0,-5 15 0,-22 78 0,31-98 0,0 0 0,-1 0 0,1 0 0,-1-1 0,-1 1 0,1-1 0,-10 10 0,13-14 0,-1-1 0,1 0 0,-1 1 0,1-1 0,-1 0 0,0 0 0,0 1 0,1-1 0,-1-1 0,0 1 0,0 0 0,0 0 0,0-1 0,-3 1 0,4-1 0,0 0 0,-1 0 0,1-1 0,0 1 0,0 0 0,0-1 0,0 1 0,-1-1 0,1 1 0,0-1 0,0 0 0,0 1 0,0-1 0,0 0 0,0 0 0,1 0 0,-1 1 0,0-1 0,0 0 0,1 0 0,-1 0 0,0-1 0,1 1 0,-1 0 0,1 0 0,-1-2 0,-1-3 0,0 0 0,1 0 0,0 0 0,0 0 0,1-1 0,-1 1 0,1 0 0,1 0 0,-1 0 0,3-10 0,16-61 0,-4 38-1471,1 0 1,1 2-1,42-64 0,-28 57 3635,50-52 1,-26 32-611,24-19-1554,-51 55 0,42-52 0,-61 68 0,0-1 0,0 0 0,-2 0 0,0 0 0,0-1 0,-1 0 0,-1-1 0,0 1 0,-1-1 0,-1 0 0,0 0 0,1-30 0,-3 31 0,1 0 0,0 1 0,0-1 0,2 1 0,0 0 0,0 0 0,1 0 0,1 1 0,0-1 0,0 1 0,2 1 0,-1-1 0,12-11 0,-19 22 0,1 1 0,0-1 0,0 1 0,-1-1 0,1 1 0,0-1 0,0 1 0,0-1 0,0 1 0,0 0 0,0 0 0,0-1 0,0 1 0,0 0 0,0 0 0,0 0 0,-1 0 0,1 0 0,0 0 0,0 0 0,0 1 0,0-1 0,0 0 0,0 0 0,0 1 0,0-1 0,0 1 0,0-1 0,-1 1 0,1-1 0,0 1 0,0-1 0,-1 1 0,2 1 0,29 33 0,-15-16 0,-12-16 0,0 0 0,1 0 0,-1-1 0,1 1 0,-1-1 0,1 0 0,0 0 0,-1 0 0,1-1 0,6 2 0,54 2 0,-55-5 0,0 0 0,1 1 0,-1 0 0,0 1 0,0 0 0,0 0 0,19 8 0,-18-4 0,0 1 0,0 1 0,-1 0 0,0 0 0,0 1 0,-1 0 0,12 15 0,50 78 0,-64-87 0,0 0 0,-1 1 0,-1-1 0,0 1 0,4 31 0,7 21 0,-9-35 0,-1 0 0,-1 0 0,-2 1 0,-1 0 0,-5 50 0,2-18 0,1-60 0,0 1 0,0-1 0,0 0 0,-1 0 0,0 0 0,-1 0 0,1 0 0,-1 0 0,0 0 0,0-1 0,-1 1 0,0-1 0,0 1 0,0-1 0,0 0 0,-1 0 0,0-1 0,0 1 0,0-1 0,-1 0 0,1 0 0,-1 0 0,0 0 0,0-1 0,-1 0 0,1 0 0,-12 4 0,-125 51 0,112-46 0,9-4 0,-36 10 0,-25 3 0,52-12 0,0-1 0,-1-1 0,-33 2 0,-27 1 0,53-5 0,-44 1 0,46-5 0,0-2 0,0-1 0,0-2 0,-55-13 0,83 14 0,1 0 0,0 0 0,0-1 0,0 0 0,0 0 0,1 0 0,0-1 0,-7-6 0,-45-50 0,15 14 0,28 30 0,2-1 0,-1 0 0,2-1 0,1 0 0,0-1 0,-8-24 0,-12-19 0,20 41 0,2-1 0,-11-38 0,15 42 0,0 1 0,-1 1 0,-1-1 0,-1 1 0,-1 1 0,-10-17 0,15 28 0,1 0 0,0 0 0,0 0 0,0 0 0,1-1 0,0 1 0,-2-7 0,4 10 0,-1 1 0,1-1 0,0 1 0,-1-1 0,1 1 0,0-1 0,0 1 0,0-1 0,0 1 0,1-1 0,-1 1 0,0 0 0,0-1 0,1 1 0,-1-1 0,1 1 0,0 0 0,-1-1 0,1 1 0,0 0 0,0-1 0,0 1 0,-1 0 0,1 0 0,1 0 0,-1 0 0,0 0 0,0 0 0,0 0 0,0 0 0,1 1 0,-1-1 0,2 0 0,37-13 0,1 2 0,0 1 0,0 3 0,69-6 0,-98 13 0,108-23-343,-28 4 108,129-26-66,-34 5-319,-77 19-107,133-45-1,-206 57 729,71-11-1,-66 15-237,44-13 0,-52 11-799,1 1 0,45-3 0,-46 7 787,-2 10 1908,-31-6-1597,-1-1-1,0 1 0,0-1 1,1 1-1,-1-1 1,0 1-1,0 0 1,0 0-1,0 2 147,-1 0 0,1 0 0,-1 0 0,0 0 0,0 0 0,0-1 0,0 1 0,-1 0 0,1 0-1,-1-1 1,1 1 0,-4 3 0,-22 33 166,-1-2 0,-3 0 0,0-2-1,-54 46 1,-15 0-374,-65 51 0,147-119 143,6-4-520,0 0 0,0-1 0,-18 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7:21.5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1 168 24575,'3'-1'0,"0"0"0,1 0 0,-1 0 0,0 0 0,0 0 0,0-1 0,0 1 0,4-3 0,20-8 0,104-16 0,-108 22 0,35-14 0,-47 15 0,0 1 0,1 0 0,-1 0 0,1 1 0,0 1 0,0 0 0,0 0 0,0 1 0,0 1 0,22 2 0,-28-1 0,0 0 0,0 1 0,0-1 0,0 2 0,-1-1 0,1 0 0,-1 1 0,0 0 0,9 7 0,-4-1 0,0 0 0,-1 1 0,9 12 0,-11-12 0,13 10 0,10 13 0,-29-32 0,1 1 0,-1 0 0,0 0 0,0 0 0,0 0 0,0 0 0,0 0 0,0 0 0,0 0 0,-1 0 0,1 1 0,-1-1 0,0 0 0,1 3 0,-1-4 0,0 0 0,0 0 0,0 0 0,-1 0 0,1 0 0,0 0 0,0-1 0,0 1 0,-1 0 0,1 0 0,-1 0 0,1 0 0,-1-1 0,1 1 0,-1 0 0,1 0 0,-1-1 0,1 1 0,-1 0 0,0-1 0,1 1 0,-1-1 0,0 1 0,0-1 0,0 1 0,1-1 0,-1 0 0,0 1 0,0-1 0,0 0 0,0 1 0,0-1 0,1 0 0,-1 0 0,0 0 0,0 0 0,0 0 0,0 0 0,0 0 0,0 0 0,0-1 0,0 1 0,0 0 0,1 0 0,-1-1 0,0 1 0,0 0 0,-1-2 0,-3 0 0,0 0 0,0-1 0,0 1 0,1-1 0,-1 0 0,-7-7 0,4 0 0,0 0 0,1-1 0,0 0 0,0 0 0,1 0 0,1-1 0,-1 0 0,2 0 0,0 0 0,1-1 0,0 0 0,-2-22 0,5 31-97,0 0-1,0 0 1,0 0-1,1 0 1,-1 0-1,1 0 1,0 0-1,0 0 1,1 1-1,-1-1 1,1 0-1,0 1 0,2-4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7:29.8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20:47:34.6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24575,'0'-1'-8191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8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0 24575,'-2'2'0,"0"0"0,0 0 0,1 0 0,-1 0 0,1 1 0,-1-1 0,1 0 0,0 1 0,-1 2 0,-5 7 0,2-3 0,0-1 0,1 1 0,-6 16 0,7-16 0,-1 0 0,0-1 0,0 0 0,-10 15 0,-22 28 0,-53 101 0,78-132 0,-41 72 0,28-39 130,4-5-1625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09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1 24575,'-1'3'0,"1"0"0,-1 0 0,1 0 0,-1 1 0,0-1 0,0 0 0,0 0 0,-1 0 0,1 0 0,-1 0 0,-3 4 0,-28 32 0,-1 3 0,16-11 0,5-9 0,1-1 0,-12 35 0,16-39 0,-1 0 0,0 0 0,-1-1 0,0 0 0,-2 0 0,-24 25 0,-11 15 0,37-43 0,0 0 0,-1-1 0,0-1 0,-25 20 0,22-19-1365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32:10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0 24575,'-2'6'0,"1"0"0,-1 0 0,0-1 0,0 1 0,-1-1 0,1 1 0,-7 8 0,0 1 0,-128 247 0,70-153-1365,61-101-5461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6T19:44:06.3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422 0 24575,'0'9'0,"0"0"0,0-1 0,-1 1 0,0-1 0,-1 1 0,1-1 0,-4 9 0,4-15 0,-1 1 0,1-1 0,0 0 0,-1 0 0,1 0 0,-1 0 0,1-1 0,-1 1 0,0 0 0,0-1 0,0 1 0,0-1 0,0 1 0,0-1 0,0 0 0,0 0 0,-1 0 0,1 0 0,0 0 0,-1-1 0,1 1 0,0-1 0,-1 1 0,1-1 0,-1 0 0,1 0 0,-1 0 0,1 0 0,-4-1 0,-34-4 0,1-2 0,-1-1 0,1-2 0,-72-30 0,80 26 41,-16-6-1447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3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Could also been seen as Accelerator R&amp;D effort. </a:t>
            </a:r>
            <a:br>
              <a:rPr lang="en-GB" dirty="0"/>
            </a:br>
            <a:r>
              <a:rPr lang="en-GB" dirty="0"/>
              <a:t>Wanda: </a:t>
            </a:r>
            <a:r>
              <a:rPr lang="en-GB" b="1" dirty="0"/>
              <a:t>Workshop for Applied Nuclear Data Activities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experiment was done using large </a:t>
            </a:r>
            <a:r>
              <a:rPr lang="en-US" dirty="0" err="1"/>
              <a:t>NaI</a:t>
            </a:r>
            <a:r>
              <a:rPr lang="en-US" dirty="0"/>
              <a:t>(Tl) detectors, pictured right</a:t>
            </a:r>
            <a:br>
              <a:rPr lang="en-US" dirty="0"/>
            </a:br>
            <a:r>
              <a:rPr lang="en-US" dirty="0"/>
              <a:t>The two distinct measurements will plan to use a forward position on the beam line for </a:t>
            </a:r>
            <a:r>
              <a:rPr lang="en-US" dirty="0" err="1"/>
              <a:t>HPGe</a:t>
            </a:r>
            <a:r>
              <a:rPr lang="en-US" dirty="0"/>
              <a:t> prompt measurements while farther down the beam line will measure light ion fragments</a:t>
            </a:r>
            <a:br>
              <a:rPr lang="en-US" dirty="0"/>
            </a:br>
            <a:r>
              <a:rPr lang="en-US" dirty="0"/>
              <a:t>Current slow extraction scheme uses 1/3 integer resonance on </a:t>
            </a:r>
            <a:r>
              <a:rPr lang="en-US" dirty="0" err="1"/>
              <a:t>debunched</a:t>
            </a:r>
            <a:r>
              <a:rPr lang="en-US" dirty="0"/>
              <a:t> beam. We would likely be using bunched beam in this scenario with.</a:t>
            </a:r>
          </a:p>
          <a:p>
            <a:r>
              <a:rPr lang="en-US" dirty="0"/>
              <a:t>Would need to investigate tune quad ramp during extraction, </a:t>
            </a:r>
            <a:r>
              <a:rPr lang="en-US" dirty="0" err="1"/>
              <a:t>sextupole</a:t>
            </a:r>
            <a:r>
              <a:rPr lang="en-US" dirty="0"/>
              <a:t> strength, bunch amplitude spread, chromaticity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3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8418741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11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8741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8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0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88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2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9891F01-9647-48C5-B2DB-CC6EA544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96390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5120" userDrawn="1">
          <p15:clr>
            <a:srgbClr val="F26B43"/>
          </p15:clr>
        </p15:guide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customXml" Target="../ink/ink7.xml"/><Relationship Id="rId26" Type="http://schemas.openxmlformats.org/officeDocument/2006/relationships/image" Target="../media/image27.png"/><Relationship Id="rId3" Type="http://schemas.openxmlformats.org/officeDocument/2006/relationships/image" Target="../media/image15.png"/><Relationship Id="rId21" Type="http://schemas.openxmlformats.org/officeDocument/2006/relationships/image" Target="../media/image24.png"/><Relationship Id="rId34" Type="http://schemas.openxmlformats.org/officeDocument/2006/relationships/image" Target="../media/image32.png"/><Relationship Id="rId7" Type="http://schemas.openxmlformats.org/officeDocument/2006/relationships/image" Target="../media/image170.png"/><Relationship Id="rId12" Type="http://schemas.openxmlformats.org/officeDocument/2006/relationships/customXml" Target="../ink/ink4.xml"/><Relationship Id="rId17" Type="http://schemas.openxmlformats.org/officeDocument/2006/relationships/image" Target="../media/image22.png"/><Relationship Id="rId25" Type="http://schemas.openxmlformats.org/officeDocument/2006/relationships/customXml" Target="../ink/ink10.xml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11" Type="http://schemas.openxmlformats.org/officeDocument/2006/relationships/image" Target="../media/image19.png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23" Type="http://schemas.openxmlformats.org/officeDocument/2006/relationships/customXml" Target="../ink/ink9.xml"/><Relationship Id="rId28" Type="http://schemas.openxmlformats.org/officeDocument/2006/relationships/image" Target="../media/image28.png"/><Relationship Id="rId10" Type="http://schemas.openxmlformats.org/officeDocument/2006/relationships/customXml" Target="../ink/ink3.xml"/><Relationship Id="rId19" Type="http://schemas.openxmlformats.org/officeDocument/2006/relationships/image" Target="../media/image23.png"/><Relationship Id="rId31" Type="http://schemas.openxmlformats.org/officeDocument/2006/relationships/customXml" Target="../ink/ink13.xml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customXml" Target="../ink/ink5.xml"/><Relationship Id="rId22" Type="http://schemas.openxmlformats.org/officeDocument/2006/relationships/image" Target="../media/image25.png"/><Relationship Id="rId27" Type="http://schemas.openxmlformats.org/officeDocument/2006/relationships/customXml" Target="../ink/ink11.xml"/><Relationship Id="rId30" Type="http://schemas.openxmlformats.org/officeDocument/2006/relationships/image" Target="../media/image29.png"/><Relationship Id="rId8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.xml"/><Relationship Id="rId21" Type="http://schemas.openxmlformats.org/officeDocument/2006/relationships/image" Target="../media/image46.png"/><Relationship Id="rId42" Type="http://schemas.openxmlformats.org/officeDocument/2006/relationships/customXml" Target="../ink/ink32.xml"/><Relationship Id="rId47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customXml" Target="../ink/ink45.xml"/><Relationship Id="rId84" Type="http://schemas.openxmlformats.org/officeDocument/2006/relationships/customXml" Target="../ink/ink54.xml"/><Relationship Id="rId16" Type="http://schemas.openxmlformats.org/officeDocument/2006/relationships/customXml" Target="../ink/ink19.xml"/><Relationship Id="rId11" Type="http://schemas.openxmlformats.org/officeDocument/2006/relationships/image" Target="../media/image41.png"/><Relationship Id="rId32" Type="http://schemas.openxmlformats.org/officeDocument/2006/relationships/customXml" Target="../ink/ink27.xml"/><Relationship Id="rId37" Type="http://schemas.openxmlformats.org/officeDocument/2006/relationships/image" Target="../media/image54.png"/><Relationship Id="rId53" Type="http://schemas.openxmlformats.org/officeDocument/2006/relationships/customXml" Target="../ink/ink37.xml"/><Relationship Id="rId58" Type="http://schemas.openxmlformats.org/officeDocument/2006/relationships/customXml" Target="../ink/ink40.xml"/><Relationship Id="rId74" Type="http://schemas.openxmlformats.org/officeDocument/2006/relationships/customXml" Target="../ink/ink48.xml"/><Relationship Id="rId79" Type="http://schemas.openxmlformats.org/officeDocument/2006/relationships/image" Target="../media/image74.png"/><Relationship Id="rId5" Type="http://schemas.openxmlformats.org/officeDocument/2006/relationships/image" Target="../media/image38.png"/><Relationship Id="rId19" Type="http://schemas.openxmlformats.org/officeDocument/2006/relationships/image" Target="../media/image45.png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49.png"/><Relationship Id="rId30" Type="http://schemas.openxmlformats.org/officeDocument/2006/relationships/customXml" Target="../ink/ink26.xml"/><Relationship Id="rId35" Type="http://schemas.openxmlformats.org/officeDocument/2006/relationships/image" Target="../media/image53.png"/><Relationship Id="rId43" Type="http://schemas.openxmlformats.org/officeDocument/2006/relationships/image" Target="../media/image57.png"/><Relationship Id="rId48" Type="http://schemas.openxmlformats.org/officeDocument/2006/relationships/image" Target="../media/image60.png"/><Relationship Id="rId56" Type="http://schemas.openxmlformats.org/officeDocument/2006/relationships/image" Target="../media/image64.png"/><Relationship Id="rId64" Type="http://schemas.openxmlformats.org/officeDocument/2006/relationships/customXml" Target="../ink/ink43.xml"/><Relationship Id="rId69" Type="http://schemas.openxmlformats.org/officeDocument/2006/relationships/image" Target="../media/image70.png"/><Relationship Id="rId77" Type="http://schemas.openxmlformats.org/officeDocument/2006/relationships/image" Target="../media/image73.png"/><Relationship Id="rId8" Type="http://schemas.openxmlformats.org/officeDocument/2006/relationships/customXml" Target="../ink/ink15.xml"/><Relationship Id="rId51" Type="http://schemas.openxmlformats.org/officeDocument/2006/relationships/customXml" Target="../ink/ink36.xml"/><Relationship Id="rId72" Type="http://schemas.openxmlformats.org/officeDocument/2006/relationships/customXml" Target="../ink/ink47.xml"/><Relationship Id="rId80" Type="http://schemas.openxmlformats.org/officeDocument/2006/relationships/customXml" Target="../ink/ink52.xml"/><Relationship Id="rId85" Type="http://schemas.openxmlformats.org/officeDocument/2006/relationships/image" Target="../media/image77.png"/><Relationship Id="rId3" Type="http://schemas.openxmlformats.org/officeDocument/2006/relationships/image" Target="../media/image36.png"/><Relationship Id="rId12" Type="http://schemas.openxmlformats.org/officeDocument/2006/relationships/customXml" Target="../ink/ink17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33" Type="http://schemas.openxmlformats.org/officeDocument/2006/relationships/image" Target="../media/image52.png"/><Relationship Id="rId38" Type="http://schemas.openxmlformats.org/officeDocument/2006/relationships/customXml" Target="../ink/ink30.xml"/><Relationship Id="rId46" Type="http://schemas.openxmlformats.org/officeDocument/2006/relationships/customXml" Target="../ink/ink34.xml"/><Relationship Id="rId59" Type="http://schemas.openxmlformats.org/officeDocument/2006/relationships/image" Target="../media/image65.png"/><Relationship Id="rId67" Type="http://schemas.openxmlformats.org/officeDocument/2006/relationships/image" Target="../media/image69.png"/><Relationship Id="rId20" Type="http://schemas.openxmlformats.org/officeDocument/2006/relationships/customXml" Target="../ink/ink21.xml"/><Relationship Id="rId41" Type="http://schemas.openxmlformats.org/officeDocument/2006/relationships/image" Target="../media/image56.png"/><Relationship Id="rId54" Type="http://schemas.openxmlformats.org/officeDocument/2006/relationships/image" Target="../media/image63.png"/><Relationship Id="rId62" Type="http://schemas.openxmlformats.org/officeDocument/2006/relationships/customXml" Target="../ink/ink42.xml"/><Relationship Id="rId70" Type="http://schemas.openxmlformats.org/officeDocument/2006/relationships/customXml" Target="../ink/ink46.xml"/><Relationship Id="rId75" Type="http://schemas.openxmlformats.org/officeDocument/2006/relationships/customXml" Target="../ink/ink49.xml"/><Relationship Id="rId83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.xml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49" Type="http://schemas.openxmlformats.org/officeDocument/2006/relationships/customXml" Target="../ink/ink35.xml"/><Relationship Id="rId57" Type="http://schemas.openxmlformats.org/officeDocument/2006/relationships/customXml" Target="../ink/ink39.xml"/><Relationship Id="rId10" Type="http://schemas.openxmlformats.org/officeDocument/2006/relationships/customXml" Target="../ink/ink16.xml"/><Relationship Id="rId31" Type="http://schemas.openxmlformats.org/officeDocument/2006/relationships/image" Target="../media/image51.png"/><Relationship Id="rId44" Type="http://schemas.openxmlformats.org/officeDocument/2006/relationships/customXml" Target="../ink/ink33.xml"/><Relationship Id="rId52" Type="http://schemas.openxmlformats.org/officeDocument/2006/relationships/image" Target="../media/image62.png"/><Relationship Id="rId60" Type="http://schemas.openxmlformats.org/officeDocument/2006/relationships/customXml" Target="../ink/ink41.xml"/><Relationship Id="rId65" Type="http://schemas.openxmlformats.org/officeDocument/2006/relationships/image" Target="../media/image68.png"/><Relationship Id="rId73" Type="http://schemas.openxmlformats.org/officeDocument/2006/relationships/image" Target="../media/image72.png"/><Relationship Id="rId78" Type="http://schemas.openxmlformats.org/officeDocument/2006/relationships/customXml" Target="../ink/ink51.xml"/><Relationship Id="rId81" Type="http://schemas.openxmlformats.org/officeDocument/2006/relationships/image" Target="../media/image75.png"/><Relationship Id="rId86" Type="http://schemas.openxmlformats.org/officeDocument/2006/relationships/customXml" Target="../ink/ink55.xml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20.xml"/><Relationship Id="rId39" Type="http://schemas.openxmlformats.org/officeDocument/2006/relationships/image" Target="../media/image55.png"/><Relationship Id="rId34" Type="http://schemas.openxmlformats.org/officeDocument/2006/relationships/customXml" Target="../ink/ink28.xml"/><Relationship Id="rId50" Type="http://schemas.openxmlformats.org/officeDocument/2006/relationships/image" Target="../media/image61.png"/><Relationship Id="rId55" Type="http://schemas.openxmlformats.org/officeDocument/2006/relationships/customXml" Target="../ink/ink38.xml"/><Relationship Id="rId76" Type="http://schemas.openxmlformats.org/officeDocument/2006/relationships/customXml" Target="../ink/ink50.xml"/><Relationship Id="rId7" Type="http://schemas.openxmlformats.org/officeDocument/2006/relationships/image" Target="../media/image39.png"/><Relationship Id="rId71" Type="http://schemas.openxmlformats.org/officeDocument/2006/relationships/image" Target="../media/image71.png"/><Relationship Id="rId2" Type="http://schemas.openxmlformats.org/officeDocument/2006/relationships/image" Target="../media/image35.png"/><Relationship Id="rId29" Type="http://schemas.openxmlformats.org/officeDocument/2006/relationships/image" Target="../media/image50.png"/><Relationship Id="rId24" Type="http://schemas.openxmlformats.org/officeDocument/2006/relationships/customXml" Target="../ink/ink23.xml"/><Relationship Id="rId40" Type="http://schemas.openxmlformats.org/officeDocument/2006/relationships/customXml" Target="../ink/ink31.xml"/><Relationship Id="rId45" Type="http://schemas.openxmlformats.org/officeDocument/2006/relationships/image" Target="../media/image58.png"/><Relationship Id="rId66" Type="http://schemas.openxmlformats.org/officeDocument/2006/relationships/customXml" Target="../ink/ink44.xml"/><Relationship Id="rId61" Type="http://schemas.openxmlformats.org/officeDocument/2006/relationships/image" Target="../media/image66.png"/><Relationship Id="rId82" Type="http://schemas.openxmlformats.org/officeDocument/2006/relationships/customXml" Target="../ink/ink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63D-F575-484A-BC46-59E485E5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190" y="2833726"/>
            <a:ext cx="7750969" cy="994770"/>
          </a:xfrm>
        </p:spPr>
        <p:txBody>
          <a:bodyPr>
            <a:noAutofit/>
          </a:bodyPr>
          <a:lstStyle/>
          <a:p>
            <a:r>
              <a:rPr lang="en-US" sz="2400" dirty="0"/>
              <a:t>Development of new techniques to measure high-energy nuclear reaction data at NASA Space Radiation Laboratory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687CA-4DEE-1B47-B816-4C68BCCA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190" y="5627969"/>
            <a:ext cx="7750969" cy="410715"/>
          </a:xfrm>
        </p:spPr>
        <p:txBody>
          <a:bodyPr/>
          <a:lstStyle/>
          <a:p>
            <a:r>
              <a:rPr lang="en-US" dirty="0"/>
              <a:t>8 January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191" y="4372431"/>
            <a:ext cx="7750969" cy="642078"/>
          </a:xfrm>
        </p:spPr>
        <p:txBody>
          <a:bodyPr/>
          <a:lstStyle/>
          <a:p>
            <a:r>
              <a:rPr lang="en-US" dirty="0"/>
              <a:t>Trevor Olsen </a:t>
            </a:r>
            <a:r>
              <a:rPr lang="en-US" baseline="3000" dirty="0"/>
              <a:t>(NSRL, CAD)</a:t>
            </a:r>
          </a:p>
          <a:p>
            <a:r>
              <a:rPr lang="en-US" dirty="0"/>
              <a:t>Shuya Ota </a:t>
            </a:r>
            <a:r>
              <a:rPr lang="en-US" baseline="3000" dirty="0"/>
              <a:t>(NNDC, EBNN)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CA4C9C-0697-D9DF-3BAB-607F5C7F560C}"/>
              </a:ext>
            </a:extLst>
          </p:cNvPr>
          <p:cNvSpPr txBox="1">
            <a:spLocks/>
          </p:cNvSpPr>
          <p:nvPr/>
        </p:nvSpPr>
        <p:spPr>
          <a:xfrm>
            <a:off x="654191" y="1633212"/>
            <a:ext cx="8286750" cy="9397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00"/>
              <a:t>FY2026 NPP LDRD Type B Pre-Proposal</a:t>
            </a: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EA402-EFCE-A0BD-3EF8-F13342158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1839B-E002-2FB5-A35E-C25F10585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9891F01-9647-48C5-B2DB-CC6EA544571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4ED1DF-6527-ED15-F503-37B5AC95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12" y="218329"/>
            <a:ext cx="11049000" cy="1903366"/>
          </a:xfrm>
        </p:spPr>
        <p:txBody>
          <a:bodyPr>
            <a:normAutofit/>
          </a:bodyPr>
          <a:lstStyle/>
          <a:p>
            <a:r>
              <a:rPr lang="en-US" sz="3300" b="1" dirty="0"/>
              <a:t>Backup Slide: </a:t>
            </a:r>
            <a:br>
              <a:rPr lang="en-US" sz="3300" b="1" dirty="0"/>
            </a:br>
            <a:r>
              <a:rPr lang="en-US" sz="3300" dirty="0"/>
              <a:t>Pulsed beam </a:t>
            </a:r>
            <a:r>
              <a:rPr lang="en-US" sz="3300" b="1" dirty="0"/>
              <a:t>“Proof of concept”</a:t>
            </a:r>
            <a:br>
              <a:rPr lang="en-US" b="1" dirty="0"/>
            </a:br>
            <a:br>
              <a:rPr lang="en-US" sz="2400" b="0" dirty="0"/>
            </a:br>
            <a:endParaRPr lang="en-GB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82644-9A6F-CCCA-35E9-D9C24E66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7" y="3367833"/>
            <a:ext cx="5258771" cy="3271838"/>
          </a:xfrm>
          <a:prstGeom prst="rect">
            <a:avLst/>
          </a:prstGeom>
          <a:ln w="22225">
            <a:solidFill>
              <a:srgbClr val="115C7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4D0837-3ACE-DC58-25B4-60D43A60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657" y="3367833"/>
            <a:ext cx="4586357" cy="3271838"/>
          </a:xfrm>
          <a:prstGeom prst="rect">
            <a:avLst/>
          </a:prstGeom>
          <a:ln w="22225">
            <a:solidFill>
              <a:srgbClr val="115C79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990F78-D79C-D921-F87C-35C221ED7E64}"/>
              </a:ext>
            </a:extLst>
          </p:cNvPr>
          <p:cNvSpPr txBox="1"/>
          <p:nvPr/>
        </p:nvSpPr>
        <p:spPr>
          <a:xfrm>
            <a:off x="616763" y="1930097"/>
            <a:ext cx="10958474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method of spill manipulation has been used at GSI SIS18, similar machine to AGS booster for NSRL</a:t>
            </a:r>
            <a:br>
              <a:rPr lang="en-US" dirty="0"/>
            </a:br>
            <a:r>
              <a:rPr lang="en-US" sz="1200" dirty="0"/>
              <a:t> </a:t>
            </a:r>
            <a:r>
              <a:rPr lang="en-US" sz="1050" dirty="0"/>
              <a:t> </a:t>
            </a:r>
            <a:br>
              <a:rPr lang="en-US" dirty="0"/>
            </a:br>
            <a:r>
              <a:rPr lang="en-US" dirty="0"/>
              <a:t>Idea formulated after discussions with Kevin Brown</a:t>
            </a:r>
            <a:r>
              <a:rPr lang="en-US" sz="800" dirty="0"/>
              <a:t> </a:t>
            </a:r>
            <a:r>
              <a:rPr lang="en-US" sz="1200" dirty="0"/>
              <a:t>(CAD controls)</a:t>
            </a:r>
            <a:r>
              <a:rPr lang="en-US" sz="1600" dirty="0"/>
              <a:t> </a:t>
            </a:r>
            <a:r>
              <a:rPr lang="en-US" dirty="0" err="1"/>
              <a:t>w.r.t.</a:t>
            </a:r>
            <a:r>
              <a:rPr lang="en-US" dirty="0"/>
              <a:t> spill ripple control via AC quad</a:t>
            </a:r>
          </a:p>
          <a:p>
            <a:endParaRPr lang="en-GB" sz="1050" dirty="0"/>
          </a:p>
          <a:p>
            <a:r>
              <a:rPr lang="en-GB" dirty="0"/>
              <a:t>May benefit from newly developed r-line slow extraction BMAD model</a:t>
            </a:r>
          </a:p>
        </p:txBody>
      </p:sp>
    </p:spTree>
    <p:extLst>
      <p:ext uri="{BB962C8B-B14F-4D97-AF65-F5344CB8AC3E}">
        <p14:creationId xmlns:p14="http://schemas.microsoft.com/office/powerpoint/2010/main" val="277340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37" y="263528"/>
            <a:ext cx="10463730" cy="589614"/>
          </a:xfrm>
        </p:spPr>
        <p:txBody>
          <a:bodyPr>
            <a:noAutofit/>
          </a:bodyPr>
          <a:lstStyle/>
          <a:p>
            <a:r>
              <a:rPr lang="en-US" sz="3200" dirty="0"/>
              <a:t>FY2026 NPP LDRD Type B Pre-Proposal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02" y="1155701"/>
            <a:ext cx="11018297" cy="4775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Proposal title:  </a:t>
            </a:r>
          </a:p>
          <a:p>
            <a:pPr marL="0" indent="0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Development of new techniques to measure high-energy nuclear reaction data at NSRL</a:t>
            </a:r>
          </a:p>
          <a:p>
            <a:pPr marL="0" indent="0"/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Primary Investigator(s): 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Trevor Olsen, Shuya Ota </a:t>
            </a:r>
            <a:endParaRPr lang="en-US" sz="16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Other Investigators:</a:t>
            </a:r>
          </a:p>
          <a:p>
            <a:pPr marL="0" indent="0"/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Indicate if this is a cross-directorate proposal: 	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Yes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If yes, identify other directorates/organizations: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NNDC (EBNN directorate)</a:t>
            </a:r>
          </a:p>
          <a:p>
            <a:pPr marL="0" indent="0"/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Proposal Term: 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2 years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	      From: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1 Oct. 2025            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To: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1 Aug. 2027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36653-3D5D-E47F-6109-92F946ED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2573-6DFD-8E6B-5F6A-9B40B580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32" y="237067"/>
            <a:ext cx="8286750" cy="645459"/>
          </a:xfrm>
        </p:spPr>
        <p:txBody>
          <a:bodyPr>
            <a:normAutofit/>
          </a:bodyPr>
          <a:lstStyle/>
          <a:p>
            <a:r>
              <a:rPr lang="en-US" sz="3200"/>
              <a:t>FY2026 NPP LDRD Type B Pre-Proposal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15B5C-7DEB-3DCB-6D9A-5FF057CE7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47E70-8456-5069-C37C-513F4838B2B1}"/>
              </a:ext>
            </a:extLst>
          </p:cNvPr>
          <p:cNvSpPr txBox="1"/>
          <p:nvPr/>
        </p:nvSpPr>
        <p:spPr>
          <a:xfrm>
            <a:off x="504835" y="1021854"/>
            <a:ext cx="11407765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Proposal title and brief abstract:  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Development of new techniques to measure high-energy nuclear reaction data at NSRL</a:t>
            </a:r>
          </a:p>
          <a:p>
            <a:endParaRPr lang="en-US" sz="600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NASA Space Radiation Laboratory (NSRL) hosts user experiments for two distinct sectors; </a:t>
            </a:r>
            <a:r>
              <a:rPr lang="en-GB" sz="1300" dirty="0">
                <a:solidFill>
                  <a:srgbClr val="000000"/>
                </a:solidFill>
                <a:latin typeface="Arial" panose="020B0604020202020204"/>
              </a:rPr>
              <a:t>NASA Radiobiology and space industry microelectronics testing.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Both user bases heavily rely on high-energy nuclear data for radiation transport simulations such as MCNP and Geant4. However, a severe lack of nuclear data are often highlighted by researchers in those sectors.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project will measure select reaction cross sections for high-energy (1 GeV/nucleon) proton and helium induced spallation reactions at NSRL. Cross-sections can be determined by measuring prompt γ-rays emitted from the produced nuclei decays immediately after a reaction, using high-purity Germanium (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HPGe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detectors and light ion fragments will be detector using scintillators</a:t>
            </a:r>
            <a:r>
              <a:rPr lang="en-GB" sz="1300" dirty="0">
                <a:solidFill>
                  <a:srgbClr val="000000"/>
                </a:solidFill>
              </a:rPr>
              <a:t>. Additionally, we will develop a new “micro-pulsed” slow extraction technique using the recently-installed air-core quadrupole (ACQ) in the AGS booster. The ACQ enables rapid tune manipulation of stored beam, pushing small fractions out of stability (and therefore out to the beamline) in a controlled, deliberate manner. At the conclusion of this project, we will present cross-section data, report on the target room environment, necessary shielding characteristics, and evaluate the quality of the micro-pulsed beam for these experiments.</a:t>
            </a:r>
            <a:endParaRPr lang="en-US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842E2-D5B6-82C1-B2B4-7D0AD094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417" y="3312461"/>
            <a:ext cx="3400418" cy="1827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691D3-A297-0989-FF74-534DF8368107}"/>
              </a:ext>
            </a:extLst>
          </p:cNvPr>
          <p:cNvSpPr txBox="1"/>
          <p:nvPr/>
        </p:nvSpPr>
        <p:spPr>
          <a:xfrm>
            <a:off x="504833" y="3426757"/>
            <a:ext cx="817397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Program(s):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NP, ARDAP(?)</a:t>
            </a:r>
            <a:endParaRPr lang="en-US" sz="15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000" dirty="0"/>
          </a:p>
          <a:p>
            <a:r>
              <a:rPr lang="en-US" sz="1500" dirty="0"/>
              <a:t>Return on Investment: 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The DoE NP program has </a:t>
            </a:r>
            <a:r>
              <a:rPr lang="en-US" sz="1400" b="1" dirty="0">
                <a:solidFill>
                  <a:srgbClr val="105B78"/>
                </a:solidFill>
              </a:rPr>
              <a:t>regular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105B78"/>
                </a:solidFill>
              </a:rPr>
              <a:t>funding opportunities for nuclear data needs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outlined in </a:t>
            </a:r>
            <a:r>
              <a:rPr lang="en-US" sz="1400" cap="small" dirty="0" err="1">
                <a:solidFill>
                  <a:schemeClr val="accent3">
                    <a:lumMod val="75000"/>
                  </a:schemeClr>
                </a:solidFill>
              </a:rPr>
              <a:t>wanda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. Work done in this study </a:t>
            </a:r>
            <a:r>
              <a:rPr lang="en-US" sz="1400" b="1" dirty="0">
                <a:solidFill>
                  <a:srgbClr val="105B78"/>
                </a:solidFill>
              </a:rPr>
              <a:t>creates opportunities for additional experiments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at NSRL through those grants. 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BE128A73-6327-11E1-E38D-9F3279D085CE}"/>
              </a:ext>
            </a:extLst>
          </p:cNvPr>
          <p:cNvSpPr/>
          <p:nvPr/>
        </p:nvSpPr>
        <p:spPr>
          <a:xfrm>
            <a:off x="6400800" y="3598341"/>
            <a:ext cx="2180168" cy="351367"/>
          </a:xfrm>
          <a:prstGeom prst="bentArrow">
            <a:avLst>
              <a:gd name="adj1" fmla="val 25000"/>
              <a:gd name="adj2" fmla="val 37199"/>
              <a:gd name="adj3" fmla="val 50000"/>
              <a:gd name="adj4" fmla="val 87500"/>
            </a:avLst>
          </a:prstGeom>
          <a:solidFill>
            <a:schemeClr val="accent3">
              <a:lumMod val="75000"/>
              <a:alpha val="77000"/>
            </a:schemeClr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0A1F0-F796-3343-DBEC-BF9C2F7BAF9C}"/>
              </a:ext>
            </a:extLst>
          </p:cNvPr>
          <p:cNvSpPr txBox="1"/>
          <p:nvPr/>
        </p:nvSpPr>
        <p:spPr>
          <a:xfrm>
            <a:off x="500604" y="4930221"/>
            <a:ext cx="1152206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Broader impact on the activities at the laboratory:</a:t>
            </a:r>
            <a:endParaRPr lang="en-US" sz="15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Within group: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NSRL gains a </a:t>
            </a:r>
            <a:r>
              <a:rPr lang="en-US" sz="1400" b="1" dirty="0">
                <a:solidFill>
                  <a:srgbClr val="105B78"/>
                </a:solidFill>
              </a:rPr>
              <a:t>controlled, micro-pulsed beam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technique and related </a:t>
            </a:r>
            <a:r>
              <a:rPr lang="en-US" sz="1400" b="1" dirty="0">
                <a:solidFill>
                  <a:srgbClr val="105B78"/>
                </a:solidFill>
              </a:rPr>
              <a:t>controls tools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. This ability could </a:t>
            </a:r>
            <a:r>
              <a:rPr lang="en-US" sz="1400" b="1" dirty="0">
                <a:solidFill>
                  <a:srgbClr val="105B78"/>
                </a:solidFill>
              </a:rPr>
              <a:t>expand the user community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to nuclear data measurements. Existing microelectronics tester at NSRL could also benefit from this development with increased accuracy in partial spill flux determination (number of events observed in a fractional spill).</a:t>
            </a:r>
          </a:p>
          <a:p>
            <a:endParaRPr lang="en-US" sz="9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Within lab: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High energy nuclear data cross sections are used widely across the lab. Increased inter-directorate collaboration.</a:t>
            </a:r>
          </a:p>
          <a:p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500" dirty="0"/>
              <a:t>Total planned funding per year in FY26 and FY27: </a:t>
            </a: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Year 1 $180k </a:t>
            </a:r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(labor &amp; procurement)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Year 2 $250k </a:t>
            </a:r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(labor &amp; beam time)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Total: $430k</a:t>
            </a:r>
          </a:p>
        </p:txBody>
      </p:sp>
    </p:spTree>
    <p:extLst>
      <p:ext uri="{BB962C8B-B14F-4D97-AF65-F5344CB8AC3E}">
        <p14:creationId xmlns:p14="http://schemas.microsoft.com/office/powerpoint/2010/main" val="64367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C7429-18B6-9B80-ACAE-542EA6F5E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891F01-9647-48C5-B2DB-CC6EA5445712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281012-315E-B96B-4F86-55E77D71C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636" y="700520"/>
            <a:ext cx="5379854" cy="8551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5EA13F-BEEC-B7B0-F92E-DA54F739D6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26" r="32615"/>
          <a:stretch/>
        </p:blipFill>
        <p:spPr>
          <a:xfrm>
            <a:off x="5807233" y="1091691"/>
            <a:ext cx="4348957" cy="450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2BBDF6-5553-841A-592B-829D274F1D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87" r="4509" b="26254"/>
          <a:stretch/>
        </p:blipFill>
        <p:spPr>
          <a:xfrm>
            <a:off x="27349" y="722457"/>
            <a:ext cx="5763857" cy="258377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713D5A-2D4A-85F9-E037-B2994EDDB8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t="-1" r="24" b="157"/>
          <a:stretch/>
        </p:blipFill>
        <p:spPr>
          <a:xfrm>
            <a:off x="0" y="3335045"/>
            <a:ext cx="5808019" cy="3262640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67E1B93-7AB6-F7EF-4448-00BEC73B963F}"/>
              </a:ext>
            </a:extLst>
          </p:cNvPr>
          <p:cNvSpPr txBox="1">
            <a:spLocks/>
          </p:cNvSpPr>
          <p:nvPr/>
        </p:nvSpPr>
        <p:spPr>
          <a:xfrm>
            <a:off x="5767070" y="1584166"/>
            <a:ext cx="6607131" cy="221318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7013" indent="-173038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71450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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71450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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73038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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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marR="0" lvl="0" indent="-173038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636"/>
              </a:buClr>
              <a:buSzPct val="80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F6636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 NP outreach to NASA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led to needs in space exploration in human spaceflight, electronics protection, and planetary exploration</a:t>
            </a:r>
          </a:p>
          <a:p>
            <a:pPr marL="227013" marR="0" lvl="0" indent="-173038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636"/>
              </a:buClr>
              <a:buSzPct val="80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F6636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Spaceflight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requires high energy data due to galactic cosmic rays hitting spacecraft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dose to astronauts</a:t>
            </a:r>
          </a:p>
          <a:p>
            <a:pPr marL="227013" marR="0" lvl="0" indent="-173038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636"/>
              </a:buClr>
              <a:buSzPct val="80000"/>
              <a:buFont typeface="Wingdings 3" panose="05040102010807070707" pitchFamily="18" charset="2"/>
              <a:buChar char="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7013" marR="0" lvl="0" indent="-173038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636"/>
              </a:buClr>
              <a:buSzPct val="80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F6636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Electronics Protection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requires data on advanced electronics materials (GaAs)</a:t>
            </a:r>
          </a:p>
          <a:p>
            <a:pPr marL="227013" marR="0" lvl="0" indent="-173038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636"/>
              </a:buClr>
              <a:buSzPct val="80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F66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Planetary Exploration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requires data on a variety of elements that could be found on the Moon, Mars, and beyond</a:t>
            </a:r>
          </a:p>
          <a:p>
            <a:pPr marL="227013" marR="0" lvl="0" indent="-173038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F6636"/>
              </a:buClr>
              <a:buSzPct val="80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F66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Aligns With Administration Priority 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return to the moon and on to Mars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E079C2-CC53-7D0E-D2E4-5FBF9EB51EE4}"/>
              </a:ext>
            </a:extLst>
          </p:cNvPr>
          <p:cNvCxnSpPr>
            <a:cxnSpLocks/>
          </p:cNvCxnSpPr>
          <p:nvPr/>
        </p:nvCxnSpPr>
        <p:spPr>
          <a:xfrm>
            <a:off x="4173759" y="2404429"/>
            <a:ext cx="1593311" cy="20480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939CC5-C05F-0B38-2142-F979E7EFADDD}"/>
              </a:ext>
            </a:extLst>
          </p:cNvPr>
          <p:cNvCxnSpPr>
            <a:cxnSpLocks/>
          </p:cNvCxnSpPr>
          <p:nvPr/>
        </p:nvCxnSpPr>
        <p:spPr>
          <a:xfrm flipV="1">
            <a:off x="4624149" y="1154083"/>
            <a:ext cx="1471851" cy="2041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572ACAAF-A6FA-1BB2-6B6D-1EB00C0E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34" y="103049"/>
            <a:ext cx="4603750" cy="540545"/>
          </a:xfrm>
        </p:spPr>
        <p:txBody>
          <a:bodyPr>
            <a:noAutofit/>
          </a:bodyPr>
          <a:lstStyle/>
          <a:p>
            <a:r>
              <a:rPr lang="en-US" sz="3200" b="1" i="1" u="sng" dirty="0"/>
              <a:t>Proposal Motivation…</a:t>
            </a:r>
            <a:br>
              <a:rPr lang="en-US" sz="2800" b="1" i="1" u="sng" dirty="0"/>
            </a:br>
            <a:endParaRPr lang="en-US" sz="2800" b="1" i="1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A13F6-3572-66F0-7D67-BF020C0EE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773" y="3486209"/>
            <a:ext cx="4230409" cy="622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E525CE-0AE0-C1A8-0C4C-DCFEA2609AA8}"/>
              </a:ext>
            </a:extLst>
          </p:cNvPr>
          <p:cNvSpPr txBox="1"/>
          <p:nvPr/>
        </p:nvSpPr>
        <p:spPr>
          <a:xfrm>
            <a:off x="107576" y="5237630"/>
            <a:ext cx="4516573" cy="1223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077A3D-7D97-A2E5-F727-68A5464B44B3}"/>
              </a:ext>
            </a:extLst>
          </p:cNvPr>
          <p:cNvSpPr txBox="1"/>
          <p:nvPr/>
        </p:nvSpPr>
        <p:spPr>
          <a:xfrm>
            <a:off x="4281959" y="4588841"/>
            <a:ext cx="6282196" cy="2092881"/>
          </a:xfrm>
          <a:custGeom>
            <a:avLst/>
            <a:gdLst>
              <a:gd name="connsiteX0" fmla="*/ 0 w 6282196"/>
              <a:gd name="connsiteY0" fmla="*/ 0 h 2092881"/>
              <a:gd name="connsiteX1" fmla="*/ 760844 w 6282196"/>
              <a:gd name="connsiteY1" fmla="*/ 0 h 2092881"/>
              <a:gd name="connsiteX2" fmla="*/ 1521687 w 6282196"/>
              <a:gd name="connsiteY2" fmla="*/ 0 h 2092881"/>
              <a:gd name="connsiteX3" fmla="*/ 2031243 w 6282196"/>
              <a:gd name="connsiteY3" fmla="*/ 0 h 2092881"/>
              <a:gd name="connsiteX4" fmla="*/ 2792087 w 6282196"/>
              <a:gd name="connsiteY4" fmla="*/ 0 h 2092881"/>
              <a:gd name="connsiteX5" fmla="*/ 3364465 w 6282196"/>
              <a:gd name="connsiteY5" fmla="*/ 0 h 2092881"/>
              <a:gd name="connsiteX6" fmla="*/ 4188131 w 6282196"/>
              <a:gd name="connsiteY6" fmla="*/ 0 h 2092881"/>
              <a:gd name="connsiteX7" fmla="*/ 4697687 w 6282196"/>
              <a:gd name="connsiteY7" fmla="*/ 0 h 2092881"/>
              <a:gd name="connsiteX8" fmla="*/ 5332886 w 6282196"/>
              <a:gd name="connsiteY8" fmla="*/ 0 h 2092881"/>
              <a:gd name="connsiteX9" fmla="*/ 6282196 w 6282196"/>
              <a:gd name="connsiteY9" fmla="*/ 0 h 2092881"/>
              <a:gd name="connsiteX10" fmla="*/ 6282196 w 6282196"/>
              <a:gd name="connsiteY10" fmla="*/ 718556 h 2092881"/>
              <a:gd name="connsiteX11" fmla="*/ 6282196 w 6282196"/>
              <a:gd name="connsiteY11" fmla="*/ 1416183 h 2092881"/>
              <a:gd name="connsiteX12" fmla="*/ 6282196 w 6282196"/>
              <a:gd name="connsiteY12" fmla="*/ 2092881 h 2092881"/>
              <a:gd name="connsiteX13" fmla="*/ 5709818 w 6282196"/>
              <a:gd name="connsiteY13" fmla="*/ 2092881 h 2092881"/>
              <a:gd name="connsiteX14" fmla="*/ 4886152 w 6282196"/>
              <a:gd name="connsiteY14" fmla="*/ 2092881 h 2092881"/>
              <a:gd name="connsiteX15" fmla="*/ 4062487 w 6282196"/>
              <a:gd name="connsiteY15" fmla="*/ 2092881 h 2092881"/>
              <a:gd name="connsiteX16" fmla="*/ 3427287 w 6282196"/>
              <a:gd name="connsiteY16" fmla="*/ 2092881 h 2092881"/>
              <a:gd name="connsiteX17" fmla="*/ 2603621 w 6282196"/>
              <a:gd name="connsiteY17" fmla="*/ 2092881 h 2092881"/>
              <a:gd name="connsiteX18" fmla="*/ 1968421 w 6282196"/>
              <a:gd name="connsiteY18" fmla="*/ 2092881 h 2092881"/>
              <a:gd name="connsiteX19" fmla="*/ 1458866 w 6282196"/>
              <a:gd name="connsiteY19" fmla="*/ 2092881 h 2092881"/>
              <a:gd name="connsiteX20" fmla="*/ 823666 w 6282196"/>
              <a:gd name="connsiteY20" fmla="*/ 2092881 h 2092881"/>
              <a:gd name="connsiteX21" fmla="*/ 0 w 6282196"/>
              <a:gd name="connsiteY21" fmla="*/ 2092881 h 2092881"/>
              <a:gd name="connsiteX22" fmla="*/ 0 w 6282196"/>
              <a:gd name="connsiteY22" fmla="*/ 1458040 h 2092881"/>
              <a:gd name="connsiteX23" fmla="*/ 0 w 6282196"/>
              <a:gd name="connsiteY23" fmla="*/ 781342 h 2092881"/>
              <a:gd name="connsiteX24" fmla="*/ 0 w 6282196"/>
              <a:gd name="connsiteY24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82196" h="2092881" fill="none" extrusionOk="0">
                <a:moveTo>
                  <a:pt x="0" y="0"/>
                </a:moveTo>
                <a:cubicBezTo>
                  <a:pt x="375974" y="-19937"/>
                  <a:pt x="580507" y="6818"/>
                  <a:pt x="760844" y="0"/>
                </a:cubicBezTo>
                <a:cubicBezTo>
                  <a:pt x="941181" y="-6818"/>
                  <a:pt x="1231055" y="-33761"/>
                  <a:pt x="1521687" y="0"/>
                </a:cubicBezTo>
                <a:cubicBezTo>
                  <a:pt x="1812319" y="33761"/>
                  <a:pt x="1891496" y="-21766"/>
                  <a:pt x="2031243" y="0"/>
                </a:cubicBezTo>
                <a:cubicBezTo>
                  <a:pt x="2170990" y="21766"/>
                  <a:pt x="2430267" y="10043"/>
                  <a:pt x="2792087" y="0"/>
                </a:cubicBezTo>
                <a:cubicBezTo>
                  <a:pt x="3153907" y="-10043"/>
                  <a:pt x="3123893" y="-5205"/>
                  <a:pt x="3364465" y="0"/>
                </a:cubicBezTo>
                <a:cubicBezTo>
                  <a:pt x="3605037" y="5205"/>
                  <a:pt x="3890388" y="21203"/>
                  <a:pt x="4188131" y="0"/>
                </a:cubicBezTo>
                <a:cubicBezTo>
                  <a:pt x="4485874" y="-21203"/>
                  <a:pt x="4456220" y="-9903"/>
                  <a:pt x="4697687" y="0"/>
                </a:cubicBezTo>
                <a:cubicBezTo>
                  <a:pt x="4939154" y="9903"/>
                  <a:pt x="5085942" y="25551"/>
                  <a:pt x="5332886" y="0"/>
                </a:cubicBezTo>
                <a:cubicBezTo>
                  <a:pt x="5579830" y="-25551"/>
                  <a:pt x="5912409" y="-19454"/>
                  <a:pt x="6282196" y="0"/>
                </a:cubicBezTo>
                <a:cubicBezTo>
                  <a:pt x="6271688" y="224306"/>
                  <a:pt x="6298863" y="494195"/>
                  <a:pt x="6282196" y="718556"/>
                </a:cubicBezTo>
                <a:cubicBezTo>
                  <a:pt x="6265529" y="942917"/>
                  <a:pt x="6272189" y="1100801"/>
                  <a:pt x="6282196" y="1416183"/>
                </a:cubicBezTo>
                <a:cubicBezTo>
                  <a:pt x="6292203" y="1731565"/>
                  <a:pt x="6300565" y="1902029"/>
                  <a:pt x="6282196" y="2092881"/>
                </a:cubicBezTo>
                <a:cubicBezTo>
                  <a:pt x="6102626" y="2113034"/>
                  <a:pt x="5902103" y="2076175"/>
                  <a:pt x="5709818" y="2092881"/>
                </a:cubicBezTo>
                <a:cubicBezTo>
                  <a:pt x="5517533" y="2109587"/>
                  <a:pt x="5219277" y="2108925"/>
                  <a:pt x="4886152" y="2092881"/>
                </a:cubicBezTo>
                <a:cubicBezTo>
                  <a:pt x="4553027" y="2076837"/>
                  <a:pt x="4313217" y="2108970"/>
                  <a:pt x="4062487" y="2092881"/>
                </a:cubicBezTo>
                <a:cubicBezTo>
                  <a:pt x="3811757" y="2076792"/>
                  <a:pt x="3624505" y="2067974"/>
                  <a:pt x="3427287" y="2092881"/>
                </a:cubicBezTo>
                <a:cubicBezTo>
                  <a:pt x="3230069" y="2117788"/>
                  <a:pt x="3000283" y="2064886"/>
                  <a:pt x="2603621" y="2092881"/>
                </a:cubicBezTo>
                <a:cubicBezTo>
                  <a:pt x="2206959" y="2120876"/>
                  <a:pt x="2119028" y="2079516"/>
                  <a:pt x="1968421" y="2092881"/>
                </a:cubicBezTo>
                <a:cubicBezTo>
                  <a:pt x="1817814" y="2106246"/>
                  <a:pt x="1640110" y="2097128"/>
                  <a:pt x="1458866" y="2092881"/>
                </a:cubicBezTo>
                <a:cubicBezTo>
                  <a:pt x="1277622" y="2088634"/>
                  <a:pt x="1099115" y="2108359"/>
                  <a:pt x="823666" y="2092881"/>
                </a:cubicBezTo>
                <a:cubicBezTo>
                  <a:pt x="548217" y="2077403"/>
                  <a:pt x="371422" y="2127737"/>
                  <a:pt x="0" y="2092881"/>
                </a:cubicBezTo>
                <a:cubicBezTo>
                  <a:pt x="3216" y="1833017"/>
                  <a:pt x="-28350" y="1687251"/>
                  <a:pt x="0" y="1458040"/>
                </a:cubicBezTo>
                <a:cubicBezTo>
                  <a:pt x="28350" y="1228829"/>
                  <a:pt x="-30134" y="1069052"/>
                  <a:pt x="0" y="781342"/>
                </a:cubicBezTo>
                <a:cubicBezTo>
                  <a:pt x="30134" y="493632"/>
                  <a:pt x="-29442" y="319799"/>
                  <a:pt x="0" y="0"/>
                </a:cubicBezTo>
                <a:close/>
              </a:path>
              <a:path w="6282196" h="2092881" stroke="0" extrusionOk="0">
                <a:moveTo>
                  <a:pt x="0" y="0"/>
                </a:moveTo>
                <a:cubicBezTo>
                  <a:pt x="162602" y="-31570"/>
                  <a:pt x="479500" y="14688"/>
                  <a:pt x="698022" y="0"/>
                </a:cubicBezTo>
                <a:cubicBezTo>
                  <a:pt x="916544" y="-14688"/>
                  <a:pt x="1064422" y="-6041"/>
                  <a:pt x="1396044" y="0"/>
                </a:cubicBezTo>
                <a:cubicBezTo>
                  <a:pt x="1727666" y="6041"/>
                  <a:pt x="2032371" y="37364"/>
                  <a:pt x="2219709" y="0"/>
                </a:cubicBezTo>
                <a:cubicBezTo>
                  <a:pt x="2407048" y="-37364"/>
                  <a:pt x="2531106" y="13250"/>
                  <a:pt x="2729265" y="0"/>
                </a:cubicBezTo>
                <a:cubicBezTo>
                  <a:pt x="2927424" y="-13250"/>
                  <a:pt x="3206512" y="18657"/>
                  <a:pt x="3427287" y="0"/>
                </a:cubicBezTo>
                <a:cubicBezTo>
                  <a:pt x="3648062" y="-18657"/>
                  <a:pt x="3992734" y="22641"/>
                  <a:pt x="4250953" y="0"/>
                </a:cubicBezTo>
                <a:cubicBezTo>
                  <a:pt x="4509172" y="-22641"/>
                  <a:pt x="4666627" y="-15056"/>
                  <a:pt x="4886152" y="0"/>
                </a:cubicBezTo>
                <a:cubicBezTo>
                  <a:pt x="5105677" y="15056"/>
                  <a:pt x="5318705" y="-21075"/>
                  <a:pt x="5584174" y="0"/>
                </a:cubicBezTo>
                <a:cubicBezTo>
                  <a:pt x="5849643" y="21075"/>
                  <a:pt x="6110817" y="12809"/>
                  <a:pt x="6282196" y="0"/>
                </a:cubicBezTo>
                <a:cubicBezTo>
                  <a:pt x="6295014" y="262071"/>
                  <a:pt x="6307417" y="361435"/>
                  <a:pt x="6282196" y="697627"/>
                </a:cubicBezTo>
                <a:cubicBezTo>
                  <a:pt x="6256975" y="1033819"/>
                  <a:pt x="6265177" y="1106995"/>
                  <a:pt x="6282196" y="1416183"/>
                </a:cubicBezTo>
                <a:cubicBezTo>
                  <a:pt x="6299215" y="1725371"/>
                  <a:pt x="6258728" y="1949451"/>
                  <a:pt x="6282196" y="2092881"/>
                </a:cubicBezTo>
                <a:cubicBezTo>
                  <a:pt x="6048933" y="2089958"/>
                  <a:pt x="5858973" y="2052300"/>
                  <a:pt x="5458530" y="2092881"/>
                </a:cubicBezTo>
                <a:cubicBezTo>
                  <a:pt x="5058087" y="2133462"/>
                  <a:pt x="4927861" y="2126001"/>
                  <a:pt x="4760509" y="2092881"/>
                </a:cubicBezTo>
                <a:cubicBezTo>
                  <a:pt x="4593157" y="2059761"/>
                  <a:pt x="4363728" y="2067178"/>
                  <a:pt x="4125309" y="2092881"/>
                </a:cubicBezTo>
                <a:cubicBezTo>
                  <a:pt x="3886890" y="2118584"/>
                  <a:pt x="3755759" y="2113049"/>
                  <a:pt x="3490109" y="2092881"/>
                </a:cubicBezTo>
                <a:cubicBezTo>
                  <a:pt x="3224459" y="2072713"/>
                  <a:pt x="3141760" y="2114747"/>
                  <a:pt x="2980553" y="2092881"/>
                </a:cubicBezTo>
                <a:cubicBezTo>
                  <a:pt x="2819346" y="2071015"/>
                  <a:pt x="2529093" y="2119116"/>
                  <a:pt x="2408175" y="2092881"/>
                </a:cubicBezTo>
                <a:cubicBezTo>
                  <a:pt x="2287257" y="2066646"/>
                  <a:pt x="2124744" y="2101014"/>
                  <a:pt x="1898619" y="2092881"/>
                </a:cubicBezTo>
                <a:cubicBezTo>
                  <a:pt x="1672494" y="2084748"/>
                  <a:pt x="1466088" y="2124786"/>
                  <a:pt x="1200597" y="2092881"/>
                </a:cubicBezTo>
                <a:cubicBezTo>
                  <a:pt x="935106" y="2060976"/>
                  <a:pt x="519391" y="2062767"/>
                  <a:pt x="0" y="2092881"/>
                </a:cubicBezTo>
                <a:cubicBezTo>
                  <a:pt x="-16793" y="1837582"/>
                  <a:pt x="23198" y="1578744"/>
                  <a:pt x="0" y="1374325"/>
                </a:cubicBezTo>
                <a:cubicBezTo>
                  <a:pt x="-23198" y="1169906"/>
                  <a:pt x="31475" y="924987"/>
                  <a:pt x="0" y="697627"/>
                </a:cubicBezTo>
                <a:cubicBezTo>
                  <a:pt x="-31475" y="470267"/>
                  <a:pt x="-18117" y="1727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75500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1700" b="1" dirty="0">
                <a:solidFill>
                  <a:srgbClr val="105B78"/>
                </a:solidFill>
              </a:rPr>
              <a:t>need for nuclear data</a:t>
            </a:r>
            <a:r>
              <a:rPr lang="en-US" sz="17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3">
                    <a:lumMod val="75000"/>
                  </a:schemeClr>
                </a:solidFill>
              </a:rPr>
              <a:t>of this type is specifically </a:t>
            </a:r>
            <a:r>
              <a:rPr lang="en-US" sz="1700" b="1" dirty="0">
                <a:solidFill>
                  <a:srgbClr val="105B78"/>
                </a:solidFill>
              </a:rPr>
              <a:t>called for by DoE</a:t>
            </a:r>
            <a:r>
              <a:rPr lang="en-US" sz="1700" dirty="0">
                <a:solidFill>
                  <a:srgbClr val="105B78"/>
                </a:solidFill>
              </a:rPr>
              <a:t>/</a:t>
            </a:r>
            <a:r>
              <a:rPr lang="en-US" sz="1700" b="1" dirty="0">
                <a:solidFill>
                  <a:srgbClr val="105B78"/>
                </a:solidFill>
              </a:rPr>
              <a:t>Tim Hallman</a:t>
            </a:r>
            <a:r>
              <a:rPr lang="en-US" sz="1700" dirty="0">
                <a:solidFill>
                  <a:srgbClr val="105B78"/>
                </a:solidFill>
              </a:rPr>
              <a:t> </a:t>
            </a:r>
            <a:r>
              <a:rPr lang="en-US" sz="1700" dirty="0">
                <a:solidFill>
                  <a:schemeClr val="accent3">
                    <a:lumMod val="75000"/>
                  </a:schemeClr>
                </a:solidFill>
              </a:rPr>
              <a:t>at the 2024 Workshop for Applied Nuclear Data Activities. 	</a:t>
            </a:r>
            <a:br>
              <a:rPr lang="en-US" sz="17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en-US" sz="17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700" dirty="0">
                <a:solidFill>
                  <a:schemeClr val="accent3">
                    <a:lumMod val="75000"/>
                  </a:schemeClr>
                </a:solidFill>
              </a:rPr>
              <a:t>As few beamlines are capable of reaching these experimental conditions. As a domestic heavy ion beam line, </a:t>
            </a:r>
            <a:r>
              <a:rPr lang="en-US" sz="1700" b="1" dirty="0">
                <a:solidFill>
                  <a:srgbClr val="105B78"/>
                </a:solidFill>
              </a:rPr>
              <a:t>NSRL is an excellent choice to support these experiments</a:t>
            </a:r>
            <a:r>
              <a:rPr lang="en-US" sz="17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3">
                    <a:lumMod val="75000"/>
                  </a:schemeClr>
                </a:solidFill>
              </a:rPr>
              <a:t>and </a:t>
            </a:r>
            <a:r>
              <a:rPr lang="en-US" sz="1700" b="1" dirty="0">
                <a:solidFill>
                  <a:srgbClr val="105B78"/>
                </a:solidFill>
              </a:rPr>
              <a:t>this</a:t>
            </a:r>
            <a:r>
              <a:rPr lang="en-US" sz="1700" dirty="0">
                <a:solidFill>
                  <a:srgbClr val="105B78"/>
                </a:solidFill>
              </a:rPr>
              <a:t> </a:t>
            </a:r>
            <a:r>
              <a:rPr lang="en-US" sz="1700" b="1" dirty="0">
                <a:solidFill>
                  <a:srgbClr val="105B78"/>
                </a:solidFill>
              </a:rPr>
              <a:t>LDRD enables it </a:t>
            </a:r>
          </a:p>
        </p:txBody>
      </p:sp>
    </p:spTree>
    <p:extLst>
      <p:ext uri="{BB962C8B-B14F-4D97-AF65-F5344CB8AC3E}">
        <p14:creationId xmlns:p14="http://schemas.microsoft.com/office/powerpoint/2010/main" val="241798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3D1C0FA-D694-3F1C-1A5F-9F0E9C4D4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150" t="721" b="14819"/>
          <a:stretch/>
        </p:blipFill>
        <p:spPr>
          <a:xfrm>
            <a:off x="9128910" y="2337648"/>
            <a:ext cx="1722332" cy="1819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2AE4F3-25AE-37DA-A4E2-B30CC1114989}"/>
              </a:ext>
            </a:extLst>
          </p:cNvPr>
          <p:cNvSpPr txBox="1"/>
          <p:nvPr/>
        </p:nvSpPr>
        <p:spPr>
          <a:xfrm>
            <a:off x="571500" y="2282058"/>
            <a:ext cx="6228336" cy="44781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u="sng" dirty="0"/>
              <a:t>Approach</a:t>
            </a:r>
          </a:p>
          <a:p>
            <a:r>
              <a:rPr lang="en-US" sz="800" b="1" u="sng" dirty="0"/>
              <a:t> 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An NNDC experiment at NSRL on Oct. 25 briefly measured the NSRL target room background with beam on, observing count rate. </a:t>
            </a:r>
            <a:r>
              <a:rPr lang="en-US" sz="1600" dirty="0">
                <a:solidFill>
                  <a:srgbClr val="105B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105B78"/>
                </a:solidFill>
                <a:cs typeface="Calibri" panose="020F0502020204030204" pitchFamily="34" charset="0"/>
              </a:rPr>
              <a:t>Safe for </a:t>
            </a:r>
            <a:r>
              <a:rPr lang="en-US" sz="1600" dirty="0" err="1">
                <a:solidFill>
                  <a:srgbClr val="105B78"/>
                </a:solidFill>
                <a:cs typeface="Calibri" panose="020F0502020204030204" pitchFamily="34" charset="0"/>
              </a:rPr>
              <a:t>HPGe</a:t>
            </a:r>
            <a:r>
              <a:rPr lang="en-US" sz="1600" dirty="0">
                <a:solidFill>
                  <a:srgbClr val="105B78"/>
                </a:solidFill>
                <a:cs typeface="Calibri" panose="020F0502020204030204" pitchFamily="34" charset="0"/>
              </a:rPr>
              <a:t>… if shielded appropriately (borated poly and W)</a:t>
            </a:r>
            <a:endParaRPr lang="en-US" sz="1600" dirty="0">
              <a:solidFill>
                <a:srgbClr val="105B78"/>
              </a:solidFill>
            </a:endParaRP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HPGe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prompt gamma measurements of Pb thin target reaction products.</a:t>
            </a:r>
            <a:r>
              <a:rPr lang="en-US" sz="1600" dirty="0">
                <a:solidFill>
                  <a:srgbClr val="105B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105B78"/>
                </a:solidFill>
                <a:cs typeface="Calibri" panose="020F0502020204030204" pitchFamily="34" charset="0"/>
              </a:rPr>
              <a:t>Aims to reduce uncertainty on single isotope x-secs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Measure light ion production (H, He) double diff. x-sec for thick target Si and Fe.</a:t>
            </a:r>
            <a:r>
              <a:rPr lang="en-US" sz="1600" dirty="0">
                <a:solidFill>
                  <a:srgbClr val="105B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105B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solidFill>
                  <a:srgbClr val="105B78"/>
                </a:solidFill>
                <a:cs typeface="Calibri" panose="020F0502020204030204" pitchFamily="34" charset="0"/>
              </a:rPr>
              <a:t>argets light ion fragment production… </a:t>
            </a:r>
            <a:br>
              <a:rPr lang="en-US" sz="1600" dirty="0">
                <a:solidFill>
                  <a:srgbClr val="105B78"/>
                </a:solidFill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105B78"/>
                </a:solidFill>
                <a:cs typeface="Calibri" panose="020F0502020204030204" pitchFamily="34" charset="0"/>
              </a:rPr>
              <a:t>of high interest for DoE and NASA</a:t>
            </a:r>
            <a:br>
              <a:rPr lang="en-US" sz="16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n-US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MHz scale micro-pulse beams of cyclotrons work well for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HPGe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detector dead times and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ToF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analysis.</a:t>
            </a:r>
            <a:br>
              <a:rPr lang="en-US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600" dirty="0">
                <a:solidFill>
                  <a:srgbClr val="105B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105B78"/>
                </a:solidFill>
                <a:cs typeface="Calibri" panose="020F0502020204030204" pitchFamily="34" charset="0"/>
              </a:rPr>
              <a:t>Apply “square-wave” modulation to ACQ</a:t>
            </a:r>
            <a:br>
              <a:rPr lang="en-US" sz="1600" dirty="0">
                <a:solidFill>
                  <a:srgbClr val="105B78"/>
                </a:solidFill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105B78"/>
                </a:solidFill>
                <a:cs typeface="Calibri" panose="020F0502020204030204" pitchFamily="34" charset="0"/>
              </a:rPr>
              <a:t>    “feed forward” correction function</a:t>
            </a:r>
            <a:endParaRPr lang="en-US" sz="1600" b="0" dirty="0">
              <a:solidFill>
                <a:srgbClr val="105B78"/>
              </a:solidFill>
              <a:cs typeface="Calibri" panose="020F0502020204030204" pitchFamily="34" charset="0"/>
            </a:endParaRPr>
          </a:p>
          <a:p>
            <a:endParaRPr lang="en-US" sz="9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15A79-5D53-CE9E-F14C-2C3C9972A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891F01-9647-48C5-B2DB-CC6EA5445712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AC5FFF-8A98-C6F5-FE7A-AAE20986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88937"/>
            <a:ext cx="11049000" cy="19931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800" b="1" u="sng" dirty="0"/>
              <a:t>Overview</a:t>
            </a:r>
          </a:p>
          <a:p>
            <a:pPr marL="0" indent="0">
              <a:spcBef>
                <a:spcPts val="0"/>
              </a:spcBef>
            </a:pPr>
            <a:endParaRPr lang="en-US" sz="800" b="1" u="sng" dirty="0"/>
          </a:p>
          <a:p>
            <a:pPr marL="0" indent="0">
              <a:spcBef>
                <a:spcPts val="0"/>
              </a:spcBef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Nuclear data needs are constantly growing, especially in an energy regime relevant to </a:t>
            </a:r>
            <a:r>
              <a:rPr lang="en-US" sz="1800" dirty="0">
                <a:solidFill>
                  <a:srgbClr val="105B78"/>
                </a:solidFill>
              </a:rPr>
              <a:t>space applications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where </a:t>
            </a:r>
            <a:r>
              <a:rPr lang="en-US" sz="1800" dirty="0">
                <a:solidFill>
                  <a:srgbClr val="105B78"/>
                </a:solidFill>
              </a:rPr>
              <a:t>very few measurements exist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. New measurements to address those needs are lacking. 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Part of the issue is </a:t>
            </a:r>
            <a:r>
              <a:rPr lang="en-US" sz="1800" dirty="0">
                <a:solidFill>
                  <a:srgbClr val="105B78"/>
                </a:solidFill>
              </a:rPr>
              <a:t>accessibility to an accelerator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capable of performing these studies.</a:t>
            </a:r>
          </a:p>
          <a:p>
            <a:pPr marL="0" indent="0">
              <a:spcBef>
                <a:spcPts val="0"/>
              </a:spcBef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NSRL is </a:t>
            </a:r>
            <a:r>
              <a:rPr lang="en-US" sz="1800" u="sng" dirty="0">
                <a:solidFill>
                  <a:srgbClr val="105B78"/>
                </a:solidFill>
              </a:rPr>
              <a:t>underutilized for nuclear data measurements</a:t>
            </a:r>
            <a:r>
              <a:rPr lang="en-US" sz="1800" dirty="0">
                <a:solidFill>
                  <a:srgbClr val="105B78"/>
                </a:solidFill>
              </a:rPr>
              <a:t>.</a:t>
            </a:r>
            <a:endParaRPr lang="en-US" sz="3200" dirty="0">
              <a:solidFill>
                <a:srgbClr val="105B7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71703-8C42-3726-0D06-3B2045B40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000" y="4724400"/>
            <a:ext cx="1964850" cy="1209138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8600BB4A-9C8A-8A68-B5B6-491AEFED41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333" r="4171" b="52963"/>
          <a:stretch/>
        </p:blipFill>
        <p:spPr>
          <a:xfrm>
            <a:off x="6615005" y="6179186"/>
            <a:ext cx="2595859" cy="433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62A62F-F635-475A-BB13-A14F63520F34}"/>
              </a:ext>
            </a:extLst>
          </p:cNvPr>
          <p:cNvSpPr txBox="1"/>
          <p:nvPr/>
        </p:nvSpPr>
        <p:spPr>
          <a:xfrm>
            <a:off x="7327581" y="5791200"/>
            <a:ext cx="226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sz="2000" b="1" dirty="0"/>
              <a:t>+</a:t>
            </a:r>
            <a:r>
              <a:rPr lang="en-GB" sz="2400" b="1" dirty="0"/>
              <a:t>   </a:t>
            </a:r>
            <a:r>
              <a:rPr lang="en-GB" sz="1600" b="1" dirty="0">
                <a:solidFill>
                  <a:srgbClr val="009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GB" sz="2400" b="1" dirty="0"/>
              <a:t>     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76CAE8-8E8A-BEF0-2F92-7FABA262DB05}"/>
                  </a:ext>
                </a:extLst>
              </p14:cNvPr>
              <p14:cNvContentPartPr/>
              <p14:nvPr/>
            </p14:nvContentPartPr>
            <p14:xfrm>
              <a:off x="7572135" y="4785270"/>
              <a:ext cx="720" cy="956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76CAE8-8E8A-BEF0-2F92-7FABA262DB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54135" y="4776273"/>
                <a:ext cx="36000" cy="974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DCE463-7C8D-8D14-1BB3-2FA097254A47}"/>
                  </a:ext>
                </a:extLst>
              </p14:cNvPr>
              <p14:cNvContentPartPr/>
              <p14:nvPr/>
            </p14:nvContentPartPr>
            <p14:xfrm rot="21442887">
              <a:off x="7584987" y="5495445"/>
              <a:ext cx="170643" cy="257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DCE463-7C8D-8D14-1BB3-2FA097254A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21442887">
                <a:off x="7576006" y="5486445"/>
                <a:ext cx="188246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93E44B-D54A-C115-7B77-0696C20AA7D5}"/>
                  </a:ext>
                </a:extLst>
              </p14:cNvPr>
              <p14:cNvContentPartPr/>
              <p14:nvPr/>
            </p14:nvContentPartPr>
            <p14:xfrm>
              <a:off x="7756815" y="4788510"/>
              <a:ext cx="720" cy="699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93E44B-D54A-C115-7B77-0696C20AA7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38815" y="4779510"/>
                <a:ext cx="3600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BD8CC7-EB64-E59C-EAEA-B7EBF7651D63}"/>
                  </a:ext>
                </a:extLst>
              </p14:cNvPr>
              <p14:cNvContentPartPr/>
              <p14:nvPr/>
            </p14:nvContentPartPr>
            <p14:xfrm>
              <a:off x="7569255" y="4779510"/>
              <a:ext cx="184320" cy="19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BD8CC7-EB64-E59C-EAEA-B7EBF7651D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255" y="4770510"/>
                <a:ext cx="201960" cy="37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CA29AC1-C4D2-BE2D-CA40-45699BACB602}"/>
              </a:ext>
            </a:extLst>
          </p:cNvPr>
          <p:cNvSpPr txBox="1"/>
          <p:nvPr/>
        </p:nvSpPr>
        <p:spPr>
          <a:xfrm rot="19324254">
            <a:off x="7678749" y="4538333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0000"/>
                </a:solidFill>
              </a:rPr>
              <a:t>spill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350C15-966F-BDDE-BA06-82ABF962B4F2}"/>
              </a:ext>
            </a:extLst>
          </p:cNvPr>
          <p:cNvGrpSpPr/>
          <p:nvPr/>
        </p:nvGrpSpPr>
        <p:grpSpPr>
          <a:xfrm>
            <a:off x="7581855" y="4846110"/>
            <a:ext cx="146880" cy="714240"/>
            <a:chOff x="7581855" y="4846110"/>
            <a:chExt cx="14688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72B217-7D60-0FA9-1CD5-27FB27454045}"/>
                    </a:ext>
                  </a:extLst>
                </p14:cNvPr>
                <p14:cNvContentPartPr/>
                <p14:nvPr/>
              </p14:nvContentPartPr>
              <p14:xfrm>
                <a:off x="7581855" y="4846110"/>
                <a:ext cx="127800" cy="180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72B217-7D60-0FA9-1CD5-27FB274540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72855" y="4837092"/>
                  <a:ext cx="145440" cy="198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1139118-8729-5063-C194-0404C9C84122}"/>
                    </a:ext>
                  </a:extLst>
                </p14:cNvPr>
                <p14:cNvContentPartPr/>
                <p14:nvPr/>
              </p14:nvContentPartPr>
              <p14:xfrm>
                <a:off x="7617495" y="4994790"/>
                <a:ext cx="111240" cy="202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1139118-8729-5063-C194-0404C9C841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08495" y="4985790"/>
                  <a:ext cx="128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DAEA13-30CC-2121-74DF-0FD57386CFDA}"/>
                    </a:ext>
                  </a:extLst>
                </p14:cNvPr>
                <p14:cNvContentPartPr/>
                <p14:nvPr/>
              </p14:nvContentPartPr>
              <p14:xfrm>
                <a:off x="7584735" y="5230950"/>
                <a:ext cx="138240" cy="19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DAEA13-30CC-2121-74DF-0FD57386CF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75735" y="5221933"/>
                  <a:ext cx="155880" cy="212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3183368-638C-F344-9D81-53B589D5BD81}"/>
                    </a:ext>
                  </a:extLst>
                </p14:cNvPr>
                <p14:cNvContentPartPr/>
                <p14:nvPr/>
              </p14:nvContentPartPr>
              <p14:xfrm>
                <a:off x="7635855" y="5398710"/>
                <a:ext cx="87120" cy="161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3183368-638C-F344-9D81-53B589D5BD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6892" y="5389710"/>
                  <a:ext cx="104687" cy="179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866AE93-6D86-4E89-6C7E-AA6253FABB7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6701" b="6887"/>
          <a:stretch/>
        </p:blipFill>
        <p:spPr>
          <a:xfrm>
            <a:off x="9193160" y="4846111"/>
            <a:ext cx="2969579" cy="1796624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C8E20CD-F97B-495A-3D1E-D90EFB3FEEBF}"/>
              </a:ext>
            </a:extLst>
          </p:cNvPr>
          <p:cNvCxnSpPr>
            <a:cxnSpLocks/>
          </p:cNvCxnSpPr>
          <p:nvPr/>
        </p:nvCxnSpPr>
        <p:spPr>
          <a:xfrm flipV="1">
            <a:off x="7825453" y="4952573"/>
            <a:ext cx="1325" cy="2324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476DA1-D27C-65AF-1D8F-17CAECF66509}"/>
                  </a:ext>
                </a:extLst>
              </p14:cNvPr>
              <p14:cNvContentPartPr/>
              <p14:nvPr/>
            </p14:nvContentPartPr>
            <p14:xfrm>
              <a:off x="7271665" y="5133291"/>
              <a:ext cx="151920" cy="39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476DA1-D27C-65AF-1D8F-17CAECF6650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35665" y="5097612"/>
                <a:ext cx="223560" cy="1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1A9C3EC-2DA9-92C6-405C-F0521AA3A5A8}"/>
                  </a:ext>
                </a:extLst>
              </p14:cNvPr>
              <p14:cNvContentPartPr/>
              <p14:nvPr/>
            </p14:nvContentPartPr>
            <p14:xfrm>
              <a:off x="7598985" y="5485890"/>
              <a:ext cx="185040" cy="284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1A9C3EC-2DA9-92C6-405C-F0521AA3A5A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89985" y="5476890"/>
                <a:ext cx="2026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DEA7F3D-B640-C1AA-85CA-3E4D6B5FC9E8}"/>
                  </a:ext>
                </a:extLst>
              </p14:cNvPr>
              <p14:cNvContentPartPr/>
              <p14:nvPr/>
            </p14:nvContentPartPr>
            <p14:xfrm>
              <a:off x="7791285" y="5473425"/>
              <a:ext cx="72792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DEA7F3D-B640-C1AA-85CA-3E4D6B5FC9E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82285" y="5464425"/>
                <a:ext cx="74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8C6459D-CE4E-6A90-EFAA-8EC919A5CA9C}"/>
                  </a:ext>
                </a:extLst>
              </p14:cNvPr>
              <p14:cNvContentPartPr/>
              <p14:nvPr/>
            </p14:nvContentPartPr>
            <p14:xfrm>
              <a:off x="7610370" y="5761065"/>
              <a:ext cx="90972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8C6459D-CE4E-6A90-EFAA-8EC919A5CA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01374" y="5752065"/>
                <a:ext cx="927353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A406DBC-A243-147C-AD35-4ED0979570D8}"/>
                  </a:ext>
                </a:extLst>
              </p14:cNvPr>
              <p14:cNvContentPartPr/>
              <p14:nvPr/>
            </p14:nvContentPartPr>
            <p14:xfrm>
              <a:off x="8515770" y="5484225"/>
              <a:ext cx="360" cy="273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A406DBC-A243-147C-AD35-4ED0979570D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06770" y="5475225"/>
                <a:ext cx="18000" cy="291600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9F6B816B-0B72-6830-ADE1-C4A9FDA67EB5}"/>
              </a:ext>
            </a:extLst>
          </p:cNvPr>
          <p:cNvSpPr txBox="1"/>
          <p:nvPr/>
        </p:nvSpPr>
        <p:spPr>
          <a:xfrm>
            <a:off x="8150460" y="5179646"/>
            <a:ext cx="851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4F8B"/>
                </a:solidFill>
              </a:rPr>
              <a:t>beam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E4E4FEA-121D-BE0F-DABE-35296FA0962A}"/>
              </a:ext>
            </a:extLst>
          </p:cNvPr>
          <p:cNvSpPr txBox="1"/>
          <p:nvPr/>
        </p:nvSpPr>
        <p:spPr>
          <a:xfrm>
            <a:off x="7236587" y="6532260"/>
            <a:ext cx="170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9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 Quad </a:t>
            </a:r>
            <a:r>
              <a:rPr lang="el-GR" sz="1600">
                <a:solidFill>
                  <a:srgbClr val="009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1600">
                <a:solidFill>
                  <a:srgbClr val="009C00"/>
                </a:solidFill>
              </a:rPr>
              <a:t>Q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EE7A10D-CB29-5E73-2A28-716655C24EE0}"/>
              </a:ext>
            </a:extLst>
          </p:cNvPr>
          <p:cNvCxnSpPr>
            <a:cxnSpLocks/>
          </p:cNvCxnSpPr>
          <p:nvPr/>
        </p:nvCxnSpPr>
        <p:spPr>
          <a:xfrm flipH="1">
            <a:off x="7992508" y="5390091"/>
            <a:ext cx="228042" cy="0"/>
          </a:xfrm>
          <a:prstGeom prst="straightConnector1">
            <a:avLst/>
          </a:prstGeom>
          <a:ln w="19050">
            <a:solidFill>
              <a:srgbClr val="004F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CBD478D-4AA8-D91A-4434-6D9E2AFF49E6}"/>
              </a:ext>
            </a:extLst>
          </p:cNvPr>
          <p:cNvSpPr txBox="1"/>
          <p:nvPr/>
        </p:nvSpPr>
        <p:spPr>
          <a:xfrm>
            <a:off x="9404490" y="5770290"/>
            <a:ext cx="1998615" cy="55399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i="1" dirty="0">
                <a:solidFill>
                  <a:srgbClr val="7030A0"/>
                </a:solidFill>
              </a:rPr>
              <a:t>Controlled Detector Event Rate</a:t>
            </a:r>
            <a:endParaRPr lang="en-GB" sz="1500" b="1" i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EFA1C-15D5-E309-9269-E551858DD07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39695" y="2091383"/>
            <a:ext cx="1756087" cy="2279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6AA16-3CCF-457E-C0E6-674A5919355B}"/>
              </a:ext>
            </a:extLst>
          </p:cNvPr>
          <p:cNvPicPr>
            <a:picLocks noChangeAspect="1"/>
          </p:cNvPicPr>
          <p:nvPr/>
        </p:nvPicPr>
        <p:blipFill>
          <a:blip r:embed="rId34"/>
          <a:srcRect l="3309" r="93100" b="15980"/>
          <a:stretch/>
        </p:blipFill>
        <p:spPr>
          <a:xfrm rot="5400000">
            <a:off x="10760122" y="4020107"/>
            <a:ext cx="114300" cy="1618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AC94AE-594F-A110-D43D-33B6B5AF8044}"/>
              </a:ext>
            </a:extLst>
          </p:cNvPr>
          <p:cNvSpPr txBox="1"/>
          <p:nvPr/>
        </p:nvSpPr>
        <p:spPr>
          <a:xfrm>
            <a:off x="10007948" y="6629627"/>
            <a:ext cx="1703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R. Singh (GSI), Feb. 8</a:t>
            </a:r>
            <a:r>
              <a:rPr lang="en-US" sz="800" i="1" baseline="30000" dirty="0"/>
              <a:t>th</a:t>
            </a:r>
            <a:r>
              <a:rPr lang="en-US" sz="800" i="1" dirty="0"/>
              <a:t> 2021</a:t>
            </a:r>
            <a:endParaRPr lang="en-GB" sz="800" i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9D1679-E96F-9729-EC7F-1251461CA37E}"/>
              </a:ext>
            </a:extLst>
          </p:cNvPr>
          <p:cNvCxnSpPr>
            <a:cxnSpLocks/>
          </p:cNvCxnSpPr>
          <p:nvPr/>
        </p:nvCxnSpPr>
        <p:spPr>
          <a:xfrm flipV="1">
            <a:off x="6822440" y="4451621"/>
            <a:ext cx="5167630" cy="3910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B3FB3E8-36E7-943C-5463-4EF46645E73B}"/>
              </a:ext>
            </a:extLst>
          </p:cNvPr>
          <p:cNvSpPr txBox="1"/>
          <p:nvPr/>
        </p:nvSpPr>
        <p:spPr>
          <a:xfrm>
            <a:off x="9174123" y="2098194"/>
            <a:ext cx="4634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Target</a:t>
            </a:r>
            <a:endParaRPr lang="en-GB" sz="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FE422A-84A6-C88C-BE9D-46ACB2AA28DA}"/>
              </a:ext>
            </a:extLst>
          </p:cNvPr>
          <p:cNvSpPr txBox="1"/>
          <p:nvPr/>
        </p:nvSpPr>
        <p:spPr>
          <a:xfrm rot="16200000">
            <a:off x="6257803" y="3096275"/>
            <a:ext cx="2200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Oct. 25 NNDC Experiment @ NSRL</a:t>
            </a:r>
            <a:endParaRPr lang="en-GB" sz="9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63EF25-7AE0-123B-A258-B0D9EC28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011"/>
          <a:stretch/>
        </p:blipFill>
        <p:spPr>
          <a:xfrm>
            <a:off x="10446964" y="2918108"/>
            <a:ext cx="1543106" cy="1495853"/>
          </a:xfrm>
          <a:prstGeom prst="rect">
            <a:avLst/>
          </a:prstGeom>
        </p:spPr>
      </p:pic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170CF62D-C194-53C5-0016-D8B2C00EF46E}"/>
              </a:ext>
            </a:extLst>
          </p:cNvPr>
          <p:cNvCxnSpPr>
            <a:cxnSpLocks/>
          </p:cNvCxnSpPr>
          <p:nvPr/>
        </p:nvCxnSpPr>
        <p:spPr>
          <a:xfrm>
            <a:off x="6504476" y="2998346"/>
            <a:ext cx="617592" cy="20239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111D572-15F8-165B-9DB3-57ECE43FB2B6}"/>
              </a:ext>
            </a:extLst>
          </p:cNvPr>
          <p:cNvCxnSpPr>
            <a:cxnSpLocks/>
          </p:cNvCxnSpPr>
          <p:nvPr/>
        </p:nvCxnSpPr>
        <p:spPr>
          <a:xfrm>
            <a:off x="5622307" y="5884254"/>
            <a:ext cx="803002" cy="282962"/>
          </a:xfrm>
          <a:prstGeom prst="bentConnector3">
            <a:avLst>
              <a:gd name="adj1" fmla="val 59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1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C8D580-3E9D-520C-6934-8E18C66DBCF7}"/>
              </a:ext>
            </a:extLst>
          </p:cNvPr>
          <p:cNvCxnSpPr>
            <a:cxnSpLocks/>
          </p:cNvCxnSpPr>
          <p:nvPr/>
        </p:nvCxnSpPr>
        <p:spPr>
          <a:xfrm flipV="1">
            <a:off x="765017" y="3226033"/>
            <a:ext cx="0" cy="9896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8275F81-E93F-B336-2711-A134186C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688973"/>
          </a:xfrm>
        </p:spPr>
        <p:txBody>
          <a:bodyPr/>
          <a:lstStyle/>
          <a:p>
            <a:r>
              <a:rPr lang="en-US" dirty="0"/>
              <a:t>Anticipated Project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D10C-D82D-FDF0-6BEA-409F4D2F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53" y="5197424"/>
            <a:ext cx="11049000" cy="1412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u="sng" dirty="0"/>
              <a:t>“Deliverables”</a:t>
            </a:r>
          </a:p>
          <a:p>
            <a:endParaRPr lang="en-US" sz="400" u="sng" dirty="0"/>
          </a:p>
          <a:p>
            <a:pPr marL="0" indent="0">
              <a:spcBef>
                <a:spcPts val="0"/>
              </a:spcBef>
            </a:pPr>
            <a:r>
              <a:rPr lang="en-US" sz="2000" dirty="0"/>
              <a:t>At the conclusion of this proposal… produced cross-section data, new beam delivery technique for NSRL, and report on the necessary experimental setup recommended for future experiments. </a:t>
            </a:r>
          </a:p>
          <a:p>
            <a:pPr marL="0" indent="0"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2DC94-7207-222E-4D79-5702A7F8E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891F01-9647-48C5-B2DB-CC6EA544571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90506-13D3-33CD-014B-5812A191D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3" y="2691767"/>
            <a:ext cx="11459633" cy="562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3896BD-4483-3611-DE9E-2C9452555E76}"/>
              </a:ext>
            </a:extLst>
          </p:cNvPr>
          <p:cNvSpPr txBox="1"/>
          <p:nvPr/>
        </p:nvSpPr>
        <p:spPr>
          <a:xfrm>
            <a:off x="2794001" y="235029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FY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0FB78-D45F-10BF-6C84-CC95A542ED21}"/>
              </a:ext>
            </a:extLst>
          </p:cNvPr>
          <p:cNvSpPr txBox="1"/>
          <p:nvPr/>
        </p:nvSpPr>
        <p:spPr>
          <a:xfrm>
            <a:off x="8254999" y="234077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FY 2027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BB543D-04EF-98CA-6E98-03F42F53284E}"/>
              </a:ext>
            </a:extLst>
          </p:cNvPr>
          <p:cNvSpPr txBox="1">
            <a:spLocks/>
          </p:cNvSpPr>
          <p:nvPr/>
        </p:nvSpPr>
        <p:spPr>
          <a:xfrm>
            <a:off x="571498" y="1225550"/>
            <a:ext cx="11459633" cy="1042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sz="2200" dirty="0"/>
              <a:t>Leveraging ongoing efforts at </a:t>
            </a:r>
            <a:r>
              <a:rPr lang="en-US" sz="2200"/>
              <a:t>the NSRL/CAD…</a:t>
            </a:r>
            <a:endParaRPr lang="en-US" sz="2200" dirty="0"/>
          </a:p>
          <a:p>
            <a:pPr marL="342900" indent="-34290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2022-2024, booster/NSRL slow extraction simulation model (BMAD)</a:t>
            </a:r>
          </a:p>
          <a:p>
            <a:pPr marL="342900" indent="-34290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During Fy25, CAD controls and operations will begin commissioning the AC quad</a:t>
            </a:r>
          </a:p>
          <a:p>
            <a:pPr marL="342900" indent="-34290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Fy25 Q4, tune AC quad function for spill smoothing in normal NSRL spill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DCB5CB-8A06-6957-0969-9511CDBD592A}"/>
              </a:ext>
            </a:extLst>
          </p:cNvPr>
          <p:cNvCxnSpPr>
            <a:cxnSpLocks/>
          </p:cNvCxnSpPr>
          <p:nvPr/>
        </p:nvCxnSpPr>
        <p:spPr>
          <a:xfrm flipV="1">
            <a:off x="571500" y="2284334"/>
            <a:ext cx="10852150" cy="278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5E3F25-1591-D71A-2E01-4E95008ED44B}"/>
              </a:ext>
            </a:extLst>
          </p:cNvPr>
          <p:cNvSpPr txBox="1"/>
          <p:nvPr/>
        </p:nvSpPr>
        <p:spPr>
          <a:xfrm>
            <a:off x="428552" y="4215653"/>
            <a:ext cx="272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Procure targets, shielding, &amp; detectors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3BEBCA-961F-A0B7-1F8E-8164087B41F0}"/>
              </a:ext>
            </a:extLst>
          </p:cNvPr>
          <p:cNvSpPr txBox="1"/>
          <p:nvPr/>
        </p:nvSpPr>
        <p:spPr>
          <a:xfrm>
            <a:off x="3724575" y="3500057"/>
            <a:ext cx="1939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GB" dirty="0"/>
              <a:t>SRL beam time</a:t>
            </a:r>
            <a:br>
              <a:rPr lang="en-GB" dirty="0"/>
            </a:br>
            <a:r>
              <a:rPr lang="en-GB" sz="1600" dirty="0"/>
              <a:t>“Test beam”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2D8F6-07F7-EA71-F1CC-35C5BF2B3DEF}"/>
              </a:ext>
            </a:extLst>
          </p:cNvPr>
          <p:cNvSpPr txBox="1"/>
          <p:nvPr/>
        </p:nvSpPr>
        <p:spPr>
          <a:xfrm>
            <a:off x="865300" y="3518461"/>
            <a:ext cx="264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Develop AC quadrupole pulsed beam 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68C6A-B077-EE5B-E287-92CC5B09CB8B}"/>
              </a:ext>
            </a:extLst>
          </p:cNvPr>
          <p:cNvSpPr txBox="1"/>
          <p:nvPr/>
        </p:nvSpPr>
        <p:spPr>
          <a:xfrm>
            <a:off x="9088718" y="3399466"/>
            <a:ext cx="231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analysis, reporting, publication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F7E02C-FD4C-1CCD-3E92-37DE24C1F52F}"/>
              </a:ext>
            </a:extLst>
          </p:cNvPr>
          <p:cNvCxnSpPr>
            <a:cxnSpLocks/>
          </p:cNvCxnSpPr>
          <p:nvPr/>
        </p:nvCxnSpPr>
        <p:spPr>
          <a:xfrm flipV="1">
            <a:off x="571500" y="5002078"/>
            <a:ext cx="10852150" cy="278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73EB146B-289F-2A4F-EAD1-93C95B19E347}"/>
              </a:ext>
            </a:extLst>
          </p:cNvPr>
          <p:cNvSpPr/>
          <p:nvPr/>
        </p:nvSpPr>
        <p:spPr>
          <a:xfrm rot="5400000">
            <a:off x="2022581" y="2315127"/>
            <a:ext cx="267973" cy="2118619"/>
          </a:xfrm>
          <a:prstGeom prst="rightBrace">
            <a:avLst>
              <a:gd name="adj1" fmla="val 0"/>
              <a:gd name="adj2" fmla="val 500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D180DCFC-C0EA-AE54-3844-DA25B2B66ED8}"/>
              </a:ext>
            </a:extLst>
          </p:cNvPr>
          <p:cNvSpPr/>
          <p:nvPr/>
        </p:nvSpPr>
        <p:spPr>
          <a:xfrm rot="5400000">
            <a:off x="9946708" y="1844669"/>
            <a:ext cx="239072" cy="3108511"/>
          </a:xfrm>
          <a:prstGeom prst="rightBrace">
            <a:avLst>
              <a:gd name="adj1" fmla="val 0"/>
              <a:gd name="adj2" fmla="val 2837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BEBD1736-3E41-F2BB-5685-4AB3919EB629}"/>
              </a:ext>
            </a:extLst>
          </p:cNvPr>
          <p:cNvSpPr/>
          <p:nvPr/>
        </p:nvSpPr>
        <p:spPr>
          <a:xfrm rot="5400000">
            <a:off x="5079202" y="2710063"/>
            <a:ext cx="166352" cy="1360738"/>
          </a:xfrm>
          <a:prstGeom prst="rightBrace">
            <a:avLst>
              <a:gd name="adj1" fmla="val 0"/>
              <a:gd name="adj2" fmla="val 8036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9028C-806C-F885-986C-50403FC5CE31}"/>
              </a:ext>
            </a:extLst>
          </p:cNvPr>
          <p:cNvSpPr txBox="1"/>
          <p:nvPr/>
        </p:nvSpPr>
        <p:spPr>
          <a:xfrm>
            <a:off x="6159053" y="3503328"/>
            <a:ext cx="193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GB" dirty="0"/>
              <a:t>SRL beam time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7017C9E-5EB7-ACC8-00B3-B2B77F0A2828}"/>
              </a:ext>
            </a:extLst>
          </p:cNvPr>
          <p:cNvSpPr/>
          <p:nvPr/>
        </p:nvSpPr>
        <p:spPr>
          <a:xfrm rot="5400000">
            <a:off x="7054842" y="2808559"/>
            <a:ext cx="237532" cy="1234060"/>
          </a:xfrm>
          <a:prstGeom prst="rightBrace">
            <a:avLst>
              <a:gd name="adj1" fmla="val 0"/>
              <a:gd name="adj2" fmla="val 4361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8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8279-9984-A835-C8A3-C76DAC36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2" y="366940"/>
            <a:ext cx="11049000" cy="629706"/>
          </a:xfrm>
        </p:spPr>
        <p:txBody>
          <a:bodyPr/>
          <a:lstStyle/>
          <a:p>
            <a:r>
              <a:rPr lang="en-US" dirty="0"/>
              <a:t>Proposal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9D421-E80E-2516-BC45-B139E259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35" y="1074951"/>
            <a:ext cx="8224860" cy="57359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/>
            <a:r>
              <a:rPr lang="en-US" sz="1900" dirty="0"/>
              <a:t>BNL is home to a versatile </a:t>
            </a:r>
            <a:r>
              <a:rPr lang="en-US" sz="1900" b="1" dirty="0">
                <a:solidFill>
                  <a:srgbClr val="105B78"/>
                </a:solidFill>
              </a:rPr>
              <a:t>high energy, heavy ion beam line </a:t>
            </a:r>
            <a:r>
              <a:rPr lang="en-US" sz="1900" dirty="0"/>
              <a:t>at NSRL and a team of expert nuclear data experimenters at the NNDC.</a:t>
            </a:r>
          </a:p>
          <a:p>
            <a:pPr marL="0" indent="0"/>
            <a:r>
              <a:rPr lang="en-US" sz="1900" dirty="0"/>
              <a:t>But NSRL is not designed for nuclear data experiments. This </a:t>
            </a:r>
            <a:r>
              <a:rPr lang="en-US" sz="1900" b="1" dirty="0">
                <a:solidFill>
                  <a:srgbClr val="105B78"/>
                </a:solidFill>
              </a:rPr>
              <a:t>presents both unique challenges and possibilities</a:t>
            </a:r>
            <a:r>
              <a:rPr lang="en-US" sz="1900" dirty="0"/>
              <a:t> to perform valuable measurements in the future…</a:t>
            </a:r>
            <a:br>
              <a:rPr lang="en-US" dirty="0"/>
            </a:br>
            <a:r>
              <a:rPr lang="en-US" sz="1200" dirty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 </a:t>
            </a:r>
            <a:r>
              <a:rPr lang="en-US" sz="2000" b="1" dirty="0">
                <a:solidFill>
                  <a:srgbClr val="105B78"/>
                </a:solidFill>
              </a:rPr>
              <a:t>novel micro-pulsed spill </a:t>
            </a:r>
            <a:r>
              <a:rPr lang="en-US" sz="2000" dirty="0"/>
              <a:t>technique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05B78"/>
                </a:solidFill>
              </a:rPr>
              <a:t>Characterize</a:t>
            </a:r>
            <a:r>
              <a:rPr lang="en-US" sz="2000" dirty="0"/>
              <a:t> “beam on” target room environment for </a:t>
            </a:r>
            <a:r>
              <a:rPr lang="en-US" sz="2000" b="1" dirty="0">
                <a:solidFill>
                  <a:srgbClr val="105B78"/>
                </a:solidFill>
              </a:rPr>
              <a:t>in-situ </a:t>
            </a:r>
            <a:r>
              <a:rPr lang="en-US" sz="2000" b="1" dirty="0" err="1">
                <a:solidFill>
                  <a:srgbClr val="105B78"/>
                </a:solidFill>
              </a:rPr>
              <a:t>HPGe</a:t>
            </a:r>
            <a:r>
              <a:rPr lang="en-US" sz="2000" b="1" dirty="0">
                <a:solidFill>
                  <a:srgbClr val="105B78"/>
                </a:solidFill>
              </a:rPr>
              <a:t> measurements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Measure double diff. </a:t>
            </a:r>
            <a:r>
              <a:rPr lang="en-US" sz="2000" b="1" dirty="0">
                <a:solidFill>
                  <a:srgbClr val="105B78"/>
                </a:solidFill>
              </a:rPr>
              <a:t>light ion fragments </a:t>
            </a:r>
            <a:r>
              <a:rPr lang="en-US" sz="2000" dirty="0"/>
              <a:t>(identified as highly needed by DoE and NASA) and </a:t>
            </a:r>
            <a:r>
              <a:rPr lang="en-US" sz="2000" b="1" dirty="0">
                <a:solidFill>
                  <a:srgbClr val="105B78"/>
                </a:solidFill>
              </a:rPr>
              <a:t>prompt gamma reaction </a:t>
            </a:r>
            <a:r>
              <a:rPr lang="en-US" sz="2000" dirty="0">
                <a:solidFill>
                  <a:srgbClr val="105B78"/>
                </a:solidFill>
              </a:rPr>
              <a:t>products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05B78"/>
                </a:solidFill>
              </a:rPr>
              <a:t>Integrate cross-section data </a:t>
            </a:r>
            <a:r>
              <a:rPr lang="en-US" sz="2000" dirty="0"/>
              <a:t>into appropriate databases if possible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1900" dirty="0"/>
              <a:t>If successful, this </a:t>
            </a:r>
            <a:r>
              <a:rPr lang="en-US" sz="1900" b="1" dirty="0">
                <a:solidFill>
                  <a:srgbClr val="105B78"/>
                </a:solidFill>
              </a:rPr>
              <a:t>proposal intends to add new techniques </a:t>
            </a:r>
            <a:r>
              <a:rPr lang="en-US" sz="1900" dirty="0"/>
              <a:t>and</a:t>
            </a:r>
            <a:r>
              <a:rPr lang="en-US" sz="1900" b="1" dirty="0">
                <a:solidFill>
                  <a:srgbClr val="105B78"/>
                </a:solidFill>
              </a:rPr>
              <a:t> capabilities to an existing beam line</a:t>
            </a:r>
            <a:r>
              <a:rPr lang="en-US" sz="1900" dirty="0"/>
              <a:t> to enable new opportunities for this emerging programmatic need in </a:t>
            </a:r>
            <a:r>
              <a:rPr lang="en-US" sz="1900" b="1" dirty="0">
                <a:solidFill>
                  <a:srgbClr val="105B78"/>
                </a:solidFill>
              </a:rPr>
              <a:t>support </a:t>
            </a:r>
            <a:r>
              <a:rPr lang="en-US" sz="1900" dirty="0">
                <a:solidFill>
                  <a:srgbClr val="105B78"/>
                </a:solidFill>
              </a:rPr>
              <a:t>of</a:t>
            </a:r>
            <a:r>
              <a:rPr lang="en-US" sz="1900" b="1" dirty="0">
                <a:solidFill>
                  <a:srgbClr val="105B78"/>
                </a:solidFill>
              </a:rPr>
              <a:t> large, administrative goals</a:t>
            </a:r>
            <a:r>
              <a:rPr lang="en-US" sz="19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44562-877A-F954-2B79-A507D788C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59842-DF7F-B570-DFC0-21C2A21D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670" y="3838731"/>
            <a:ext cx="3499853" cy="2992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9017B3-7D8B-7E52-0EA2-20E56F3B81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011"/>
          <a:stretch/>
        </p:blipFill>
        <p:spPr>
          <a:xfrm>
            <a:off x="8782220" y="722824"/>
            <a:ext cx="3178106" cy="3080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8C10D-A356-B336-B864-55013701A426}"/>
              </a:ext>
            </a:extLst>
          </p:cNvPr>
          <p:cNvSpPr txBox="1"/>
          <p:nvPr/>
        </p:nvSpPr>
        <p:spPr>
          <a:xfrm>
            <a:off x="9265481" y="339357"/>
            <a:ext cx="221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Oct. 25 NNDC Prompt Gamma Measurement @ NSRL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33276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32ED-5D20-131B-EBBA-53BEF831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12" y="83848"/>
            <a:ext cx="11049000" cy="2664247"/>
          </a:xfrm>
        </p:spPr>
        <p:txBody>
          <a:bodyPr>
            <a:normAutofit/>
          </a:bodyPr>
          <a:lstStyle/>
          <a:p>
            <a:r>
              <a:rPr lang="en-US" b="1" dirty="0"/>
              <a:t>Backup Slide: </a:t>
            </a:r>
            <a:br>
              <a:rPr lang="en-US" b="1" dirty="0"/>
            </a:br>
            <a:r>
              <a:rPr lang="en-US" b="1" dirty="0"/>
              <a:t>Example experimental setup</a:t>
            </a:r>
            <a:br>
              <a:rPr lang="en-US" b="1" dirty="0"/>
            </a:br>
            <a:r>
              <a:rPr lang="en-US" b="1" dirty="0"/>
              <a:t>   </a:t>
            </a:r>
            <a:r>
              <a:rPr lang="en-US" sz="2400" b="0" dirty="0"/>
              <a:t>(simultaneous measurement scheme)</a:t>
            </a:r>
            <a:br>
              <a:rPr lang="en-US" sz="2400" b="0" dirty="0"/>
            </a:br>
            <a:endParaRPr lang="en-GB" b="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B64C5C4-B4CC-7678-4258-BCBDE8E4F28C}"/>
              </a:ext>
            </a:extLst>
          </p:cNvPr>
          <p:cNvGrpSpPr/>
          <p:nvPr/>
        </p:nvGrpSpPr>
        <p:grpSpPr>
          <a:xfrm>
            <a:off x="2491708" y="2434545"/>
            <a:ext cx="7835395" cy="3908330"/>
            <a:chOff x="2445001" y="2552300"/>
            <a:chExt cx="7063238" cy="33981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8E901A-783A-2522-8CD3-E6177D3E5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5001" y="2563543"/>
              <a:ext cx="6708000" cy="20916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B7CA9E-31BC-B9BB-458E-BFD02B005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207"/>
            <a:stretch/>
          </p:blipFill>
          <p:spPr>
            <a:xfrm>
              <a:off x="5040076" y="2559892"/>
              <a:ext cx="4468163" cy="21049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B2FD9C-E702-60B2-0F65-5C066734E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385" y="3241505"/>
              <a:ext cx="1891927" cy="62324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0B900E-F501-1E86-6760-6C32AFCC9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17529" b="17878"/>
            <a:stretch/>
          </p:blipFill>
          <p:spPr>
            <a:xfrm rot="3540000">
              <a:off x="3684606" y="4456420"/>
              <a:ext cx="1458508" cy="102624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404ACD-DF1E-4FA8-8697-8F87440D82D6}"/>
                </a:ext>
              </a:extLst>
            </p:cNvPr>
            <p:cNvSpPr/>
            <p:nvPr/>
          </p:nvSpPr>
          <p:spPr>
            <a:xfrm>
              <a:off x="4917691" y="4080171"/>
              <a:ext cx="289111" cy="1593476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5B1042-C060-CEF1-6459-2212ADC84621}"/>
                </a:ext>
              </a:extLst>
            </p:cNvPr>
            <p:cNvSpPr/>
            <p:nvPr/>
          </p:nvSpPr>
          <p:spPr>
            <a:xfrm>
              <a:off x="3581515" y="4073617"/>
              <a:ext cx="289111" cy="1593476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5392C7-02B8-43B2-F8DD-3C4ADD57B983}"/>
                </a:ext>
              </a:extLst>
            </p:cNvPr>
            <p:cNvSpPr/>
            <p:nvPr/>
          </p:nvSpPr>
          <p:spPr>
            <a:xfrm rot="5400000">
              <a:off x="4253325" y="4717276"/>
              <a:ext cx="280413" cy="1626539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A18E8B9-A79F-9D88-0065-7D95EDD0116C}"/>
                    </a:ext>
                  </a:extLst>
                </p14:cNvPr>
                <p14:cNvContentPartPr/>
                <p14:nvPr/>
              </p14:nvContentPartPr>
              <p14:xfrm>
                <a:off x="3252111" y="3754537"/>
                <a:ext cx="432360" cy="71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A18E8B9-A79F-9D88-0065-7D95EDD011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19976" y="3723566"/>
                  <a:ext cx="496954" cy="13389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C522C83-0085-0096-5BEA-F506EA9952FC}"/>
                </a:ext>
              </a:extLst>
            </p:cNvPr>
            <p:cNvGrpSpPr/>
            <p:nvPr/>
          </p:nvGrpSpPr>
          <p:grpSpPr>
            <a:xfrm>
              <a:off x="3143322" y="3732575"/>
              <a:ext cx="266040" cy="84600"/>
              <a:chOff x="5752410" y="4381485"/>
              <a:chExt cx="266040" cy="8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8BAEB9BC-374C-631A-FC40-F27A9624D07A}"/>
                      </a:ext>
                    </a:extLst>
                  </p14:cNvPr>
                  <p14:cNvContentPartPr/>
                  <p14:nvPr/>
                </p14:nvContentPartPr>
                <p14:xfrm>
                  <a:off x="5752410" y="4434405"/>
                  <a:ext cx="266040" cy="24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8BAEB9BC-374C-631A-FC40-F27A9624D07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20291" y="4403334"/>
                    <a:ext cx="330603" cy="86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C358D6DD-8816-F1A2-334C-233BDDC938D6}"/>
                      </a:ext>
                    </a:extLst>
                  </p14:cNvPr>
                  <p14:cNvContentPartPr/>
                  <p14:nvPr/>
                </p14:nvContentPartPr>
                <p14:xfrm>
                  <a:off x="5768250" y="4381485"/>
                  <a:ext cx="59040" cy="84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C358D6DD-8816-F1A2-334C-233BDDC938D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36135" y="4350152"/>
                    <a:ext cx="123595" cy="14695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835224-6F30-F2CD-03B8-4DBA7AE77B55}"/>
                    </a:ext>
                  </a:extLst>
                </p14:cNvPr>
                <p14:cNvContentPartPr/>
                <p14:nvPr/>
              </p14:nvContentPartPr>
              <p14:xfrm>
                <a:off x="3936042" y="3818255"/>
                <a:ext cx="212040" cy="21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835224-6F30-F2CD-03B8-4DBA7AE77B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03570" y="3786934"/>
                  <a:ext cx="276659" cy="274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F5C6A1-5484-DDA8-4F16-73DE0907207C}"/>
                    </a:ext>
                  </a:extLst>
                </p14:cNvPr>
                <p14:cNvContentPartPr/>
                <p14:nvPr/>
              </p14:nvContentPartPr>
              <p14:xfrm>
                <a:off x="4180122" y="3937775"/>
                <a:ext cx="706320" cy="258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F5C6A1-5484-DDA8-4F16-73DE090720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47987" y="3906488"/>
                  <a:ext cx="770915" cy="320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1F67556-844B-0023-7527-1DE9B9476FD5}"/>
                    </a:ext>
                  </a:extLst>
                </p14:cNvPr>
                <p14:cNvContentPartPr/>
                <p14:nvPr/>
              </p14:nvContentPartPr>
              <p14:xfrm>
                <a:off x="4780242" y="3919055"/>
                <a:ext cx="196560" cy="10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1F67556-844B-0023-7527-1DE9B9476F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47753" y="3888113"/>
                  <a:ext cx="261214" cy="171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6FF644D-5517-F98E-088F-EC8C2E5DD463}"/>
                    </a:ext>
                  </a:extLst>
                </p14:cNvPr>
                <p14:cNvContentPartPr/>
                <p14:nvPr/>
              </p14:nvContentPartPr>
              <p14:xfrm>
                <a:off x="6864282" y="3530780"/>
                <a:ext cx="257400" cy="74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6FF644D-5517-F98E-088F-EC8C2E5DD4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32148" y="3499802"/>
                  <a:ext cx="321993" cy="136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BCF9ED-C1E9-2CA9-49D3-9536EEC87ABF}"/>
                    </a:ext>
                  </a:extLst>
                </p14:cNvPr>
                <p14:cNvContentPartPr/>
                <p14:nvPr/>
              </p14:nvContentPartPr>
              <p14:xfrm>
                <a:off x="3349602" y="2722220"/>
                <a:ext cx="151200" cy="15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BCF9ED-C1E9-2CA9-49D3-9536EEC87A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7086" y="2690949"/>
                  <a:ext cx="215907" cy="221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EB6F7A-9D5C-D459-DFAE-6AA97EE89717}"/>
                    </a:ext>
                  </a:extLst>
                </p14:cNvPr>
                <p14:cNvContentPartPr/>
                <p14:nvPr/>
              </p14:nvContentPartPr>
              <p14:xfrm>
                <a:off x="2728602" y="3150260"/>
                <a:ext cx="1334880" cy="16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EB6F7A-9D5C-D459-DFAE-6AA97EE897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6147" y="3118953"/>
                  <a:ext cx="1399466" cy="223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2E226E-7331-5A02-22CE-166D500B3899}"/>
                    </a:ext>
                  </a:extLst>
                </p14:cNvPr>
                <p14:cNvContentPartPr/>
                <p14:nvPr/>
              </p14:nvContentPartPr>
              <p14:xfrm>
                <a:off x="4854402" y="3656060"/>
                <a:ext cx="360" cy="209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2E226E-7331-5A02-22CE-166D500B38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8402" y="3624781"/>
                  <a:ext cx="72000" cy="272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046872-A6AA-81DD-FCD3-FC5AF29B7069}"/>
                    </a:ext>
                  </a:extLst>
                </p14:cNvPr>
                <p14:cNvContentPartPr/>
                <p14:nvPr/>
              </p14:nvContentPartPr>
              <p14:xfrm>
                <a:off x="5056362" y="3534380"/>
                <a:ext cx="7920" cy="217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046872-A6AA-81DD-FCD3-FC5AF29B70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23692" y="3503094"/>
                  <a:ext cx="73590" cy="279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F87F66-937E-3D35-7280-1AA36EF196C3}"/>
                    </a:ext>
                  </a:extLst>
                </p14:cNvPr>
                <p14:cNvContentPartPr/>
                <p14:nvPr/>
              </p14:nvContentPartPr>
              <p14:xfrm>
                <a:off x="5056362" y="3800780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F87F66-937E-3D35-7280-1AA36EF196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20722" y="37647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53C56CE-83DB-0CAD-4F84-002E973B7E5D}"/>
                    </a:ext>
                  </a:extLst>
                </p14:cNvPr>
                <p14:cNvContentPartPr/>
                <p14:nvPr/>
              </p14:nvContentPartPr>
              <p14:xfrm>
                <a:off x="4941162" y="2986100"/>
                <a:ext cx="104040" cy="88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53C56CE-83DB-0CAD-4F84-002E973B7E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09075" y="2955120"/>
                  <a:ext cx="168538" cy="150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035BBE-EEC8-A380-9FFF-F77111C39C46}"/>
                    </a:ext>
                  </a:extLst>
                </p14:cNvPr>
                <p14:cNvContentPartPr/>
                <p14:nvPr/>
              </p14:nvContentPartPr>
              <p14:xfrm>
                <a:off x="4989762" y="3112820"/>
                <a:ext cx="328680" cy="15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035BBE-EEC8-A380-9FFF-F77111C39C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57316" y="3081516"/>
                  <a:ext cx="393248" cy="220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31203B-5DED-4F27-712C-C5F0139F03C3}"/>
                    </a:ext>
                  </a:extLst>
                </p14:cNvPr>
                <p14:cNvContentPartPr/>
                <p14:nvPr/>
              </p14:nvContentPartPr>
              <p14:xfrm>
                <a:off x="4910922" y="3358700"/>
                <a:ext cx="100440" cy="401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31203B-5DED-4F27-712C-C5F0139F03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8417" y="3327410"/>
                  <a:ext cx="165125" cy="46402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B25B1BB-AB24-0F6C-DED0-5B230D5A1F3F}"/>
                </a:ext>
              </a:extLst>
            </p:cNvPr>
            <p:cNvGrpSpPr/>
            <p:nvPr/>
          </p:nvGrpSpPr>
          <p:grpSpPr>
            <a:xfrm>
              <a:off x="4107762" y="2552300"/>
              <a:ext cx="1041480" cy="767160"/>
              <a:chOff x="6716850" y="3201210"/>
              <a:chExt cx="1041480" cy="767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86DB008E-6AF2-5006-BB6B-B80F273166E1}"/>
                      </a:ext>
                    </a:extLst>
                  </p14:cNvPr>
                  <p14:cNvContentPartPr/>
                  <p14:nvPr/>
                </p14:nvContentPartPr>
                <p14:xfrm>
                  <a:off x="6967410" y="3333690"/>
                  <a:ext cx="131040" cy="2091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86DB008E-6AF2-5006-BB6B-B80F273166E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934974" y="3302425"/>
                    <a:ext cx="195587" cy="271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06C876-2342-18FA-9A07-25353D5F13EF}"/>
                      </a:ext>
                    </a:extLst>
                  </p14:cNvPr>
                  <p14:cNvContentPartPr/>
                  <p14:nvPr/>
                </p14:nvContentPartPr>
                <p14:xfrm>
                  <a:off x="6789210" y="3276450"/>
                  <a:ext cx="236520" cy="5162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06C876-2342-18FA-9A07-25353D5F13E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756766" y="3245144"/>
                    <a:ext cx="301084" cy="5785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5432CE44-6BA3-8906-38E2-35487FA9AAC6}"/>
                      </a:ext>
                    </a:extLst>
                  </p14:cNvPr>
                  <p14:cNvContentPartPr/>
                  <p14:nvPr/>
                </p14:nvContentPartPr>
                <p14:xfrm>
                  <a:off x="6716850" y="3201210"/>
                  <a:ext cx="1041480" cy="7671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5432CE44-6BA3-8906-38E2-35487FA9AAC6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84405" y="3170210"/>
                    <a:ext cx="1106045" cy="82947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B1A2A16-FB3C-9D36-6347-9DA4330270F9}"/>
                </a:ext>
              </a:extLst>
            </p:cNvPr>
            <p:cNvGrpSpPr/>
            <p:nvPr/>
          </p:nvGrpSpPr>
          <p:grpSpPr>
            <a:xfrm>
              <a:off x="4046202" y="3066020"/>
              <a:ext cx="961919" cy="839880"/>
              <a:chOff x="4046202" y="3066020"/>
              <a:chExt cx="961919" cy="83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9C8689B2-6C41-8090-5ECB-777B5FD60909}"/>
                      </a:ext>
                    </a:extLst>
                  </p14:cNvPr>
                  <p14:cNvContentPartPr/>
                  <p14:nvPr/>
                </p14:nvContentPartPr>
                <p14:xfrm>
                  <a:off x="3954547" y="2669576"/>
                  <a:ext cx="505983" cy="490642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9C8689B2-6C41-8090-5ECB-777B5FD6090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922416" y="2638598"/>
                    <a:ext cx="570570" cy="552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9F93817A-586C-3112-8A58-5920C2CADF6D}"/>
                      </a:ext>
                    </a:extLst>
                  </p14:cNvPr>
                  <p14:cNvContentPartPr/>
                  <p14:nvPr/>
                </p14:nvContentPartPr>
                <p14:xfrm>
                  <a:off x="4215326" y="2731269"/>
                  <a:ext cx="660134" cy="165617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9F93817A-586C-3112-8A58-5920C2CADF6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182871" y="2700275"/>
                    <a:ext cx="724719" cy="227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A3017E50-92AD-E79A-926B-A464D266D7C1}"/>
                      </a:ext>
                    </a:extLst>
                  </p14:cNvPr>
                  <p14:cNvContentPartPr/>
                  <p14:nvPr/>
                </p14:nvContentPartPr>
                <p14:xfrm>
                  <a:off x="4948143" y="3423550"/>
                  <a:ext cx="73481" cy="21199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A3017E50-92AD-E79A-926B-A464D266D7C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915629" y="3392550"/>
                    <a:ext cx="138183" cy="274303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CDD298F-B203-A95B-CB0F-2CD450E24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rcRect t="11690" r="6608" b="36528"/>
            <a:stretch/>
          </p:blipFill>
          <p:spPr>
            <a:xfrm>
              <a:off x="5437903" y="3638004"/>
              <a:ext cx="580754" cy="12943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AD23287-56BD-076D-4A06-0B25FBB2D20A}"/>
                    </a:ext>
                  </a:extLst>
                </p14:cNvPr>
                <p14:cNvContentPartPr/>
                <p14:nvPr/>
              </p14:nvContentPartPr>
              <p14:xfrm>
                <a:off x="5442402" y="3857825"/>
                <a:ext cx="553680" cy="164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AD23287-56BD-076D-4A06-0B25FBB2D20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09966" y="3826538"/>
                  <a:ext cx="618227" cy="2271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F454E31-8673-CB40-99B7-C01CB1AD83BE}"/>
                </a:ext>
              </a:extLst>
            </p:cNvPr>
            <p:cNvSpPr txBox="1"/>
            <p:nvPr/>
          </p:nvSpPr>
          <p:spPr>
            <a:xfrm>
              <a:off x="5276212" y="4470175"/>
              <a:ext cx="962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HPGe</a:t>
              </a:r>
              <a:r>
                <a:rPr lang="en-US" sz="1200" dirty="0"/>
                <a:t> &amp; Shielding</a:t>
              </a:r>
            </a:p>
          </p:txBody>
        </p:sp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D9F52B89-B6D8-5981-FDB6-85AD1F891EB7}"/>
                </a:ext>
              </a:extLst>
            </p:cNvPr>
            <p:cNvSpPr/>
            <p:nvPr/>
          </p:nvSpPr>
          <p:spPr>
            <a:xfrm>
              <a:off x="2833013" y="3581630"/>
              <a:ext cx="770377" cy="207244"/>
            </a:xfrm>
            <a:prstGeom prst="rightArrow">
              <a:avLst>
                <a:gd name="adj1" fmla="val 50000"/>
                <a:gd name="adj2" fmla="val 9412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1271515-7CD1-6D2D-A3BE-7A94D3C5740C}"/>
                </a:ext>
              </a:extLst>
            </p:cNvPr>
            <p:cNvSpPr/>
            <p:nvPr/>
          </p:nvSpPr>
          <p:spPr>
            <a:xfrm rot="5400000">
              <a:off x="4253325" y="4997014"/>
              <a:ext cx="280413" cy="1626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DE42A06-D12C-0829-F2AA-A77944032987}"/>
                    </a:ext>
                  </a:extLst>
                </p14:cNvPr>
                <p14:cNvContentPartPr/>
                <p14:nvPr/>
              </p14:nvContentPartPr>
              <p14:xfrm>
                <a:off x="4177530" y="3865095"/>
                <a:ext cx="9720" cy="77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DE42A06-D12C-0829-F2AA-A779440329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45130" y="3833740"/>
                  <a:ext cx="74196" cy="14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AE15387-9000-03CA-DCA2-113773B53212}"/>
                    </a:ext>
                  </a:extLst>
                </p14:cNvPr>
                <p14:cNvContentPartPr/>
                <p14:nvPr/>
              </p14:nvContentPartPr>
              <p14:xfrm>
                <a:off x="4285890" y="3467655"/>
                <a:ext cx="87840" cy="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AE15387-9000-03CA-DCA2-113773B532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53357" y="3436300"/>
                  <a:ext cx="152581" cy="72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371588A-6982-1490-6CE1-16F67967CBAF}"/>
                    </a:ext>
                  </a:extLst>
                </p14:cNvPr>
                <p14:cNvContentPartPr/>
                <p14:nvPr/>
              </p14:nvContentPartPr>
              <p14:xfrm>
                <a:off x="4916610" y="3508695"/>
                <a:ext cx="214560" cy="21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371588A-6982-1490-6CE1-16F67967CB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84150" y="3477715"/>
                  <a:ext cx="279155" cy="272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E93AFE-107E-5FC0-B882-109A0AB71663}"/>
                    </a:ext>
                  </a:extLst>
                </p14:cNvPr>
                <p14:cNvContentPartPr/>
                <p14:nvPr/>
              </p14:nvContentPartPr>
              <p14:xfrm>
                <a:off x="3335490" y="2876535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E93AFE-107E-5FC0-B882-109A0AB716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9490" y="284053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EA2C77E-FC79-D3A1-3770-F65540D8419F}"/>
                </a:ext>
              </a:extLst>
            </p:cNvPr>
            <p:cNvCxnSpPr/>
            <p:nvPr/>
          </p:nvCxnSpPr>
          <p:spPr>
            <a:xfrm>
              <a:off x="3188682" y="3171825"/>
              <a:ext cx="354618" cy="309274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FC8E8CE-D836-19B4-4BF1-70E119776F47}"/>
                </a:ext>
              </a:extLst>
            </p:cNvPr>
            <p:cNvGrpSpPr/>
            <p:nvPr/>
          </p:nvGrpSpPr>
          <p:grpSpPr>
            <a:xfrm>
              <a:off x="4227480" y="3455900"/>
              <a:ext cx="638442" cy="652195"/>
              <a:chOff x="4227480" y="3455900"/>
              <a:chExt cx="638442" cy="65219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B547AC1-5CC4-E356-DAFD-C6F963938968}"/>
                      </a:ext>
                    </a:extLst>
                  </p14:cNvPr>
                  <p14:cNvContentPartPr/>
                  <p14:nvPr/>
                </p14:nvContentPartPr>
                <p14:xfrm>
                  <a:off x="4507722" y="3455900"/>
                  <a:ext cx="347040" cy="482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B547AC1-5CC4-E356-DAFD-C6F963938968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475258" y="3424578"/>
                    <a:ext cx="411643" cy="5443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C443F0F-C3E9-3F79-CF84-8C1FAE88C5BA}"/>
                      </a:ext>
                    </a:extLst>
                  </p14:cNvPr>
                  <p14:cNvContentPartPr/>
                  <p14:nvPr/>
                </p14:nvContentPartPr>
                <p14:xfrm>
                  <a:off x="4673682" y="3530780"/>
                  <a:ext cx="28800" cy="133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C443F0F-C3E9-3F79-CF84-8C1FAE88C5B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641282" y="3499428"/>
                    <a:ext cx="93927" cy="1959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959F45EB-3447-99FC-F43C-AC898E11B1A5}"/>
                      </a:ext>
                    </a:extLst>
                  </p14:cNvPr>
                  <p14:cNvContentPartPr/>
                  <p14:nvPr/>
                </p14:nvContentPartPr>
                <p14:xfrm>
                  <a:off x="4863762" y="3610340"/>
                  <a:ext cx="2160" cy="3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959F45EB-3447-99FC-F43C-AC898E11B1A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832905" y="3574700"/>
                    <a:ext cx="63566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AACF5DC-8435-A3B3-0587-9CB9B2AAA7B7}"/>
                      </a:ext>
                    </a:extLst>
                  </p14:cNvPr>
                  <p14:cNvContentPartPr/>
                  <p14:nvPr/>
                </p14:nvContentPartPr>
                <p14:xfrm>
                  <a:off x="4863330" y="4093695"/>
                  <a:ext cx="360" cy="144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AACF5DC-8435-A3B3-0587-9CB9B2AAA7B7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827330" y="4062391"/>
                    <a:ext cx="72000" cy="76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E2B584CA-9CA0-63DA-9159-E16CCC56B0BB}"/>
                      </a:ext>
                    </a:extLst>
                  </p14:cNvPr>
                  <p14:cNvContentPartPr/>
                  <p14:nvPr/>
                </p14:nvContentPartPr>
                <p14:xfrm>
                  <a:off x="4453650" y="3874455"/>
                  <a:ext cx="1800" cy="14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E2B584CA-9CA0-63DA-9159-E16CCC56B0B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423950" y="3838815"/>
                    <a:ext cx="6150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ED32D861-19F5-4ED8-3F11-D9F4C5797736}"/>
                      </a:ext>
                    </a:extLst>
                  </p14:cNvPr>
                  <p14:cNvContentPartPr/>
                  <p14:nvPr/>
                </p14:nvContentPartPr>
                <p14:xfrm>
                  <a:off x="4227480" y="3775020"/>
                  <a:ext cx="199440" cy="20088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ED32D861-19F5-4ED8-3F11-D9F4C5797736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4195323" y="3743730"/>
                    <a:ext cx="264079" cy="26314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1782CB8-04DB-6286-44BD-EDA247323F10}"/>
                    </a:ext>
                  </a:extLst>
                </p14:cNvPr>
                <p14:cNvContentPartPr/>
                <p14:nvPr/>
              </p14:nvContentPartPr>
              <p14:xfrm>
                <a:off x="5177880" y="3316600"/>
                <a:ext cx="128520" cy="452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1782CB8-04DB-6286-44BD-EDA247323F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45425" y="3285618"/>
                  <a:ext cx="193105" cy="51479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209AB2D-1A6A-20A1-8E1F-6DA023EE79A9}"/>
                </a:ext>
              </a:extLst>
            </p:cNvPr>
            <p:cNvSpPr txBox="1"/>
            <p:nvPr/>
          </p:nvSpPr>
          <p:spPr>
            <a:xfrm>
              <a:off x="5394961" y="3147527"/>
              <a:ext cx="1310640" cy="1236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3149D09-5B3E-059E-F1D6-98AF8CC7D157}"/>
                </a:ext>
              </a:extLst>
            </p:cNvPr>
            <p:cNvSpPr txBox="1"/>
            <p:nvPr/>
          </p:nvSpPr>
          <p:spPr>
            <a:xfrm>
              <a:off x="6794902" y="3199519"/>
              <a:ext cx="1310640" cy="1236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B31CCCE-B58C-3726-BBBF-96554B2CC825}"/>
                </a:ext>
              </a:extLst>
            </p:cNvPr>
            <p:cNvSpPr txBox="1"/>
            <p:nvPr/>
          </p:nvSpPr>
          <p:spPr>
            <a:xfrm>
              <a:off x="8152758" y="3155627"/>
              <a:ext cx="1310640" cy="1236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5C2B2A24-07E7-6E73-088E-A53893D0525D}"/>
                </a:ext>
              </a:extLst>
            </p:cNvPr>
            <p:cNvCxnSpPr/>
            <p:nvPr/>
          </p:nvCxnSpPr>
          <p:spPr>
            <a:xfrm>
              <a:off x="7529263" y="3119726"/>
              <a:ext cx="354618" cy="309274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4FD67F1-946B-6E1D-D052-E8DA4FB752E0}"/>
                </a:ext>
              </a:extLst>
            </p:cNvPr>
            <p:cNvCxnSpPr>
              <a:cxnSpLocks/>
            </p:cNvCxnSpPr>
            <p:nvPr/>
          </p:nvCxnSpPr>
          <p:spPr>
            <a:xfrm>
              <a:off x="7213250" y="3248368"/>
              <a:ext cx="531866" cy="781927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6190C11-B8AF-BC7B-1D52-63450D04D565}"/>
                </a:ext>
              </a:extLst>
            </p:cNvPr>
            <p:cNvGrpSpPr/>
            <p:nvPr/>
          </p:nvGrpSpPr>
          <p:grpSpPr>
            <a:xfrm>
              <a:off x="5527080" y="3311920"/>
              <a:ext cx="325080" cy="360"/>
              <a:chOff x="5527080" y="3311920"/>
              <a:chExt cx="32508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FC089E9B-DD07-D81B-C4B7-5B8D03CB727F}"/>
                      </a:ext>
                    </a:extLst>
                  </p14:cNvPr>
                  <p14:cNvContentPartPr/>
                  <p14:nvPr/>
                </p14:nvContentPartPr>
                <p14:xfrm>
                  <a:off x="5527080" y="3311920"/>
                  <a:ext cx="33480" cy="3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FC089E9B-DD07-D81B-C4B7-5B8D03CB727F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494575" y="3275920"/>
                    <a:ext cx="98165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0EFB9A1B-9210-5D73-1324-EDADBFB7CD24}"/>
                      </a:ext>
                    </a:extLst>
                  </p14:cNvPr>
                  <p14:cNvContentPartPr/>
                  <p14:nvPr/>
                </p14:nvContentPartPr>
                <p14:xfrm>
                  <a:off x="5851800" y="3311920"/>
                  <a:ext cx="360" cy="36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0EFB9A1B-9210-5D73-1324-EDADBFB7CD2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816160" y="3275920"/>
                    <a:ext cx="72000" cy="7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250E9DD-999C-BABA-F7E5-80241D725A51}"/>
                    </a:ext>
                  </a:extLst>
                </p14:cNvPr>
                <p14:cNvContentPartPr/>
                <p14:nvPr/>
              </p14:nvContentPartPr>
              <p14:xfrm>
                <a:off x="6288840" y="3291400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250E9DD-999C-BABA-F7E5-80241D725A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53200" y="32557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922DA08-63A1-46C7-7B96-E5AE7CD4AD47}"/>
                    </a:ext>
                  </a:extLst>
                </p14:cNvPr>
                <p14:cNvContentPartPr/>
                <p14:nvPr/>
              </p14:nvContentPartPr>
              <p14:xfrm>
                <a:off x="8646120" y="3176200"/>
                <a:ext cx="533880" cy="201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922DA08-63A1-46C7-7B96-E5AE7CD4AD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13665" y="3145209"/>
                  <a:ext cx="598465" cy="2638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FBF0D0C-3690-9910-84B8-7F9534F3528B}"/>
                  </a:ext>
                </a:extLst>
              </p14:cNvPr>
              <p14:cNvContentPartPr/>
              <p14:nvPr/>
            </p14:nvContentPartPr>
            <p14:xfrm>
              <a:off x="4393886" y="2436129"/>
              <a:ext cx="1561680" cy="16128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FBF0D0C-3690-9910-84B8-7F9534F3528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30886" y="2373129"/>
                <a:ext cx="1687320" cy="17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DA35DA2-1A47-FF74-00F3-B8A0C6D6ECE8}"/>
                  </a:ext>
                </a:extLst>
              </p14:cNvPr>
              <p14:cNvContentPartPr/>
              <p14:nvPr/>
            </p14:nvContentPartPr>
            <p14:xfrm>
              <a:off x="4196966" y="3156129"/>
              <a:ext cx="950760" cy="572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DA35DA2-1A47-FF74-00F3-B8A0C6D6ECE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33966" y="3093129"/>
                <a:ext cx="107640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5364825-95C2-8B87-0307-2D1E824406D3}"/>
                  </a:ext>
                </a:extLst>
              </p14:cNvPr>
              <p14:cNvContentPartPr/>
              <p14:nvPr/>
            </p14:nvContentPartPr>
            <p14:xfrm>
              <a:off x="6306206" y="3994929"/>
              <a:ext cx="217800" cy="93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5364825-95C2-8B87-0307-2D1E824406D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243566" y="3932289"/>
                <a:ext cx="343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4C0C4F6-B35C-E00C-50F9-B51755693031}"/>
                  </a:ext>
                </a:extLst>
              </p14:cNvPr>
              <p14:cNvContentPartPr/>
              <p14:nvPr/>
            </p14:nvContentPartPr>
            <p14:xfrm>
              <a:off x="7963646" y="3319929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4C0C4F6-B35C-E00C-50F9-B5175569303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01006" y="325692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95685FB-D038-7DB4-343F-183F56814A2F}"/>
                  </a:ext>
                </a:extLst>
              </p14:cNvPr>
              <p14:cNvContentPartPr/>
              <p14:nvPr/>
            </p14:nvContentPartPr>
            <p14:xfrm>
              <a:off x="8272166" y="3376809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95685FB-D038-7DB4-343F-183F56814A2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209526" y="3313809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26" name="Cube 125">
            <a:extLst>
              <a:ext uri="{FF2B5EF4-FFF2-40B4-BE49-F238E27FC236}">
                <a16:creationId xmlns:a16="http://schemas.microsoft.com/office/drawing/2014/main" id="{CFB59EB0-5D79-D066-61D4-D8DCCEDC977F}"/>
              </a:ext>
            </a:extLst>
          </p:cNvPr>
          <p:cNvSpPr/>
          <p:nvPr/>
        </p:nvSpPr>
        <p:spPr>
          <a:xfrm rot="10800000">
            <a:off x="4580669" y="3258888"/>
            <a:ext cx="46105" cy="875671"/>
          </a:xfrm>
          <a:prstGeom prst="cube">
            <a:avLst/>
          </a:prstGeom>
          <a:solidFill>
            <a:srgbClr val="DBDB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CF3F2A4-2EEC-F0A2-13FB-3D33B12C621C}"/>
              </a:ext>
            </a:extLst>
          </p:cNvPr>
          <p:cNvSpPr txBox="1"/>
          <p:nvPr/>
        </p:nvSpPr>
        <p:spPr>
          <a:xfrm>
            <a:off x="4172445" y="2947319"/>
            <a:ext cx="91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Thin target</a:t>
            </a:r>
            <a:endParaRPr lang="en-GB" sz="12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288B035-B36B-0D11-D7A0-7F11B02FBCBF}"/>
              </a:ext>
            </a:extLst>
          </p:cNvPr>
          <p:cNvSpPr txBox="1"/>
          <p:nvPr/>
        </p:nvSpPr>
        <p:spPr>
          <a:xfrm>
            <a:off x="5491694" y="3316810"/>
            <a:ext cx="1002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Thick target</a:t>
            </a:r>
            <a:endParaRPr lang="en-GB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0330499-C0DD-46CA-3725-E0DE287AC461}"/>
              </a:ext>
            </a:extLst>
          </p:cNvPr>
          <p:cNvSpPr txBox="1"/>
          <p:nvPr/>
        </p:nvSpPr>
        <p:spPr>
          <a:xfrm>
            <a:off x="2567021" y="2586913"/>
            <a:ext cx="1382672" cy="9871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904AF57-AACF-08DE-EE43-5BCC76BEAA21}"/>
              </a:ext>
            </a:extLst>
          </p:cNvPr>
          <p:cNvSpPr txBox="1"/>
          <p:nvPr/>
        </p:nvSpPr>
        <p:spPr>
          <a:xfrm>
            <a:off x="5038634" y="2905436"/>
            <a:ext cx="538203" cy="1152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4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7CA1D2-20CC-CD75-8A06-F5F6E06D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82" y="1764505"/>
            <a:ext cx="5220805" cy="4059175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5D5BFFC-DB27-1F6F-2F98-987323056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796" y="2644119"/>
            <a:ext cx="4858216" cy="2657136"/>
          </a:xfrm>
        </p:spPr>
        <p:txBody>
          <a:bodyPr>
            <a:normAutofit/>
          </a:bodyPr>
          <a:lstStyle/>
          <a:p>
            <a:r>
              <a:rPr lang="en-US" sz="2400" dirty="0"/>
              <a:t>1 year Estimate with overhead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 x 0.15 FTE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 hours of beam time at current 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need to add procurement to this after getting quotes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80F7F-4B95-62A4-13F0-D913376A1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</p:spPr>
        <p:txBody>
          <a:bodyPr lIns="0" tIns="0" rIns="45720" bIns="0" anchor="ctr">
            <a:normAutofit/>
          </a:bodyPr>
          <a:lstStyle/>
          <a:p>
            <a:pPr>
              <a:spcAft>
                <a:spcPts val="600"/>
              </a:spcAft>
            </a:pPr>
            <a:fld id="{99891F01-9647-48C5-B2DB-CC6EA544571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FC76FE-06E1-96E9-9AE0-F5243297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12" y="218329"/>
            <a:ext cx="11049000" cy="1903366"/>
          </a:xfrm>
        </p:spPr>
        <p:txBody>
          <a:bodyPr>
            <a:normAutofit/>
          </a:bodyPr>
          <a:lstStyle/>
          <a:p>
            <a:r>
              <a:rPr lang="en-US" sz="3300" b="1" dirty="0"/>
              <a:t>Backup Slide: </a:t>
            </a:r>
            <a:br>
              <a:rPr lang="en-US" sz="3300" b="1" dirty="0"/>
            </a:br>
            <a:r>
              <a:rPr lang="en-US" sz="3300" b="1" dirty="0"/>
              <a:t>Example budget breakdown</a:t>
            </a:r>
            <a:br>
              <a:rPr lang="en-US" b="1" dirty="0"/>
            </a:br>
            <a:br>
              <a:rPr lang="en-US" sz="2400" b="0" dirty="0"/>
            </a:b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257808945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ECCEAC7-2BD5-154F-89BF-1DE392180226}" vid="{F5489EC1-D52B-024E-BD1B-70D63703CF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b6ed6fe-55b5-4a96-8caa-b474cdb44b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7FE9989C864A4C84414A4FA83D547E" ma:contentTypeVersion="15" ma:contentTypeDescription="Create a new document." ma:contentTypeScope="" ma:versionID="0e8474bb7115eeee82387e587b4c03f8">
  <xsd:schema xmlns:xsd="http://www.w3.org/2001/XMLSchema" xmlns:xs="http://www.w3.org/2001/XMLSchema" xmlns:p="http://schemas.microsoft.com/office/2006/metadata/properties" xmlns:ns3="1b6ed6fe-55b5-4a96-8caa-b474cdb44b5a" xmlns:ns4="7da8eb4f-d348-477d-bd07-7275475a96a2" targetNamespace="http://schemas.microsoft.com/office/2006/metadata/properties" ma:root="true" ma:fieldsID="413d27703d3b1846d646a334ca9bdf03" ns3:_="" ns4:_="">
    <xsd:import namespace="1b6ed6fe-55b5-4a96-8caa-b474cdb44b5a"/>
    <xsd:import namespace="7da8eb4f-d348-477d-bd07-7275475a96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ed6fe-55b5-4a96-8caa-b474cdb44b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8eb4f-d348-477d-bd07-7275475a96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A98533-AA1E-43D9-BC5F-0E894943CE1A}">
  <ds:schemaRefs>
    <ds:schemaRef ds:uri="7da8eb4f-d348-477d-bd07-7275475a96a2"/>
    <ds:schemaRef ds:uri="http://purl.org/dc/dcmitype/"/>
    <ds:schemaRef ds:uri="1b6ed6fe-55b5-4a96-8caa-b474cdb44b5a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5FA9FD-3AE4-41F5-B702-E5251029B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9A074C-4AF9-4592-94A7-AF13FC319EFA}">
  <ds:schemaRefs>
    <ds:schemaRef ds:uri="1b6ed6fe-55b5-4a96-8caa-b474cdb44b5a"/>
    <ds:schemaRef ds:uri="7da8eb4f-d348-477d-bd07-7275475a96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1402</Words>
  <Application>Microsoft Office PowerPoint</Application>
  <PresentationFormat>Widescreen</PresentationFormat>
  <Paragraphs>112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3</vt:lpstr>
      <vt:lpstr>1_BNL</vt:lpstr>
      <vt:lpstr>Development of new techniques to measure high-energy nuclear reaction data at NASA Space Radiation Laboratory</vt:lpstr>
      <vt:lpstr>FY2026 NPP LDRD Type B Pre-Proposal </vt:lpstr>
      <vt:lpstr>FY2026 NPP LDRD Type B Pre-Proposal</vt:lpstr>
      <vt:lpstr>PowerPoint Presentation</vt:lpstr>
      <vt:lpstr>PowerPoint Presentation</vt:lpstr>
      <vt:lpstr>Anticipated Project Timeline</vt:lpstr>
      <vt:lpstr>Proposal Summary</vt:lpstr>
      <vt:lpstr>Backup Slide:  Example experimental setup    (simultaneous measurement scheme) </vt:lpstr>
      <vt:lpstr>Backup Slide:  Example budget breakdown  </vt:lpstr>
      <vt:lpstr>Backup Slide:  Pulsed beam “Proof of concept”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Olsen, Trevor</cp:lastModifiedBy>
  <cp:revision>24</cp:revision>
  <dcterms:created xsi:type="dcterms:W3CDTF">2022-02-16T00:10:48Z</dcterms:created>
  <dcterms:modified xsi:type="dcterms:W3CDTF">2025-01-08T18:43:11Z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0x0101003D7FE9989C864A4C84414A4FA83D547E</vt:lpwstr>
  </property>
</Properties>
</file>