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60" r:id="rId2"/>
    <p:sldId id="257" r:id="rId3"/>
    <p:sldId id="289" r:id="rId4"/>
    <p:sldId id="5672" r:id="rId5"/>
    <p:sldId id="5692" r:id="rId6"/>
    <p:sldId id="263" r:id="rId7"/>
    <p:sldId id="5682" r:id="rId8"/>
    <p:sldId id="5691" r:id="rId9"/>
    <p:sldId id="5684" r:id="rId10"/>
    <p:sldId id="5683" r:id="rId11"/>
    <p:sldId id="5685" r:id="rId12"/>
    <p:sldId id="5659"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12C30-EA2C-467E-BC5F-972F420FA21F}" v="21" dt="2025-01-21T17:33:23.077"/>
    <p1510:client id="{E84195AB-E838-4DD7-B7EF-2880A9982CAC}" v="2953" dt="2025-01-22T01:41:04.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720" y="66"/>
      </p:cViewPr>
      <p:guideLst/>
    </p:cSldViewPr>
  </p:slideViewPr>
  <p:notesTextViewPr>
    <p:cViewPr>
      <p:scale>
        <a:sx n="1" d="1"/>
        <a:sy n="1" d="1"/>
      </p:scale>
      <p:origin x="0" y="0"/>
    </p:cViewPr>
  </p:notesTextViewPr>
  <p:sorterViewPr>
    <p:cViewPr>
      <p:scale>
        <a:sx n="100" d="100"/>
        <a:sy n="100" d="100"/>
      </p:scale>
      <p:origin x="0" y="-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ty, Michiko" userId="2d409216-1370-40a0-9fc8-dc3649474a8b" providerId="ADAL" clId="{E84195AB-E838-4DD7-B7EF-2880A9982CAC}"/>
    <pc:docChg chg="undo custSel addSld delSld modSld sldOrd">
      <pc:chgData name="Minty, Michiko" userId="2d409216-1370-40a0-9fc8-dc3649474a8b" providerId="ADAL" clId="{E84195AB-E838-4DD7-B7EF-2880A9982CAC}" dt="2025-01-22T01:41:04.691" v="3441" actId="20577"/>
      <pc:docMkLst>
        <pc:docMk/>
      </pc:docMkLst>
      <pc:sldChg chg="modSp mod">
        <pc:chgData name="Minty, Michiko" userId="2d409216-1370-40a0-9fc8-dc3649474a8b" providerId="ADAL" clId="{E84195AB-E838-4DD7-B7EF-2880A9982CAC}" dt="2025-01-22T01:30:18.126" v="2908" actId="20577"/>
        <pc:sldMkLst>
          <pc:docMk/>
          <pc:sldMk cId="3681362828" sldId="257"/>
        </pc:sldMkLst>
        <pc:spChg chg="mod">
          <ac:chgData name="Minty, Michiko" userId="2d409216-1370-40a0-9fc8-dc3649474a8b" providerId="ADAL" clId="{E84195AB-E838-4DD7-B7EF-2880A9982CAC}" dt="2025-01-22T01:30:18.126" v="2908" actId="20577"/>
          <ac:spMkLst>
            <pc:docMk/>
            <pc:sldMk cId="3681362828" sldId="257"/>
            <ac:spMk id="3" creationId="{E90BF79D-CDC2-3776-E9B2-062EC5AE1BCB}"/>
          </ac:spMkLst>
        </pc:spChg>
        <pc:spChg chg="mod">
          <ac:chgData name="Minty, Michiko" userId="2d409216-1370-40a0-9fc8-dc3649474a8b" providerId="ADAL" clId="{E84195AB-E838-4DD7-B7EF-2880A9982CAC}" dt="2025-01-22T01:15:16.079" v="2457"/>
          <ac:spMkLst>
            <pc:docMk/>
            <pc:sldMk cId="3681362828" sldId="257"/>
            <ac:spMk id="5" creationId="{951479F0-E128-1002-8A85-2C3DBF19BEF1}"/>
          </ac:spMkLst>
        </pc:spChg>
      </pc:sldChg>
      <pc:sldChg chg="addSp modSp mod">
        <pc:chgData name="Minty, Michiko" userId="2d409216-1370-40a0-9fc8-dc3649474a8b" providerId="ADAL" clId="{E84195AB-E838-4DD7-B7EF-2880A9982CAC}" dt="2025-01-20T23:17:33.363" v="475" actId="207"/>
        <pc:sldMkLst>
          <pc:docMk/>
          <pc:sldMk cId="491121958" sldId="260"/>
        </pc:sldMkLst>
        <pc:spChg chg="mod">
          <ac:chgData name="Minty, Michiko" userId="2d409216-1370-40a0-9fc8-dc3649474a8b" providerId="ADAL" clId="{E84195AB-E838-4DD7-B7EF-2880A9982CAC}" dt="2025-01-20T22:06:29.491" v="13" actId="20577"/>
          <ac:spMkLst>
            <pc:docMk/>
            <pc:sldMk cId="491121958" sldId="260"/>
            <ac:spMk id="2" creationId="{A2999CCF-B6E4-F848-8AF7-A07BBCF6EF94}"/>
          </ac:spMkLst>
        </pc:spChg>
        <pc:spChg chg="mod">
          <ac:chgData name="Minty, Michiko" userId="2d409216-1370-40a0-9fc8-dc3649474a8b" providerId="ADAL" clId="{E84195AB-E838-4DD7-B7EF-2880A9982CAC}" dt="2025-01-20T22:06:47.721" v="27" actId="20577"/>
          <ac:spMkLst>
            <pc:docMk/>
            <pc:sldMk cId="491121958" sldId="260"/>
            <ac:spMk id="3" creationId="{32CC9913-1CFD-E849-8BC3-3DEFEC5294B9}"/>
          </ac:spMkLst>
        </pc:spChg>
        <pc:spChg chg="mod">
          <ac:chgData name="Minty, Michiko" userId="2d409216-1370-40a0-9fc8-dc3649474a8b" providerId="ADAL" clId="{E84195AB-E838-4DD7-B7EF-2880A9982CAC}" dt="2025-01-20T22:06:35.199" v="15" actId="20577"/>
          <ac:spMkLst>
            <pc:docMk/>
            <pc:sldMk cId="491121958" sldId="260"/>
            <ac:spMk id="5" creationId="{47A01052-763D-986E-9882-07C40E460E2D}"/>
          </ac:spMkLst>
        </pc:spChg>
      </pc:sldChg>
      <pc:sldChg chg="modSp mod">
        <pc:chgData name="Minty, Michiko" userId="2d409216-1370-40a0-9fc8-dc3649474a8b" providerId="ADAL" clId="{E84195AB-E838-4DD7-B7EF-2880A9982CAC}" dt="2025-01-20T23:07:19.973" v="174" actId="20577"/>
        <pc:sldMkLst>
          <pc:docMk/>
          <pc:sldMk cId="830762692" sldId="263"/>
        </pc:sldMkLst>
        <pc:spChg chg="mod">
          <ac:chgData name="Minty, Michiko" userId="2d409216-1370-40a0-9fc8-dc3649474a8b" providerId="ADAL" clId="{E84195AB-E838-4DD7-B7EF-2880A9982CAC}" dt="2025-01-20T23:07:19.973" v="174" actId="20577"/>
          <ac:spMkLst>
            <pc:docMk/>
            <pc:sldMk cId="830762692" sldId="263"/>
            <ac:spMk id="2" creationId="{0BDB68A9-B5EB-314F-849D-FB440A7B37AA}"/>
          </ac:spMkLst>
        </pc:spChg>
      </pc:sldChg>
      <pc:sldChg chg="modSp mod">
        <pc:chgData name="Minty, Michiko" userId="2d409216-1370-40a0-9fc8-dc3649474a8b" providerId="ADAL" clId="{E84195AB-E838-4DD7-B7EF-2880A9982CAC}" dt="2025-01-22T00:08:14.618" v="509" actId="20577"/>
        <pc:sldMkLst>
          <pc:docMk/>
          <pc:sldMk cId="3737512167" sldId="289"/>
        </pc:sldMkLst>
        <pc:spChg chg="mod">
          <ac:chgData name="Minty, Michiko" userId="2d409216-1370-40a0-9fc8-dc3649474a8b" providerId="ADAL" clId="{E84195AB-E838-4DD7-B7EF-2880A9982CAC}" dt="2025-01-22T00:08:14.618" v="509" actId="20577"/>
          <ac:spMkLst>
            <pc:docMk/>
            <pc:sldMk cId="3737512167" sldId="289"/>
            <ac:spMk id="5" creationId="{02ED3ACF-86EB-4ACB-19F5-978E8D2A0434}"/>
          </ac:spMkLst>
        </pc:spChg>
      </pc:sldChg>
      <pc:sldChg chg="del">
        <pc:chgData name="Minty, Michiko" userId="2d409216-1370-40a0-9fc8-dc3649474a8b" providerId="ADAL" clId="{E84195AB-E838-4DD7-B7EF-2880A9982CAC}" dt="2025-01-22T00:46:59.959" v="1483" actId="47"/>
        <pc:sldMkLst>
          <pc:docMk/>
          <pc:sldMk cId="2836646984" sldId="291"/>
        </pc:sldMkLst>
      </pc:sldChg>
      <pc:sldChg chg="del">
        <pc:chgData name="Minty, Michiko" userId="2d409216-1370-40a0-9fc8-dc3649474a8b" providerId="ADAL" clId="{E84195AB-E838-4DD7-B7EF-2880A9982CAC}" dt="2025-01-22T00:47:10.363" v="1491" actId="47"/>
        <pc:sldMkLst>
          <pc:docMk/>
          <pc:sldMk cId="2891568769" sldId="293"/>
        </pc:sldMkLst>
      </pc:sldChg>
      <pc:sldChg chg="del">
        <pc:chgData name="Minty, Michiko" userId="2d409216-1370-40a0-9fc8-dc3649474a8b" providerId="ADAL" clId="{E84195AB-E838-4DD7-B7EF-2880A9982CAC}" dt="2025-01-22T00:47:01.219" v="1484" actId="47"/>
        <pc:sldMkLst>
          <pc:docMk/>
          <pc:sldMk cId="1082890628" sldId="298"/>
        </pc:sldMkLst>
      </pc:sldChg>
      <pc:sldChg chg="del">
        <pc:chgData name="Minty, Michiko" userId="2d409216-1370-40a0-9fc8-dc3649474a8b" providerId="ADAL" clId="{E84195AB-E838-4DD7-B7EF-2880A9982CAC}" dt="2025-01-22T00:47:08.209" v="1490" actId="47"/>
        <pc:sldMkLst>
          <pc:docMk/>
          <pc:sldMk cId="722414476" sldId="524"/>
        </pc:sldMkLst>
      </pc:sldChg>
      <pc:sldChg chg="del">
        <pc:chgData name="Minty, Michiko" userId="2d409216-1370-40a0-9fc8-dc3649474a8b" providerId="ADAL" clId="{E84195AB-E838-4DD7-B7EF-2880A9982CAC}" dt="2025-01-22T00:47:05.554" v="1487" actId="47"/>
        <pc:sldMkLst>
          <pc:docMk/>
          <pc:sldMk cId="2222944042" sldId="2288"/>
        </pc:sldMkLst>
      </pc:sldChg>
      <pc:sldChg chg="del">
        <pc:chgData name="Minty, Michiko" userId="2d409216-1370-40a0-9fc8-dc3649474a8b" providerId="ADAL" clId="{E84195AB-E838-4DD7-B7EF-2880A9982CAC}" dt="2025-01-22T00:47:06.466" v="1488" actId="47"/>
        <pc:sldMkLst>
          <pc:docMk/>
          <pc:sldMk cId="1053428297" sldId="2289"/>
        </pc:sldMkLst>
      </pc:sldChg>
      <pc:sldChg chg="del">
        <pc:chgData name="Minty, Michiko" userId="2d409216-1370-40a0-9fc8-dc3649474a8b" providerId="ADAL" clId="{E84195AB-E838-4DD7-B7EF-2880A9982CAC}" dt="2025-01-22T00:47:40.725" v="1494" actId="47"/>
        <pc:sldMkLst>
          <pc:docMk/>
          <pc:sldMk cId="535595777" sldId="3436"/>
        </pc:sldMkLst>
      </pc:sldChg>
      <pc:sldChg chg="del">
        <pc:chgData name="Minty, Michiko" userId="2d409216-1370-40a0-9fc8-dc3649474a8b" providerId="ADAL" clId="{E84195AB-E838-4DD7-B7EF-2880A9982CAC}" dt="2025-01-22T01:16:16.436" v="2471" actId="47"/>
        <pc:sldMkLst>
          <pc:docMk/>
          <pc:sldMk cId="3979874854" sldId="5658"/>
        </pc:sldMkLst>
      </pc:sldChg>
      <pc:sldChg chg="addSp delSp modSp mod">
        <pc:chgData name="Minty, Michiko" userId="2d409216-1370-40a0-9fc8-dc3649474a8b" providerId="ADAL" clId="{E84195AB-E838-4DD7-B7EF-2880A9982CAC}" dt="2025-01-22T01:41:04.691" v="3441" actId="20577"/>
        <pc:sldMkLst>
          <pc:docMk/>
          <pc:sldMk cId="3323650292" sldId="5659"/>
        </pc:sldMkLst>
        <pc:spChg chg="del">
          <ac:chgData name="Minty, Michiko" userId="2d409216-1370-40a0-9fc8-dc3649474a8b" providerId="ADAL" clId="{E84195AB-E838-4DD7-B7EF-2880A9982CAC}" dt="2025-01-22T01:03:03.306" v="2231" actId="478"/>
          <ac:spMkLst>
            <pc:docMk/>
            <pc:sldMk cId="3323650292" sldId="5659"/>
            <ac:spMk id="3" creationId="{E7B5DA43-6069-10AA-C943-766A1C67FEED}"/>
          </ac:spMkLst>
        </pc:spChg>
        <pc:spChg chg="mod">
          <ac:chgData name="Minty, Michiko" userId="2d409216-1370-40a0-9fc8-dc3649474a8b" providerId="ADAL" clId="{E84195AB-E838-4DD7-B7EF-2880A9982CAC}" dt="2025-01-22T01:41:04.691" v="3441" actId="20577"/>
          <ac:spMkLst>
            <pc:docMk/>
            <pc:sldMk cId="3323650292" sldId="5659"/>
            <ac:spMk id="4" creationId="{F0CD3DF1-06B2-8EC0-B8EC-09439C113A2A}"/>
          </ac:spMkLst>
        </pc:spChg>
        <pc:spChg chg="add del mod">
          <ac:chgData name="Minty, Michiko" userId="2d409216-1370-40a0-9fc8-dc3649474a8b" providerId="ADAL" clId="{E84195AB-E838-4DD7-B7EF-2880A9982CAC}" dt="2025-01-22T01:15:38.776" v="2463" actId="478"/>
          <ac:spMkLst>
            <pc:docMk/>
            <pc:sldMk cId="3323650292" sldId="5659"/>
            <ac:spMk id="6" creationId="{E1C68819-8E65-6394-599B-3233174AC163}"/>
          </ac:spMkLst>
        </pc:spChg>
        <pc:spChg chg="add mod">
          <ac:chgData name="Minty, Michiko" userId="2d409216-1370-40a0-9fc8-dc3649474a8b" providerId="ADAL" clId="{E84195AB-E838-4DD7-B7EF-2880A9982CAC}" dt="2025-01-22T01:27:01.058" v="2708"/>
          <ac:spMkLst>
            <pc:docMk/>
            <pc:sldMk cId="3323650292" sldId="5659"/>
            <ac:spMk id="7" creationId="{C4A3337C-28DE-8E48-C7F7-35B0D9FBA24C}"/>
          </ac:spMkLst>
        </pc:spChg>
      </pc:sldChg>
      <pc:sldChg chg="addSp delSp modSp mod">
        <pc:chgData name="Minty, Michiko" userId="2d409216-1370-40a0-9fc8-dc3649474a8b" providerId="ADAL" clId="{E84195AB-E838-4DD7-B7EF-2880A9982CAC}" dt="2025-01-22T01:38:33.891" v="3405" actId="20577"/>
        <pc:sldMkLst>
          <pc:docMk/>
          <pc:sldMk cId="3654627414" sldId="5672"/>
        </pc:sldMkLst>
        <pc:spChg chg="del">
          <ac:chgData name="Minty, Michiko" userId="2d409216-1370-40a0-9fc8-dc3649474a8b" providerId="ADAL" clId="{E84195AB-E838-4DD7-B7EF-2880A9982CAC}" dt="2025-01-22T00:28:26.718" v="1048" actId="478"/>
          <ac:spMkLst>
            <pc:docMk/>
            <pc:sldMk cId="3654627414" sldId="5672"/>
            <ac:spMk id="3" creationId="{75EFAB1F-1905-4DD4-CC69-D92E9A751966}"/>
          </ac:spMkLst>
        </pc:spChg>
        <pc:spChg chg="add mod">
          <ac:chgData name="Minty, Michiko" userId="2d409216-1370-40a0-9fc8-dc3649474a8b" providerId="ADAL" clId="{E84195AB-E838-4DD7-B7EF-2880A9982CAC}" dt="2025-01-22T00:10:32.530" v="510" actId="767"/>
          <ac:spMkLst>
            <pc:docMk/>
            <pc:sldMk cId="3654627414" sldId="5672"/>
            <ac:spMk id="4" creationId="{1D075C15-4C4F-05E1-0D86-67DF76E0F4F7}"/>
          </ac:spMkLst>
        </pc:spChg>
        <pc:spChg chg="mod">
          <ac:chgData name="Minty, Michiko" userId="2d409216-1370-40a0-9fc8-dc3649474a8b" providerId="ADAL" clId="{E84195AB-E838-4DD7-B7EF-2880A9982CAC}" dt="2025-01-22T00:16:56.093" v="524" actId="1076"/>
          <ac:spMkLst>
            <pc:docMk/>
            <pc:sldMk cId="3654627414" sldId="5672"/>
            <ac:spMk id="6" creationId="{4134C0FA-2A09-EFA0-ED6B-FA45C4F9375A}"/>
          </ac:spMkLst>
        </pc:spChg>
        <pc:spChg chg="add del mod">
          <ac:chgData name="Minty, Michiko" userId="2d409216-1370-40a0-9fc8-dc3649474a8b" providerId="ADAL" clId="{E84195AB-E838-4DD7-B7EF-2880A9982CAC}" dt="2025-01-22T00:15:48.415" v="514" actId="21"/>
          <ac:spMkLst>
            <pc:docMk/>
            <pc:sldMk cId="3654627414" sldId="5672"/>
            <ac:spMk id="7" creationId="{BCC377F2-DB55-26AC-BA72-623635E42D3F}"/>
          </ac:spMkLst>
        </pc:spChg>
        <pc:spChg chg="add mod">
          <ac:chgData name="Minty, Michiko" userId="2d409216-1370-40a0-9fc8-dc3649474a8b" providerId="ADAL" clId="{E84195AB-E838-4DD7-B7EF-2880A9982CAC}" dt="2025-01-22T00:17:22.991" v="531" actId="1037"/>
          <ac:spMkLst>
            <pc:docMk/>
            <pc:sldMk cId="3654627414" sldId="5672"/>
            <ac:spMk id="8" creationId="{BB6A4958-F1D4-4062-18C2-90C52D8C818D}"/>
          </ac:spMkLst>
        </pc:spChg>
        <pc:spChg chg="add mod">
          <ac:chgData name="Minty, Michiko" userId="2d409216-1370-40a0-9fc8-dc3649474a8b" providerId="ADAL" clId="{E84195AB-E838-4DD7-B7EF-2880A9982CAC}" dt="2025-01-22T00:17:30.206" v="534" actId="1036"/>
          <ac:spMkLst>
            <pc:docMk/>
            <pc:sldMk cId="3654627414" sldId="5672"/>
            <ac:spMk id="11" creationId="{BD652E16-0C51-E14B-30B0-2D20189BB7A6}"/>
          </ac:spMkLst>
        </pc:spChg>
        <pc:spChg chg="add del mod">
          <ac:chgData name="Minty, Michiko" userId="2d409216-1370-40a0-9fc8-dc3649474a8b" providerId="ADAL" clId="{E84195AB-E838-4DD7-B7EF-2880A9982CAC}" dt="2025-01-22T00:19:27.330" v="536" actId="478"/>
          <ac:spMkLst>
            <pc:docMk/>
            <pc:sldMk cId="3654627414" sldId="5672"/>
            <ac:spMk id="14" creationId="{46231468-F23F-05DE-5F8A-BA0DACDFA1B7}"/>
          </ac:spMkLst>
        </pc:spChg>
        <pc:spChg chg="mod">
          <ac:chgData name="Minty, Michiko" userId="2d409216-1370-40a0-9fc8-dc3649474a8b" providerId="ADAL" clId="{E84195AB-E838-4DD7-B7EF-2880A9982CAC}" dt="2025-01-22T00:45:18.968" v="1462" actId="1035"/>
          <ac:spMkLst>
            <pc:docMk/>
            <pc:sldMk cId="3654627414" sldId="5672"/>
            <ac:spMk id="16" creationId="{8F5FFA83-37B5-9857-6110-D87391AA2E43}"/>
          </ac:spMkLst>
        </pc:spChg>
        <pc:spChg chg="mod">
          <ac:chgData name="Minty, Michiko" userId="2d409216-1370-40a0-9fc8-dc3649474a8b" providerId="ADAL" clId="{E84195AB-E838-4DD7-B7EF-2880A9982CAC}" dt="2025-01-22T00:45:21.934" v="1467" actId="1035"/>
          <ac:spMkLst>
            <pc:docMk/>
            <pc:sldMk cId="3654627414" sldId="5672"/>
            <ac:spMk id="17" creationId="{AFB7A127-1524-19EE-B95A-600A050B38E3}"/>
          </ac:spMkLst>
        </pc:spChg>
        <pc:spChg chg="add mod">
          <ac:chgData name="Minty, Michiko" userId="2d409216-1370-40a0-9fc8-dc3649474a8b" providerId="ADAL" clId="{E84195AB-E838-4DD7-B7EF-2880A9982CAC}" dt="2025-01-22T00:45:29.169" v="1468" actId="1076"/>
          <ac:spMkLst>
            <pc:docMk/>
            <pc:sldMk cId="3654627414" sldId="5672"/>
            <ac:spMk id="18" creationId="{F808CED8-3F01-CA82-7F52-A82FEE420980}"/>
          </ac:spMkLst>
        </pc:spChg>
        <pc:spChg chg="add del mod">
          <ac:chgData name="Minty, Michiko" userId="2d409216-1370-40a0-9fc8-dc3649474a8b" providerId="ADAL" clId="{E84195AB-E838-4DD7-B7EF-2880A9982CAC}" dt="2025-01-22T00:25:20.301" v="817" actId="478"/>
          <ac:spMkLst>
            <pc:docMk/>
            <pc:sldMk cId="3654627414" sldId="5672"/>
            <ac:spMk id="21" creationId="{23BB4994-B173-A998-3F96-BED0758A5166}"/>
          </ac:spMkLst>
        </pc:spChg>
        <pc:spChg chg="add mod">
          <ac:chgData name="Minty, Michiko" userId="2d409216-1370-40a0-9fc8-dc3649474a8b" providerId="ADAL" clId="{E84195AB-E838-4DD7-B7EF-2880A9982CAC}" dt="2025-01-22T01:38:33.891" v="3405" actId="20577"/>
          <ac:spMkLst>
            <pc:docMk/>
            <pc:sldMk cId="3654627414" sldId="5672"/>
            <ac:spMk id="23" creationId="{7B7526B9-C2A6-3B37-8B9E-83E7ED71D84E}"/>
          </ac:spMkLst>
        </pc:spChg>
        <pc:spChg chg="add del mod">
          <ac:chgData name="Minty, Michiko" userId="2d409216-1370-40a0-9fc8-dc3649474a8b" providerId="ADAL" clId="{E84195AB-E838-4DD7-B7EF-2880A9982CAC}" dt="2025-01-22T01:15:23.245" v="2458" actId="478"/>
          <ac:spMkLst>
            <pc:docMk/>
            <pc:sldMk cId="3654627414" sldId="5672"/>
            <ac:spMk id="25" creationId="{C44F09AF-D49D-4649-2875-F98FB389F3B4}"/>
          </ac:spMkLst>
        </pc:spChg>
        <pc:spChg chg="add mod">
          <ac:chgData name="Minty, Michiko" userId="2d409216-1370-40a0-9fc8-dc3649474a8b" providerId="ADAL" clId="{E84195AB-E838-4DD7-B7EF-2880A9982CAC}" dt="2025-01-22T01:26:44.241" v="2704"/>
          <ac:spMkLst>
            <pc:docMk/>
            <pc:sldMk cId="3654627414" sldId="5672"/>
            <ac:spMk id="27" creationId="{E7BD6349-C5FB-F564-D027-5F987FF6292F}"/>
          </ac:spMkLst>
        </pc:spChg>
        <pc:spChg chg="mod">
          <ac:chgData name="Minty, Michiko" userId="2d409216-1370-40a0-9fc8-dc3649474a8b" providerId="ADAL" clId="{E84195AB-E838-4DD7-B7EF-2880A9982CAC}" dt="2025-01-22T00:45:16.419" v="1457" actId="1035"/>
          <ac:spMkLst>
            <pc:docMk/>
            <pc:sldMk cId="3654627414" sldId="5672"/>
            <ac:spMk id="28" creationId="{BF81867E-5E00-946A-3782-D90F367CA3EB}"/>
          </ac:spMkLst>
        </pc:spChg>
        <pc:picChg chg="mod">
          <ac:chgData name="Minty, Michiko" userId="2d409216-1370-40a0-9fc8-dc3649474a8b" providerId="ADAL" clId="{E84195AB-E838-4DD7-B7EF-2880A9982CAC}" dt="2025-01-22T00:22:30.699" v="762" actId="1038"/>
          <ac:picMkLst>
            <pc:docMk/>
            <pc:sldMk cId="3654627414" sldId="5672"/>
            <ac:picMk id="19" creationId="{2F6B2619-28DE-2AD7-1CE9-56B9F7CC5D5C}"/>
          </ac:picMkLst>
        </pc:picChg>
        <pc:cxnChg chg="mod">
          <ac:chgData name="Minty, Michiko" userId="2d409216-1370-40a0-9fc8-dc3649474a8b" providerId="ADAL" clId="{E84195AB-E838-4DD7-B7EF-2880A9982CAC}" dt="2025-01-22T00:45:08.795" v="1451" actId="1035"/>
          <ac:cxnSpMkLst>
            <pc:docMk/>
            <pc:sldMk cId="3654627414" sldId="5672"/>
            <ac:cxnSpMk id="30" creationId="{316FA3C9-5CB0-9E9D-F6BF-380B7E5EE766}"/>
          </ac:cxnSpMkLst>
        </pc:cxnChg>
      </pc:sldChg>
      <pc:sldChg chg="del">
        <pc:chgData name="Minty, Michiko" userId="2d409216-1370-40a0-9fc8-dc3649474a8b" providerId="ADAL" clId="{E84195AB-E838-4DD7-B7EF-2880A9982CAC}" dt="2025-01-22T00:47:04.620" v="1486" actId="47"/>
        <pc:sldMkLst>
          <pc:docMk/>
          <pc:sldMk cId="2781481714" sldId="5676"/>
        </pc:sldMkLst>
      </pc:sldChg>
      <pc:sldChg chg="del">
        <pc:chgData name="Minty, Michiko" userId="2d409216-1370-40a0-9fc8-dc3649474a8b" providerId="ADAL" clId="{E84195AB-E838-4DD7-B7EF-2880A9982CAC}" dt="2025-01-22T00:47:02.173" v="1485" actId="47"/>
        <pc:sldMkLst>
          <pc:docMk/>
          <pc:sldMk cId="195571999" sldId="5677"/>
        </pc:sldMkLst>
      </pc:sldChg>
      <pc:sldChg chg="del">
        <pc:chgData name="Minty, Michiko" userId="2d409216-1370-40a0-9fc8-dc3649474a8b" providerId="ADAL" clId="{E84195AB-E838-4DD7-B7EF-2880A9982CAC}" dt="2025-01-22T00:47:07.259" v="1489" actId="47"/>
        <pc:sldMkLst>
          <pc:docMk/>
          <pc:sldMk cId="2064843548" sldId="5680"/>
        </pc:sldMkLst>
      </pc:sldChg>
      <pc:sldChg chg="addSp delSp modSp add mod">
        <pc:chgData name="Minty, Michiko" userId="2d409216-1370-40a0-9fc8-dc3649474a8b" providerId="ADAL" clId="{E84195AB-E838-4DD7-B7EF-2880A9982CAC}" dt="2025-01-22T01:39:49.291" v="3423" actId="20577"/>
        <pc:sldMkLst>
          <pc:docMk/>
          <pc:sldMk cId="2957022759" sldId="5682"/>
        </pc:sldMkLst>
        <pc:spChg chg="del">
          <ac:chgData name="Minty, Michiko" userId="2d409216-1370-40a0-9fc8-dc3649474a8b" providerId="ADAL" clId="{E84195AB-E838-4DD7-B7EF-2880A9982CAC}" dt="2025-01-22T00:38:57.993" v="1377" actId="478"/>
          <ac:spMkLst>
            <pc:docMk/>
            <pc:sldMk cId="2957022759" sldId="5682"/>
            <ac:spMk id="3" creationId="{7EFB0F5F-C7EA-D7A1-5672-2E3738A95DE8}"/>
          </ac:spMkLst>
        </pc:spChg>
        <pc:spChg chg="add mod">
          <ac:chgData name="Minty, Michiko" userId="2d409216-1370-40a0-9fc8-dc3649474a8b" providerId="ADAL" clId="{E84195AB-E838-4DD7-B7EF-2880A9982CAC}" dt="2025-01-22T01:39:49.291" v="3423" actId="20577"/>
          <ac:spMkLst>
            <pc:docMk/>
            <pc:sldMk cId="2957022759" sldId="5682"/>
            <ac:spMk id="4" creationId="{9DC85C9B-C6CB-D904-957A-512476E04E99}"/>
          </ac:spMkLst>
        </pc:spChg>
        <pc:spChg chg="del">
          <ac:chgData name="Minty, Michiko" userId="2d409216-1370-40a0-9fc8-dc3649474a8b" providerId="ADAL" clId="{E84195AB-E838-4DD7-B7EF-2880A9982CAC}" dt="2025-01-22T00:35:20.248" v="1323" actId="478"/>
          <ac:spMkLst>
            <pc:docMk/>
            <pc:sldMk cId="2957022759" sldId="5682"/>
            <ac:spMk id="5" creationId="{D82B38B2-4730-1160-0D41-4C0DA6A527FB}"/>
          </ac:spMkLst>
        </pc:spChg>
        <pc:spChg chg="add del mod">
          <ac:chgData name="Minty, Michiko" userId="2d409216-1370-40a0-9fc8-dc3649474a8b" providerId="ADAL" clId="{E84195AB-E838-4DD7-B7EF-2880A9982CAC}" dt="2025-01-22T01:15:29.987" v="2460" actId="478"/>
          <ac:spMkLst>
            <pc:docMk/>
            <pc:sldMk cId="2957022759" sldId="5682"/>
            <ac:spMk id="10" creationId="{AEDF552E-BE52-4D46-E418-48CB02669176}"/>
          </ac:spMkLst>
        </pc:spChg>
        <pc:spChg chg="add mod">
          <ac:chgData name="Minty, Michiko" userId="2d409216-1370-40a0-9fc8-dc3649474a8b" providerId="ADAL" clId="{E84195AB-E838-4DD7-B7EF-2880A9982CAC}" dt="2025-01-22T01:26:50.331" v="2706"/>
          <ac:spMkLst>
            <pc:docMk/>
            <pc:sldMk cId="2957022759" sldId="5682"/>
            <ac:spMk id="11" creationId="{88F6DC7C-6EED-C53E-DED2-4BDAFCC86309}"/>
          </ac:spMkLst>
        </pc:spChg>
        <pc:cxnChg chg="mod">
          <ac:chgData name="Minty, Michiko" userId="2d409216-1370-40a0-9fc8-dc3649474a8b" providerId="ADAL" clId="{E84195AB-E838-4DD7-B7EF-2880A9982CAC}" dt="2025-01-22T00:44:01.452" v="1440" actId="1035"/>
          <ac:cxnSpMkLst>
            <pc:docMk/>
            <pc:sldMk cId="2957022759" sldId="5682"/>
            <ac:cxnSpMk id="6" creationId="{1FD912E4-CC41-13D2-D4E8-3CD64F8BB9C1}"/>
          </ac:cxnSpMkLst>
        </pc:cxnChg>
      </pc:sldChg>
      <pc:sldChg chg="addSp delSp modSp new mod">
        <pc:chgData name="Minty, Michiko" userId="2d409216-1370-40a0-9fc8-dc3649474a8b" providerId="ADAL" clId="{E84195AB-E838-4DD7-B7EF-2880A9982CAC}" dt="2025-01-22T01:29:45.012" v="2874"/>
        <pc:sldMkLst>
          <pc:docMk/>
          <pc:sldMk cId="2442636880" sldId="5683"/>
        </pc:sldMkLst>
        <pc:spChg chg="add mod">
          <ac:chgData name="Minty, Michiko" userId="2d409216-1370-40a0-9fc8-dc3649474a8b" providerId="ADAL" clId="{E84195AB-E838-4DD7-B7EF-2880A9982CAC}" dt="2025-01-20T23:10:48.958" v="315" actId="20577"/>
          <ac:spMkLst>
            <pc:docMk/>
            <pc:sldMk cId="2442636880" sldId="5683"/>
            <ac:spMk id="3" creationId="{B400400B-1F37-136C-6684-B94409EB1D1F}"/>
          </ac:spMkLst>
        </pc:spChg>
        <pc:spChg chg="add del mod">
          <ac:chgData name="Minty, Michiko" userId="2d409216-1370-40a0-9fc8-dc3649474a8b" providerId="ADAL" clId="{E84195AB-E838-4DD7-B7EF-2880A9982CAC}" dt="2025-01-22T00:44:34.600" v="1446" actId="478"/>
          <ac:spMkLst>
            <pc:docMk/>
            <pc:sldMk cId="2442636880" sldId="5683"/>
            <ac:spMk id="4" creationId="{DA7BAC6C-6573-FF30-53AD-B282A0DCBE80}"/>
          </ac:spMkLst>
        </pc:spChg>
        <pc:spChg chg="add del mod">
          <ac:chgData name="Minty, Michiko" userId="2d409216-1370-40a0-9fc8-dc3649474a8b" providerId="ADAL" clId="{E84195AB-E838-4DD7-B7EF-2880A9982CAC}" dt="2025-01-22T01:15:36.257" v="2462" actId="478"/>
          <ac:spMkLst>
            <pc:docMk/>
            <pc:sldMk cId="2442636880" sldId="5683"/>
            <ac:spMk id="5" creationId="{EDAE62CE-4D7D-1A5E-D5EA-6DD686B46430}"/>
          </ac:spMkLst>
        </pc:spChg>
        <pc:spChg chg="add mod">
          <ac:chgData name="Minty, Michiko" userId="2d409216-1370-40a0-9fc8-dc3649474a8b" providerId="ADAL" clId="{E84195AB-E838-4DD7-B7EF-2880A9982CAC}" dt="2025-01-22T01:29:21.445" v="2873" actId="1035"/>
          <ac:spMkLst>
            <pc:docMk/>
            <pc:sldMk cId="2442636880" sldId="5683"/>
            <ac:spMk id="6" creationId="{9E15481F-4255-CE37-2396-467CED8C09F8}"/>
          </ac:spMkLst>
        </pc:spChg>
        <pc:spChg chg="add mod">
          <ac:chgData name="Minty, Michiko" userId="2d409216-1370-40a0-9fc8-dc3649474a8b" providerId="ADAL" clId="{E84195AB-E838-4DD7-B7EF-2880A9982CAC}" dt="2025-01-22T01:29:11.067" v="2864" actId="1036"/>
          <ac:spMkLst>
            <pc:docMk/>
            <pc:sldMk cId="2442636880" sldId="5683"/>
            <ac:spMk id="7" creationId="{586D05B8-FD28-550E-DC74-92C8E294569F}"/>
          </ac:spMkLst>
        </pc:spChg>
        <pc:spChg chg="add mod">
          <ac:chgData name="Minty, Michiko" userId="2d409216-1370-40a0-9fc8-dc3649474a8b" providerId="ADAL" clId="{E84195AB-E838-4DD7-B7EF-2880A9982CAC}" dt="2025-01-22T01:29:45.012" v="2874"/>
          <ac:spMkLst>
            <pc:docMk/>
            <pc:sldMk cId="2442636880" sldId="5683"/>
            <ac:spMk id="9" creationId="{79BF2DC2-E2AD-FDDF-B044-BCF1B7AEDE48}"/>
          </ac:spMkLst>
        </pc:spChg>
      </pc:sldChg>
      <pc:sldChg chg="modSp add mod">
        <pc:chgData name="Minty, Michiko" userId="2d409216-1370-40a0-9fc8-dc3649474a8b" providerId="ADAL" clId="{E84195AB-E838-4DD7-B7EF-2880A9982CAC}" dt="2025-01-20T23:16:03.348" v="394" actId="20577"/>
        <pc:sldMkLst>
          <pc:docMk/>
          <pc:sldMk cId="988817443" sldId="5684"/>
        </pc:sldMkLst>
        <pc:spChg chg="mod">
          <ac:chgData name="Minty, Michiko" userId="2d409216-1370-40a0-9fc8-dc3649474a8b" providerId="ADAL" clId="{E84195AB-E838-4DD7-B7EF-2880A9982CAC}" dt="2025-01-20T23:16:03.348" v="394" actId="20577"/>
          <ac:spMkLst>
            <pc:docMk/>
            <pc:sldMk cId="988817443" sldId="5684"/>
            <ac:spMk id="2" creationId="{9AD81FFD-8C36-A6D8-40D9-7D48F28D300E}"/>
          </ac:spMkLst>
        </pc:spChg>
      </pc:sldChg>
      <pc:sldChg chg="addSp delSp modSp add mod">
        <pc:chgData name="Minty, Michiko" userId="2d409216-1370-40a0-9fc8-dc3649474a8b" providerId="ADAL" clId="{E84195AB-E838-4DD7-B7EF-2880A9982CAC}" dt="2025-01-22T01:30:08.326" v="2896" actId="20577"/>
        <pc:sldMkLst>
          <pc:docMk/>
          <pc:sldMk cId="21740537" sldId="5685"/>
        </pc:sldMkLst>
        <pc:spChg chg="mod">
          <ac:chgData name="Minty, Michiko" userId="2d409216-1370-40a0-9fc8-dc3649474a8b" providerId="ADAL" clId="{E84195AB-E838-4DD7-B7EF-2880A9982CAC}" dt="2025-01-22T01:30:08.326" v="2896" actId="20577"/>
          <ac:spMkLst>
            <pc:docMk/>
            <pc:sldMk cId="21740537" sldId="5685"/>
            <ac:spMk id="2" creationId="{07973CE7-2FCB-891E-F1B1-C4DDD6A8F530}"/>
          </ac:spMkLst>
        </pc:spChg>
        <pc:spChg chg="add del mod">
          <ac:chgData name="Minty, Michiko" userId="2d409216-1370-40a0-9fc8-dc3649474a8b" providerId="ADAL" clId="{E84195AB-E838-4DD7-B7EF-2880A9982CAC}" dt="2025-01-22T00:44:48.892" v="1447" actId="478"/>
          <ac:spMkLst>
            <pc:docMk/>
            <pc:sldMk cId="21740537" sldId="5685"/>
            <ac:spMk id="3" creationId="{7098EB9A-6935-0B52-FA2F-7AB3694CFDE3}"/>
          </ac:spMkLst>
        </pc:spChg>
      </pc:sldChg>
      <pc:sldChg chg="addSp delSp modSp mod">
        <pc:chgData name="Minty, Michiko" userId="2d409216-1370-40a0-9fc8-dc3649474a8b" providerId="ADAL" clId="{E84195AB-E838-4DD7-B7EF-2880A9982CAC}" dt="2025-01-22T01:40:22.262" v="3439" actId="1036"/>
        <pc:sldMkLst>
          <pc:docMk/>
          <pc:sldMk cId="733669830" sldId="5691"/>
        </pc:sldMkLst>
        <pc:spChg chg="add del mod">
          <ac:chgData name="Minty, Michiko" userId="2d409216-1370-40a0-9fc8-dc3649474a8b" providerId="ADAL" clId="{E84195AB-E838-4DD7-B7EF-2880A9982CAC}" dt="2025-01-22T01:15:32.504" v="2461" actId="478"/>
          <ac:spMkLst>
            <pc:docMk/>
            <pc:sldMk cId="733669830" sldId="5691"/>
            <ac:spMk id="5" creationId="{06B04100-4750-E38E-DCA0-8FFFB5F3FBD7}"/>
          </ac:spMkLst>
        </pc:spChg>
        <pc:spChg chg="mod">
          <ac:chgData name="Minty, Michiko" userId="2d409216-1370-40a0-9fc8-dc3649474a8b" providerId="ADAL" clId="{E84195AB-E838-4DD7-B7EF-2880A9982CAC}" dt="2025-01-22T01:40:22.262" v="3439" actId="1036"/>
          <ac:spMkLst>
            <pc:docMk/>
            <pc:sldMk cId="733669830" sldId="5691"/>
            <ac:spMk id="11" creationId="{7C40712A-EFA6-DA41-141E-04A3B0BF7856}"/>
          </ac:spMkLst>
        </pc:spChg>
        <pc:spChg chg="add mod">
          <ac:chgData name="Minty, Michiko" userId="2d409216-1370-40a0-9fc8-dc3649474a8b" providerId="ADAL" clId="{E84195AB-E838-4DD7-B7EF-2880A9982CAC}" dt="2025-01-22T01:26:52.797" v="2707"/>
          <ac:spMkLst>
            <pc:docMk/>
            <pc:sldMk cId="733669830" sldId="5691"/>
            <ac:spMk id="12" creationId="{BA2C861B-950D-1D11-F62F-1D27466A9448}"/>
          </ac:spMkLst>
        </pc:spChg>
        <pc:cxnChg chg="mod">
          <ac:chgData name="Minty, Michiko" userId="2d409216-1370-40a0-9fc8-dc3649474a8b" providerId="ADAL" clId="{E84195AB-E838-4DD7-B7EF-2880A9982CAC}" dt="2025-01-22T01:40:22.262" v="3439" actId="1036"/>
          <ac:cxnSpMkLst>
            <pc:docMk/>
            <pc:sldMk cId="733669830" sldId="5691"/>
            <ac:cxnSpMk id="10" creationId="{ABAD0FF3-162A-148B-3E49-C02BC29CFB02}"/>
          </ac:cxnSpMkLst>
        </pc:cxnChg>
      </pc:sldChg>
      <pc:sldChg chg="addSp delSp modSp mod">
        <pc:chgData name="Minty, Michiko" userId="2d409216-1370-40a0-9fc8-dc3649474a8b" providerId="ADAL" clId="{E84195AB-E838-4DD7-B7EF-2880A9982CAC}" dt="2025-01-22T01:26:46.580" v="2705"/>
        <pc:sldMkLst>
          <pc:docMk/>
          <pc:sldMk cId="583291691" sldId="5692"/>
        </pc:sldMkLst>
        <pc:spChg chg="add mod">
          <ac:chgData name="Minty, Michiko" userId="2d409216-1370-40a0-9fc8-dc3649474a8b" providerId="ADAL" clId="{E84195AB-E838-4DD7-B7EF-2880A9982CAC}" dt="2025-01-22T00:40:28.007" v="1415" actId="1076"/>
          <ac:spMkLst>
            <pc:docMk/>
            <pc:sldMk cId="583291691" sldId="5692"/>
            <ac:spMk id="3" creationId="{361D3C87-40D8-3323-8956-1B719E9293E0}"/>
          </ac:spMkLst>
        </pc:spChg>
        <pc:spChg chg="add mod">
          <ac:chgData name="Minty, Michiko" userId="2d409216-1370-40a0-9fc8-dc3649474a8b" providerId="ADAL" clId="{E84195AB-E838-4DD7-B7EF-2880A9982CAC}" dt="2025-01-22T00:40:28.007" v="1415" actId="1076"/>
          <ac:spMkLst>
            <pc:docMk/>
            <pc:sldMk cId="583291691" sldId="5692"/>
            <ac:spMk id="7" creationId="{25F94A94-CD55-8F10-5429-1D2A4AF576F3}"/>
          </ac:spMkLst>
        </pc:spChg>
        <pc:spChg chg="add mod">
          <ac:chgData name="Minty, Michiko" userId="2d409216-1370-40a0-9fc8-dc3649474a8b" providerId="ADAL" clId="{E84195AB-E838-4DD7-B7EF-2880A9982CAC}" dt="2025-01-22T00:42:04.722" v="1435" actId="14100"/>
          <ac:spMkLst>
            <pc:docMk/>
            <pc:sldMk cId="583291691" sldId="5692"/>
            <ac:spMk id="8" creationId="{D3ED36AA-705D-4CBF-44A1-2805FC90E8C8}"/>
          </ac:spMkLst>
        </pc:spChg>
        <pc:spChg chg="del mod">
          <ac:chgData name="Minty, Michiko" userId="2d409216-1370-40a0-9fc8-dc3649474a8b" providerId="ADAL" clId="{E84195AB-E838-4DD7-B7EF-2880A9982CAC}" dt="2025-01-22T00:35:27.813" v="1324" actId="21"/>
          <ac:spMkLst>
            <pc:docMk/>
            <pc:sldMk cId="583291691" sldId="5692"/>
            <ac:spMk id="9" creationId="{9DC85C9B-C6CB-D904-957A-512476E04E99}"/>
          </ac:spMkLst>
        </pc:spChg>
        <pc:spChg chg="mod">
          <ac:chgData name="Minty, Michiko" userId="2d409216-1370-40a0-9fc8-dc3649474a8b" providerId="ADAL" clId="{E84195AB-E838-4DD7-B7EF-2880A9982CAC}" dt="2025-01-22T00:40:33.952" v="1416" actId="1076"/>
          <ac:spMkLst>
            <pc:docMk/>
            <pc:sldMk cId="583291691" sldId="5692"/>
            <ac:spMk id="10" creationId="{C1042ED4-57F9-99FB-9F88-E5BD5AD990E9}"/>
          </ac:spMkLst>
        </pc:spChg>
        <pc:spChg chg="mod">
          <ac:chgData name="Minty, Michiko" userId="2d409216-1370-40a0-9fc8-dc3649474a8b" providerId="ADAL" clId="{E84195AB-E838-4DD7-B7EF-2880A9982CAC}" dt="2025-01-22T00:41:43.086" v="1432" actId="5793"/>
          <ac:spMkLst>
            <pc:docMk/>
            <pc:sldMk cId="583291691" sldId="5692"/>
            <ac:spMk id="11" creationId="{787F8617-48B3-8D02-0E90-46233CAAAECE}"/>
          </ac:spMkLst>
        </pc:spChg>
        <pc:spChg chg="add del mod">
          <ac:chgData name="Minty, Michiko" userId="2d409216-1370-40a0-9fc8-dc3649474a8b" providerId="ADAL" clId="{E84195AB-E838-4DD7-B7EF-2880A9982CAC}" dt="2025-01-22T01:15:25.855" v="2459" actId="478"/>
          <ac:spMkLst>
            <pc:docMk/>
            <pc:sldMk cId="583291691" sldId="5692"/>
            <ac:spMk id="12" creationId="{A41C1832-F3A6-E65C-C3DE-3EE2244160F7}"/>
          </ac:spMkLst>
        </pc:spChg>
        <pc:spChg chg="add mod">
          <ac:chgData name="Minty, Michiko" userId="2d409216-1370-40a0-9fc8-dc3649474a8b" providerId="ADAL" clId="{E84195AB-E838-4DD7-B7EF-2880A9982CAC}" dt="2025-01-22T01:26:46.580" v="2705"/>
          <ac:spMkLst>
            <pc:docMk/>
            <pc:sldMk cId="583291691" sldId="5692"/>
            <ac:spMk id="13" creationId="{782CAC83-5CB5-4BDD-6AA8-393507713A40}"/>
          </ac:spMkLst>
        </pc:spChg>
        <pc:picChg chg="mod">
          <ac:chgData name="Minty, Michiko" userId="2d409216-1370-40a0-9fc8-dc3649474a8b" providerId="ADAL" clId="{E84195AB-E838-4DD7-B7EF-2880A9982CAC}" dt="2025-01-22T00:40:33.952" v="1416" actId="1076"/>
          <ac:picMkLst>
            <pc:docMk/>
            <pc:sldMk cId="583291691" sldId="5692"/>
            <ac:picMk id="4" creationId="{46A3813D-AF47-D745-E5F1-BBBD60C4BD84}"/>
          </ac:picMkLst>
        </pc:picChg>
        <pc:cxnChg chg="del">
          <ac:chgData name="Minty, Michiko" userId="2d409216-1370-40a0-9fc8-dc3649474a8b" providerId="ADAL" clId="{E84195AB-E838-4DD7-B7EF-2880A9982CAC}" dt="2025-01-22T00:40:11.977" v="1412" actId="478"/>
          <ac:cxnSpMkLst>
            <pc:docMk/>
            <pc:sldMk cId="583291691" sldId="5692"/>
            <ac:cxnSpMk id="6" creationId="{7EACDB84-6AD4-C32E-2216-E9763EFC9CA2}"/>
          </ac:cxnSpMkLst>
        </pc:cxnChg>
      </pc:sldChg>
      <pc:sldChg chg="add del">
        <pc:chgData name="Minty, Michiko" userId="2d409216-1370-40a0-9fc8-dc3649474a8b" providerId="ADAL" clId="{E84195AB-E838-4DD7-B7EF-2880A9982CAC}" dt="2025-01-22T00:46:44.469" v="1482" actId="47"/>
        <pc:sldMkLst>
          <pc:docMk/>
          <pc:sldMk cId="1088256848" sldId="5693"/>
        </pc:sldMkLst>
      </pc:sldChg>
      <pc:sldChg chg="add del">
        <pc:chgData name="Minty, Michiko" userId="2d409216-1370-40a0-9fc8-dc3649474a8b" providerId="ADAL" clId="{E84195AB-E838-4DD7-B7EF-2880A9982CAC}" dt="2025-01-22T01:16:08.839" v="2466" actId="47"/>
        <pc:sldMkLst>
          <pc:docMk/>
          <pc:sldMk cId="2409933621" sldId="5694"/>
        </pc:sldMkLst>
      </pc:sldChg>
      <pc:sldChg chg="add del">
        <pc:chgData name="Minty, Michiko" userId="2d409216-1370-40a0-9fc8-dc3649474a8b" providerId="ADAL" clId="{E84195AB-E838-4DD7-B7EF-2880A9982CAC}" dt="2025-01-22T01:16:10.115" v="2467" actId="47"/>
        <pc:sldMkLst>
          <pc:docMk/>
          <pc:sldMk cId="3264016806" sldId="5695"/>
        </pc:sldMkLst>
      </pc:sldChg>
      <pc:sldChg chg="add del">
        <pc:chgData name="Minty, Michiko" userId="2d409216-1370-40a0-9fc8-dc3649474a8b" providerId="ADAL" clId="{E84195AB-E838-4DD7-B7EF-2880A9982CAC}" dt="2025-01-22T01:16:11.563" v="2468" actId="47"/>
        <pc:sldMkLst>
          <pc:docMk/>
          <pc:sldMk cId="2485515059" sldId="5696"/>
        </pc:sldMkLst>
      </pc:sldChg>
      <pc:sldChg chg="add del ord">
        <pc:chgData name="Minty, Michiko" userId="2d409216-1370-40a0-9fc8-dc3649474a8b" providerId="ADAL" clId="{E84195AB-E838-4DD7-B7EF-2880A9982CAC}" dt="2025-01-22T01:16:00.185" v="2464" actId="47"/>
        <pc:sldMkLst>
          <pc:docMk/>
          <pc:sldMk cId="2928502952" sldId="5697"/>
        </pc:sldMkLst>
      </pc:sldChg>
      <pc:sldChg chg="add del ord">
        <pc:chgData name="Minty, Michiko" userId="2d409216-1370-40a0-9fc8-dc3649474a8b" providerId="ADAL" clId="{E84195AB-E838-4DD7-B7EF-2880A9982CAC}" dt="2025-01-22T01:16:06.319" v="2465" actId="47"/>
        <pc:sldMkLst>
          <pc:docMk/>
          <pc:sldMk cId="3078109275" sldId="5698"/>
        </pc:sldMkLst>
      </pc:sldChg>
      <pc:sldChg chg="add del">
        <pc:chgData name="Minty, Michiko" userId="2d409216-1370-40a0-9fc8-dc3649474a8b" providerId="ADAL" clId="{E84195AB-E838-4DD7-B7EF-2880A9982CAC}" dt="2025-01-22T01:16:12.566" v="2469" actId="47"/>
        <pc:sldMkLst>
          <pc:docMk/>
          <pc:sldMk cId="2141155046" sldId="5699"/>
        </pc:sldMkLst>
      </pc:sldChg>
      <pc:sldChg chg="add del">
        <pc:chgData name="Minty, Michiko" userId="2d409216-1370-40a0-9fc8-dc3649474a8b" providerId="ADAL" clId="{E84195AB-E838-4DD7-B7EF-2880A9982CAC}" dt="2025-01-22T01:16:14.811" v="2470" actId="47"/>
        <pc:sldMkLst>
          <pc:docMk/>
          <pc:sldMk cId="1842477286" sldId="5700"/>
        </pc:sldMkLst>
      </pc:sldChg>
    </pc:docChg>
  </pc:docChgLst>
  <pc:docChgLst>
    <pc:chgData name="Minty, Michiko" userId="2d409216-1370-40a0-9fc8-dc3649474a8b" providerId="ADAL" clId="{58D12C30-EA2C-467E-BC5F-972F420FA21F}"/>
    <pc:docChg chg="undo custSel addSld delSld modSld">
      <pc:chgData name="Minty, Michiko" userId="2d409216-1370-40a0-9fc8-dc3649474a8b" providerId="ADAL" clId="{58D12C30-EA2C-467E-BC5F-972F420FA21F}" dt="2025-01-21T20:42:08.476" v="1173" actId="47"/>
      <pc:docMkLst>
        <pc:docMk/>
      </pc:docMkLst>
      <pc:sldChg chg="delSp mod">
        <pc:chgData name="Minty, Michiko" userId="2d409216-1370-40a0-9fc8-dc3649474a8b" providerId="ADAL" clId="{58D12C30-EA2C-467E-BC5F-972F420FA21F}" dt="2025-01-21T17:22:25.742" v="291" actId="478"/>
        <pc:sldMkLst>
          <pc:docMk/>
          <pc:sldMk cId="491121958" sldId="260"/>
        </pc:sldMkLst>
        <pc:spChg chg="del">
          <ac:chgData name="Minty, Michiko" userId="2d409216-1370-40a0-9fc8-dc3649474a8b" providerId="ADAL" clId="{58D12C30-EA2C-467E-BC5F-972F420FA21F}" dt="2025-01-21T17:22:25.742" v="291" actId="478"/>
          <ac:spMkLst>
            <pc:docMk/>
            <pc:sldMk cId="491121958" sldId="260"/>
            <ac:spMk id="4" creationId="{C2871BD4-0A4C-FB1E-2E7F-2B281094C0DF}"/>
          </ac:spMkLst>
        </pc:spChg>
      </pc:sldChg>
      <pc:sldChg chg="del">
        <pc:chgData name="Minty, Michiko" userId="2d409216-1370-40a0-9fc8-dc3649474a8b" providerId="ADAL" clId="{58D12C30-EA2C-467E-BC5F-972F420FA21F}" dt="2025-01-21T20:41:56.901" v="1168" actId="47"/>
        <pc:sldMkLst>
          <pc:docMk/>
          <pc:sldMk cId="1872324227" sldId="297"/>
        </pc:sldMkLst>
      </pc:sldChg>
      <pc:sldChg chg="del">
        <pc:chgData name="Minty, Michiko" userId="2d409216-1370-40a0-9fc8-dc3649474a8b" providerId="ADAL" clId="{58D12C30-EA2C-467E-BC5F-972F420FA21F}" dt="2025-01-21T20:42:08.476" v="1173" actId="47"/>
        <pc:sldMkLst>
          <pc:docMk/>
          <pc:sldMk cId="3817706836" sldId="301"/>
        </pc:sldMkLst>
      </pc:sldChg>
      <pc:sldChg chg="del">
        <pc:chgData name="Minty, Michiko" userId="2d409216-1370-40a0-9fc8-dc3649474a8b" providerId="ADAL" clId="{58D12C30-EA2C-467E-BC5F-972F420FA21F}" dt="2025-01-21T20:41:57.508" v="1169" actId="47"/>
        <pc:sldMkLst>
          <pc:docMk/>
          <pc:sldMk cId="799162388" sldId="310"/>
        </pc:sldMkLst>
      </pc:sldChg>
      <pc:sldChg chg="del">
        <pc:chgData name="Minty, Michiko" userId="2d409216-1370-40a0-9fc8-dc3649474a8b" providerId="ADAL" clId="{58D12C30-EA2C-467E-BC5F-972F420FA21F}" dt="2025-01-21T20:41:56.300" v="1167" actId="47"/>
        <pc:sldMkLst>
          <pc:docMk/>
          <pc:sldMk cId="3910448215" sldId="3408"/>
        </pc:sldMkLst>
      </pc:sldChg>
      <pc:sldChg chg="del">
        <pc:chgData name="Minty, Michiko" userId="2d409216-1370-40a0-9fc8-dc3649474a8b" providerId="ADAL" clId="{58D12C30-EA2C-467E-BC5F-972F420FA21F}" dt="2025-01-21T20:41:58.332" v="1170" actId="47"/>
        <pc:sldMkLst>
          <pc:docMk/>
          <pc:sldMk cId="3268625938" sldId="3430"/>
        </pc:sldMkLst>
      </pc:sldChg>
      <pc:sldChg chg="del">
        <pc:chgData name="Minty, Michiko" userId="2d409216-1370-40a0-9fc8-dc3649474a8b" providerId="ADAL" clId="{58D12C30-EA2C-467E-BC5F-972F420FA21F}" dt="2025-01-21T20:41:55.342" v="1166" actId="47"/>
        <pc:sldMkLst>
          <pc:docMk/>
          <pc:sldMk cId="2092390504" sldId="5653"/>
        </pc:sldMkLst>
      </pc:sldChg>
      <pc:sldChg chg="del">
        <pc:chgData name="Minty, Michiko" userId="2d409216-1370-40a0-9fc8-dc3649474a8b" providerId="ADAL" clId="{58D12C30-EA2C-467E-BC5F-972F420FA21F}" dt="2025-01-21T20:41:58.980" v="1171" actId="47"/>
        <pc:sldMkLst>
          <pc:docMk/>
          <pc:sldMk cId="1188581742" sldId="5654"/>
        </pc:sldMkLst>
      </pc:sldChg>
      <pc:sldChg chg="del">
        <pc:chgData name="Minty, Michiko" userId="2d409216-1370-40a0-9fc8-dc3649474a8b" providerId="ADAL" clId="{58D12C30-EA2C-467E-BC5F-972F420FA21F}" dt="2025-01-21T20:42:07.605" v="1172" actId="47"/>
        <pc:sldMkLst>
          <pc:docMk/>
          <pc:sldMk cId="296187996" sldId="5674"/>
        </pc:sldMkLst>
      </pc:sldChg>
      <pc:sldChg chg="addSp delSp mod">
        <pc:chgData name="Minty, Michiko" userId="2d409216-1370-40a0-9fc8-dc3649474a8b" providerId="ADAL" clId="{58D12C30-EA2C-467E-BC5F-972F420FA21F}" dt="2025-01-21T17:23:08.097" v="293" actId="22"/>
        <pc:sldMkLst>
          <pc:docMk/>
          <pc:sldMk cId="2957022759" sldId="5682"/>
        </pc:sldMkLst>
        <pc:picChg chg="add del">
          <ac:chgData name="Minty, Michiko" userId="2d409216-1370-40a0-9fc8-dc3649474a8b" providerId="ADAL" clId="{58D12C30-EA2C-467E-BC5F-972F420FA21F}" dt="2025-01-21T17:23:08.097" v="293" actId="22"/>
          <ac:picMkLst>
            <pc:docMk/>
            <pc:sldMk cId="2957022759" sldId="5682"/>
            <ac:picMk id="10" creationId="{A0CBF640-2617-CAAC-B54B-AB33DA794059}"/>
          </ac:picMkLst>
        </pc:picChg>
      </pc:sldChg>
      <pc:sldChg chg="addSp delSp modSp mod">
        <pc:chgData name="Minty, Michiko" userId="2d409216-1370-40a0-9fc8-dc3649474a8b" providerId="ADAL" clId="{58D12C30-EA2C-467E-BC5F-972F420FA21F}" dt="2025-01-21T17:08:16.494" v="290" actId="14100"/>
        <pc:sldMkLst>
          <pc:docMk/>
          <pc:sldMk cId="2442636880" sldId="5683"/>
        </pc:sldMkLst>
        <pc:spChg chg="mod">
          <ac:chgData name="Minty, Michiko" userId="2d409216-1370-40a0-9fc8-dc3649474a8b" providerId="ADAL" clId="{58D12C30-EA2C-467E-BC5F-972F420FA21F}" dt="2025-01-21T16:45:38.721" v="6" actId="20577"/>
          <ac:spMkLst>
            <pc:docMk/>
            <pc:sldMk cId="2442636880" sldId="5683"/>
            <ac:spMk id="3" creationId="{B400400B-1F37-136C-6684-B94409EB1D1F}"/>
          </ac:spMkLst>
        </pc:spChg>
        <pc:spChg chg="add del mod">
          <ac:chgData name="Minty, Michiko" userId="2d409216-1370-40a0-9fc8-dc3649474a8b" providerId="ADAL" clId="{58D12C30-EA2C-467E-BC5F-972F420FA21F}" dt="2025-01-21T16:46:00.222" v="12" actId="21"/>
          <ac:spMkLst>
            <pc:docMk/>
            <pc:sldMk cId="2442636880" sldId="5683"/>
            <ac:spMk id="6" creationId="{869F3D52-B3AF-9DD8-6AAC-DA446C213E13}"/>
          </ac:spMkLst>
        </pc:spChg>
        <pc:spChg chg="add mod">
          <ac:chgData name="Minty, Michiko" userId="2d409216-1370-40a0-9fc8-dc3649474a8b" providerId="ADAL" clId="{58D12C30-EA2C-467E-BC5F-972F420FA21F}" dt="2025-01-21T17:04:17.333" v="234" actId="1036"/>
          <ac:spMkLst>
            <pc:docMk/>
            <pc:sldMk cId="2442636880" sldId="5683"/>
            <ac:spMk id="8" creationId="{5457184E-3EE3-5BA7-00B6-86EF262656F2}"/>
          </ac:spMkLst>
        </pc:spChg>
        <pc:spChg chg="add mod">
          <ac:chgData name="Minty, Michiko" userId="2d409216-1370-40a0-9fc8-dc3649474a8b" providerId="ADAL" clId="{58D12C30-EA2C-467E-BC5F-972F420FA21F}" dt="2025-01-21T17:04:13.477" v="227" actId="1036"/>
          <ac:spMkLst>
            <pc:docMk/>
            <pc:sldMk cId="2442636880" sldId="5683"/>
            <ac:spMk id="11" creationId="{43F93791-B1C1-1D23-F10D-9B4228B76B8C}"/>
          </ac:spMkLst>
        </pc:spChg>
        <pc:spChg chg="add mod">
          <ac:chgData name="Minty, Michiko" userId="2d409216-1370-40a0-9fc8-dc3649474a8b" providerId="ADAL" clId="{58D12C30-EA2C-467E-BC5F-972F420FA21F}" dt="2025-01-21T17:04:25.739" v="236" actId="14100"/>
          <ac:spMkLst>
            <pc:docMk/>
            <pc:sldMk cId="2442636880" sldId="5683"/>
            <ac:spMk id="36" creationId="{34F5079D-1FFA-1724-F382-0DE7B133929B}"/>
          </ac:spMkLst>
        </pc:spChg>
        <pc:picChg chg="add mod">
          <ac:chgData name="Minty, Michiko" userId="2d409216-1370-40a0-9fc8-dc3649474a8b" providerId="ADAL" clId="{58D12C30-EA2C-467E-BC5F-972F420FA21F}" dt="2025-01-21T17:06:21.959" v="255" actId="1076"/>
          <ac:picMkLst>
            <pc:docMk/>
            <pc:sldMk cId="2442636880" sldId="5683"/>
            <ac:picMk id="10" creationId="{6E81747E-665C-7927-C8AE-2E8D935F746B}"/>
          </ac:picMkLst>
        </pc:picChg>
        <pc:cxnChg chg="add mod">
          <ac:chgData name="Minty, Michiko" userId="2d409216-1370-40a0-9fc8-dc3649474a8b" providerId="ADAL" clId="{58D12C30-EA2C-467E-BC5F-972F420FA21F}" dt="2025-01-21T17:03:45.861" v="209" actId="1035"/>
          <ac:cxnSpMkLst>
            <pc:docMk/>
            <pc:sldMk cId="2442636880" sldId="5683"/>
            <ac:cxnSpMk id="13" creationId="{368CA8C4-09BC-55F6-6EE6-CE7474185666}"/>
          </ac:cxnSpMkLst>
        </pc:cxnChg>
        <pc:cxnChg chg="add mod">
          <ac:chgData name="Minty, Michiko" userId="2d409216-1370-40a0-9fc8-dc3649474a8b" providerId="ADAL" clId="{58D12C30-EA2C-467E-BC5F-972F420FA21F}" dt="2025-01-21T17:03:45.861" v="209" actId="1035"/>
          <ac:cxnSpMkLst>
            <pc:docMk/>
            <pc:sldMk cId="2442636880" sldId="5683"/>
            <ac:cxnSpMk id="16" creationId="{DC1041D1-20CB-3A70-9FD4-4D4E4046929E}"/>
          </ac:cxnSpMkLst>
        </pc:cxnChg>
        <pc:cxnChg chg="add mod">
          <ac:chgData name="Minty, Michiko" userId="2d409216-1370-40a0-9fc8-dc3649474a8b" providerId="ADAL" clId="{58D12C30-EA2C-467E-BC5F-972F420FA21F}" dt="2025-01-21T17:03:45.861" v="209" actId="1035"/>
          <ac:cxnSpMkLst>
            <pc:docMk/>
            <pc:sldMk cId="2442636880" sldId="5683"/>
            <ac:cxnSpMk id="18" creationId="{0A6FC848-1E4F-8B67-F4C9-B7CAC4EC3BC2}"/>
          </ac:cxnSpMkLst>
        </pc:cxnChg>
        <pc:cxnChg chg="add mod">
          <ac:chgData name="Minty, Michiko" userId="2d409216-1370-40a0-9fc8-dc3649474a8b" providerId="ADAL" clId="{58D12C30-EA2C-467E-BC5F-972F420FA21F}" dt="2025-01-21T17:03:45.861" v="209" actId="1035"/>
          <ac:cxnSpMkLst>
            <pc:docMk/>
            <pc:sldMk cId="2442636880" sldId="5683"/>
            <ac:cxnSpMk id="20" creationId="{61464039-CFC6-9D86-672D-D18650395CBA}"/>
          </ac:cxnSpMkLst>
        </pc:cxnChg>
        <pc:cxnChg chg="add mod">
          <ac:chgData name="Minty, Michiko" userId="2d409216-1370-40a0-9fc8-dc3649474a8b" providerId="ADAL" clId="{58D12C30-EA2C-467E-BC5F-972F420FA21F}" dt="2025-01-21T17:03:45.861" v="209" actId="1035"/>
          <ac:cxnSpMkLst>
            <pc:docMk/>
            <pc:sldMk cId="2442636880" sldId="5683"/>
            <ac:cxnSpMk id="22" creationId="{23392984-E931-65E5-9884-638712188FB8}"/>
          </ac:cxnSpMkLst>
        </pc:cxnChg>
        <pc:cxnChg chg="add mod">
          <ac:chgData name="Minty, Michiko" userId="2d409216-1370-40a0-9fc8-dc3649474a8b" providerId="ADAL" clId="{58D12C30-EA2C-467E-BC5F-972F420FA21F}" dt="2025-01-21T17:03:45.861" v="209" actId="1035"/>
          <ac:cxnSpMkLst>
            <pc:docMk/>
            <pc:sldMk cId="2442636880" sldId="5683"/>
            <ac:cxnSpMk id="25" creationId="{67843CAA-EC7B-CA23-FE49-5BE6F63C9FF7}"/>
          </ac:cxnSpMkLst>
        </pc:cxnChg>
        <pc:cxnChg chg="add mod">
          <ac:chgData name="Minty, Michiko" userId="2d409216-1370-40a0-9fc8-dc3649474a8b" providerId="ADAL" clId="{58D12C30-EA2C-467E-BC5F-972F420FA21F}" dt="2025-01-21T17:03:45.861" v="209" actId="1035"/>
          <ac:cxnSpMkLst>
            <pc:docMk/>
            <pc:sldMk cId="2442636880" sldId="5683"/>
            <ac:cxnSpMk id="30" creationId="{CF76079F-81C1-6049-D375-9112D9E24DED}"/>
          </ac:cxnSpMkLst>
        </pc:cxnChg>
        <pc:cxnChg chg="add mod">
          <ac:chgData name="Minty, Michiko" userId="2d409216-1370-40a0-9fc8-dc3649474a8b" providerId="ADAL" clId="{58D12C30-EA2C-467E-BC5F-972F420FA21F}" dt="2025-01-21T17:03:45.861" v="209" actId="1035"/>
          <ac:cxnSpMkLst>
            <pc:docMk/>
            <pc:sldMk cId="2442636880" sldId="5683"/>
            <ac:cxnSpMk id="33" creationId="{2588C91A-9FA3-1AAF-48B0-EB663D576F8E}"/>
          </ac:cxnSpMkLst>
        </pc:cxnChg>
        <pc:cxnChg chg="add mod">
          <ac:chgData name="Minty, Michiko" userId="2d409216-1370-40a0-9fc8-dc3649474a8b" providerId="ADAL" clId="{58D12C30-EA2C-467E-BC5F-972F420FA21F}" dt="2025-01-21T17:04:52.500" v="239" actId="14100"/>
          <ac:cxnSpMkLst>
            <pc:docMk/>
            <pc:sldMk cId="2442636880" sldId="5683"/>
            <ac:cxnSpMk id="37" creationId="{18EB08B7-6688-039E-86DF-595F3D5775CD}"/>
          </ac:cxnSpMkLst>
        </pc:cxnChg>
        <pc:cxnChg chg="add mod">
          <ac:chgData name="Minty, Michiko" userId="2d409216-1370-40a0-9fc8-dc3649474a8b" providerId="ADAL" clId="{58D12C30-EA2C-467E-BC5F-972F420FA21F}" dt="2025-01-21T17:05:25.081" v="242" actId="14100"/>
          <ac:cxnSpMkLst>
            <pc:docMk/>
            <pc:sldMk cId="2442636880" sldId="5683"/>
            <ac:cxnSpMk id="39" creationId="{C11CC463-4056-8A70-1FA9-CB8FAA817F07}"/>
          </ac:cxnSpMkLst>
        </pc:cxnChg>
        <pc:cxnChg chg="add mod">
          <ac:chgData name="Minty, Michiko" userId="2d409216-1370-40a0-9fc8-dc3649474a8b" providerId="ADAL" clId="{58D12C30-EA2C-467E-BC5F-972F420FA21F}" dt="2025-01-21T17:05:25.081" v="242" actId="14100"/>
          <ac:cxnSpMkLst>
            <pc:docMk/>
            <pc:sldMk cId="2442636880" sldId="5683"/>
            <ac:cxnSpMk id="40" creationId="{F31FA182-D138-A176-A800-4759EEFA343A}"/>
          </ac:cxnSpMkLst>
        </pc:cxnChg>
        <pc:cxnChg chg="add mod">
          <ac:chgData name="Minty, Michiko" userId="2d409216-1370-40a0-9fc8-dc3649474a8b" providerId="ADAL" clId="{58D12C30-EA2C-467E-BC5F-972F420FA21F}" dt="2025-01-21T17:05:46.765" v="249" actId="14100"/>
          <ac:cxnSpMkLst>
            <pc:docMk/>
            <pc:sldMk cId="2442636880" sldId="5683"/>
            <ac:cxnSpMk id="43" creationId="{DF6F22BB-A802-5D48-229D-85F980E8C209}"/>
          </ac:cxnSpMkLst>
        </pc:cxnChg>
        <pc:cxnChg chg="add mod">
          <ac:chgData name="Minty, Michiko" userId="2d409216-1370-40a0-9fc8-dc3649474a8b" providerId="ADAL" clId="{58D12C30-EA2C-467E-BC5F-972F420FA21F}" dt="2025-01-21T17:06:09.220" v="251" actId="1076"/>
          <ac:cxnSpMkLst>
            <pc:docMk/>
            <pc:sldMk cId="2442636880" sldId="5683"/>
            <ac:cxnSpMk id="45" creationId="{8F3AC469-81D6-7F89-08BD-9DE93266E156}"/>
          </ac:cxnSpMkLst>
        </pc:cxnChg>
        <pc:cxnChg chg="add mod">
          <ac:chgData name="Minty, Michiko" userId="2d409216-1370-40a0-9fc8-dc3649474a8b" providerId="ADAL" clId="{58D12C30-EA2C-467E-BC5F-972F420FA21F}" dt="2025-01-21T17:06:09.220" v="251" actId="1076"/>
          <ac:cxnSpMkLst>
            <pc:docMk/>
            <pc:sldMk cId="2442636880" sldId="5683"/>
            <ac:cxnSpMk id="46" creationId="{8D14C401-4295-5C64-3A0E-9F7822207DF3}"/>
          </ac:cxnSpMkLst>
        </pc:cxnChg>
        <pc:cxnChg chg="add mod">
          <ac:chgData name="Minty, Michiko" userId="2d409216-1370-40a0-9fc8-dc3649474a8b" providerId="ADAL" clId="{58D12C30-EA2C-467E-BC5F-972F420FA21F}" dt="2025-01-21T17:06:34.120" v="256" actId="14100"/>
          <ac:cxnSpMkLst>
            <pc:docMk/>
            <pc:sldMk cId="2442636880" sldId="5683"/>
            <ac:cxnSpMk id="47" creationId="{D2CF460D-7085-C732-B89C-EEBDC87CD015}"/>
          </ac:cxnSpMkLst>
        </pc:cxnChg>
        <pc:cxnChg chg="add mod">
          <ac:chgData name="Minty, Michiko" userId="2d409216-1370-40a0-9fc8-dc3649474a8b" providerId="ADAL" clId="{58D12C30-EA2C-467E-BC5F-972F420FA21F}" dt="2025-01-21T17:06:52.116" v="259" actId="14100"/>
          <ac:cxnSpMkLst>
            <pc:docMk/>
            <pc:sldMk cId="2442636880" sldId="5683"/>
            <ac:cxnSpMk id="49" creationId="{AC15160D-1656-1511-9384-50A6C9587B66}"/>
          </ac:cxnSpMkLst>
        </pc:cxnChg>
        <pc:cxnChg chg="add mod">
          <ac:chgData name="Minty, Michiko" userId="2d409216-1370-40a0-9fc8-dc3649474a8b" providerId="ADAL" clId="{58D12C30-EA2C-467E-BC5F-972F420FA21F}" dt="2025-01-21T17:07:06.075" v="268" actId="1037"/>
          <ac:cxnSpMkLst>
            <pc:docMk/>
            <pc:sldMk cId="2442636880" sldId="5683"/>
            <ac:cxnSpMk id="51" creationId="{6BA26C5C-AF8C-5483-CB2F-AD6FF4D9B740}"/>
          </ac:cxnSpMkLst>
        </pc:cxnChg>
        <pc:cxnChg chg="add mod">
          <ac:chgData name="Minty, Michiko" userId="2d409216-1370-40a0-9fc8-dc3649474a8b" providerId="ADAL" clId="{58D12C30-EA2C-467E-BC5F-972F420FA21F}" dt="2025-01-21T17:07:21.637" v="271" actId="14100"/>
          <ac:cxnSpMkLst>
            <pc:docMk/>
            <pc:sldMk cId="2442636880" sldId="5683"/>
            <ac:cxnSpMk id="53" creationId="{2980FCE8-7582-2E9A-0E7E-29C0573FFBD1}"/>
          </ac:cxnSpMkLst>
        </pc:cxnChg>
        <pc:cxnChg chg="add mod">
          <ac:chgData name="Minty, Michiko" userId="2d409216-1370-40a0-9fc8-dc3649474a8b" providerId="ADAL" clId="{58D12C30-EA2C-467E-BC5F-972F420FA21F}" dt="2025-01-21T17:07:35.744" v="276" actId="14100"/>
          <ac:cxnSpMkLst>
            <pc:docMk/>
            <pc:sldMk cId="2442636880" sldId="5683"/>
            <ac:cxnSpMk id="55" creationId="{2198F0B0-312B-26F1-411B-7C08DD9F05B2}"/>
          </ac:cxnSpMkLst>
        </pc:cxnChg>
        <pc:cxnChg chg="add mod">
          <ac:chgData name="Minty, Michiko" userId="2d409216-1370-40a0-9fc8-dc3649474a8b" providerId="ADAL" clId="{58D12C30-EA2C-467E-BC5F-972F420FA21F}" dt="2025-01-21T17:07:48.124" v="282" actId="14100"/>
          <ac:cxnSpMkLst>
            <pc:docMk/>
            <pc:sldMk cId="2442636880" sldId="5683"/>
            <ac:cxnSpMk id="57" creationId="{66A91465-E478-C335-929E-AE50E9B6F385}"/>
          </ac:cxnSpMkLst>
        </pc:cxnChg>
        <pc:cxnChg chg="add mod">
          <ac:chgData name="Minty, Michiko" userId="2d409216-1370-40a0-9fc8-dc3649474a8b" providerId="ADAL" clId="{58D12C30-EA2C-467E-BC5F-972F420FA21F}" dt="2025-01-21T17:08:02.618" v="287" actId="14100"/>
          <ac:cxnSpMkLst>
            <pc:docMk/>
            <pc:sldMk cId="2442636880" sldId="5683"/>
            <ac:cxnSpMk id="59" creationId="{FB7EB564-FA48-6DAF-C22E-4C84391B30CA}"/>
          </ac:cxnSpMkLst>
        </pc:cxnChg>
        <pc:cxnChg chg="add mod">
          <ac:chgData name="Minty, Michiko" userId="2d409216-1370-40a0-9fc8-dc3649474a8b" providerId="ADAL" clId="{58D12C30-EA2C-467E-BC5F-972F420FA21F}" dt="2025-01-21T17:08:16.494" v="290" actId="14100"/>
          <ac:cxnSpMkLst>
            <pc:docMk/>
            <pc:sldMk cId="2442636880" sldId="5683"/>
            <ac:cxnSpMk id="61" creationId="{746BF170-A558-CED6-429B-F6D928ECBE4E}"/>
          </ac:cxnSpMkLst>
        </pc:cxnChg>
      </pc:sldChg>
      <pc:sldChg chg="delSp modSp add mod">
        <pc:chgData name="Minty, Michiko" userId="2d409216-1370-40a0-9fc8-dc3649474a8b" providerId="ADAL" clId="{58D12C30-EA2C-467E-BC5F-972F420FA21F}" dt="2025-01-21T17:28:47.082" v="545" actId="20577"/>
        <pc:sldMkLst>
          <pc:docMk/>
          <pc:sldMk cId="733669830" sldId="5691"/>
        </pc:sldMkLst>
        <pc:spChg chg="del">
          <ac:chgData name="Minty, Michiko" userId="2d409216-1370-40a0-9fc8-dc3649474a8b" providerId="ADAL" clId="{58D12C30-EA2C-467E-BC5F-972F420FA21F}" dt="2025-01-21T17:25:26.462" v="295" actId="478"/>
          <ac:spMkLst>
            <pc:docMk/>
            <pc:sldMk cId="733669830" sldId="5691"/>
            <ac:spMk id="5" creationId="{31919FD9-4BB0-5246-E3AA-C5FAFAE9B926}"/>
          </ac:spMkLst>
        </pc:spChg>
        <pc:spChg chg="mod">
          <ac:chgData name="Minty, Michiko" userId="2d409216-1370-40a0-9fc8-dc3649474a8b" providerId="ADAL" clId="{58D12C30-EA2C-467E-BC5F-972F420FA21F}" dt="2025-01-21T17:28:47.082" v="545" actId="20577"/>
          <ac:spMkLst>
            <pc:docMk/>
            <pc:sldMk cId="733669830" sldId="5691"/>
            <ac:spMk id="11" creationId="{7C40712A-EFA6-DA41-141E-04A3B0BF7856}"/>
          </ac:spMkLst>
        </pc:spChg>
      </pc:sldChg>
      <pc:sldChg chg="delSp modSp add mod">
        <pc:chgData name="Minty, Michiko" userId="2d409216-1370-40a0-9fc8-dc3649474a8b" providerId="ADAL" clId="{58D12C30-EA2C-467E-BC5F-972F420FA21F}" dt="2025-01-21T19:33:08.839" v="1165" actId="20577"/>
        <pc:sldMkLst>
          <pc:docMk/>
          <pc:sldMk cId="583291691" sldId="5692"/>
        </pc:sldMkLst>
        <pc:spChg chg="del">
          <ac:chgData name="Minty, Michiko" userId="2d409216-1370-40a0-9fc8-dc3649474a8b" providerId="ADAL" clId="{58D12C30-EA2C-467E-BC5F-972F420FA21F}" dt="2025-01-21T17:37:48.035" v="983" actId="478"/>
          <ac:spMkLst>
            <pc:docMk/>
            <pc:sldMk cId="583291691" sldId="5692"/>
            <ac:spMk id="7" creationId="{089C4455-370D-6CD8-B91E-EFAC4F0BE323}"/>
          </ac:spMkLst>
        </pc:spChg>
        <pc:spChg chg="mod">
          <ac:chgData name="Minty, Michiko" userId="2d409216-1370-40a0-9fc8-dc3649474a8b" providerId="ADAL" clId="{58D12C30-EA2C-467E-BC5F-972F420FA21F}" dt="2025-01-21T19:33:08.839" v="1165" actId="20577"/>
          <ac:spMkLst>
            <pc:docMk/>
            <pc:sldMk cId="583291691" sldId="5692"/>
            <ac:spMk id="9" creationId="{9DC85C9B-C6CB-D904-957A-512476E04E99}"/>
          </ac:spMkLst>
        </pc:spChg>
        <pc:spChg chg="del mod">
          <ac:chgData name="Minty, Michiko" userId="2d409216-1370-40a0-9fc8-dc3649474a8b" providerId="ADAL" clId="{58D12C30-EA2C-467E-BC5F-972F420FA21F}" dt="2025-01-21T17:37:53.734" v="985" actId="21"/>
          <ac:spMkLst>
            <pc:docMk/>
            <pc:sldMk cId="583291691" sldId="5692"/>
            <ac:spMk id="13" creationId="{94CE5233-A453-C6D5-6427-6B3FD4A9A3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1/21/2025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5</a:t>
            </a:fld>
            <a:endParaRPr lang="en-US"/>
          </a:p>
        </p:txBody>
      </p:sp>
    </p:spTree>
    <p:extLst>
      <p:ext uri="{BB962C8B-B14F-4D97-AF65-F5344CB8AC3E}">
        <p14:creationId xmlns:p14="http://schemas.microsoft.com/office/powerpoint/2010/main" val="2955660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a:alphaModFix amt="60000"/>
          </a:blip>
          <a:srcRect/>
          <a:stretch/>
        </p:blipFill>
        <p:spPr>
          <a:xfrm>
            <a:off x="8418740" y="5755088"/>
            <a:ext cx="3173185"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rcRect/>
          <a:stretch/>
        </p:blipFill>
        <p:spPr>
          <a:xfrm>
            <a:off x="8418740" y="5742910"/>
            <a:ext cx="3173185"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9CCF-B6E4-F848-8AF7-A07BBCF6EF94}"/>
              </a:ext>
            </a:extLst>
          </p:cNvPr>
          <p:cNvSpPr>
            <a:spLocks noGrp="1"/>
          </p:cNvSpPr>
          <p:nvPr>
            <p:ph type="ctrTitle"/>
          </p:nvPr>
        </p:nvSpPr>
        <p:spPr>
          <a:xfrm>
            <a:off x="707039" y="2500985"/>
            <a:ext cx="11155668" cy="993330"/>
          </a:xfrm>
        </p:spPr>
        <p:txBody>
          <a:bodyPr>
            <a:normAutofit/>
          </a:bodyPr>
          <a:lstStyle/>
          <a:p>
            <a:r>
              <a:rPr lang="en-US" sz="5400"/>
              <a:t>RHIC Run 25 Outlook</a:t>
            </a:r>
          </a:p>
        </p:txBody>
      </p:sp>
      <p:sp>
        <p:nvSpPr>
          <p:cNvPr id="3" name="Subtitle 2">
            <a:extLst>
              <a:ext uri="{FF2B5EF4-FFF2-40B4-BE49-F238E27FC236}">
                <a16:creationId xmlns:a16="http://schemas.microsoft.com/office/drawing/2014/main" id="{32CC9913-1CFD-E849-8BC3-3DEFEC5294B9}"/>
              </a:ext>
            </a:extLst>
          </p:cNvPr>
          <p:cNvSpPr>
            <a:spLocks noGrp="1"/>
          </p:cNvSpPr>
          <p:nvPr>
            <p:ph type="subTitle" idx="1"/>
          </p:nvPr>
        </p:nvSpPr>
        <p:spPr>
          <a:xfrm>
            <a:off x="788683" y="5773229"/>
            <a:ext cx="10334625" cy="746185"/>
          </a:xfrm>
        </p:spPr>
        <p:txBody>
          <a:bodyPr/>
          <a:lstStyle/>
          <a:p>
            <a:r>
              <a:rPr lang="en-US"/>
              <a:t>January 22, 2025</a:t>
            </a:r>
          </a:p>
        </p:txBody>
      </p:sp>
      <p:sp>
        <p:nvSpPr>
          <p:cNvPr id="5" name="Text Placeholder 3">
            <a:extLst>
              <a:ext uri="{FF2B5EF4-FFF2-40B4-BE49-F238E27FC236}">
                <a16:creationId xmlns:a16="http://schemas.microsoft.com/office/drawing/2014/main" id="{47A01052-763D-986E-9882-07C40E460E2D}"/>
              </a:ext>
            </a:extLst>
          </p:cNvPr>
          <p:cNvSpPr txBox="1">
            <a:spLocks/>
          </p:cNvSpPr>
          <p:nvPr/>
        </p:nvSpPr>
        <p:spPr>
          <a:xfrm>
            <a:off x="788682" y="3866328"/>
            <a:ext cx="10334625" cy="12596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a:t>Michiko Minty</a:t>
            </a:r>
          </a:p>
          <a:p>
            <a:pPr>
              <a:lnSpc>
                <a:spcPct val="100000"/>
              </a:lnSpc>
              <a:spcBef>
                <a:spcPts val="0"/>
              </a:spcBef>
            </a:pPr>
            <a:r>
              <a:rPr lang="en-US" sz="1800"/>
              <a:t>    Associate Chair for Accelerators and Applications</a:t>
            </a:r>
          </a:p>
          <a:p>
            <a:pPr>
              <a:lnSpc>
                <a:spcPct val="100000"/>
              </a:lnSpc>
              <a:spcBef>
                <a:spcPts val="0"/>
              </a:spcBef>
            </a:pPr>
            <a:r>
              <a:rPr lang="en-US" sz="1800"/>
              <a:t>    Accelerator Division Head</a:t>
            </a:r>
          </a:p>
          <a:p>
            <a:pPr>
              <a:lnSpc>
                <a:spcPct val="100000"/>
              </a:lnSpc>
              <a:spcBef>
                <a:spcPts val="0"/>
              </a:spcBef>
            </a:pPr>
            <a:endParaRPr lang="en-US" sz="1800"/>
          </a:p>
          <a:p>
            <a:pPr>
              <a:lnSpc>
                <a:spcPct val="100000"/>
              </a:lnSpc>
              <a:spcBef>
                <a:spcPts val="0"/>
              </a:spcBef>
            </a:pPr>
            <a:r>
              <a:rPr lang="en-US" sz="1800"/>
              <a:t>2025 APEX Workshop</a:t>
            </a:r>
          </a:p>
          <a:p>
            <a:pPr>
              <a:lnSpc>
                <a:spcPct val="100000"/>
              </a:lnSpc>
              <a:spcBef>
                <a:spcPts val="0"/>
              </a:spcBef>
            </a:pPr>
            <a:endParaRPr lang="en-US" sz="1800"/>
          </a:p>
          <a:p>
            <a:pPr>
              <a:lnSpc>
                <a:spcPct val="100000"/>
              </a:lnSpc>
              <a:spcBef>
                <a:spcPts val="0"/>
              </a:spcBef>
            </a:pPr>
            <a:endParaRPr lang="en-US" sz="1800"/>
          </a:p>
        </p:txBody>
      </p:sp>
    </p:spTree>
    <p:extLst>
      <p:ext uri="{BB962C8B-B14F-4D97-AF65-F5344CB8AC3E}">
        <p14:creationId xmlns:p14="http://schemas.microsoft.com/office/powerpoint/2010/main" val="491121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5249EE-8474-A777-AECC-56DB15DB3F3D}"/>
              </a:ext>
            </a:extLst>
          </p:cNvPr>
          <p:cNvSpPr>
            <a:spLocks noGrp="1"/>
          </p:cNvSpPr>
          <p:nvPr>
            <p:ph type="sldNum" sz="quarter" idx="4"/>
          </p:nvPr>
        </p:nvSpPr>
        <p:spPr/>
        <p:txBody>
          <a:bodyPr/>
          <a:lstStyle/>
          <a:p>
            <a:fld id="{933A556B-7C63-244D-9B7C-B0EA8042B330}" type="slidenum">
              <a:rPr lang="en-US" smtClean="0"/>
              <a:pPr/>
              <a:t>10</a:t>
            </a:fld>
            <a:endParaRPr lang="en-US" sz="1000"/>
          </a:p>
        </p:txBody>
      </p:sp>
      <p:sp>
        <p:nvSpPr>
          <p:cNvPr id="3" name="Title 1">
            <a:extLst>
              <a:ext uri="{FF2B5EF4-FFF2-40B4-BE49-F238E27FC236}">
                <a16:creationId xmlns:a16="http://schemas.microsoft.com/office/drawing/2014/main" id="{B400400B-1F37-136C-6684-B94409EB1D1F}"/>
              </a:ext>
            </a:extLst>
          </p:cNvPr>
          <p:cNvSpPr txBox="1">
            <a:spLocks/>
          </p:cNvSpPr>
          <p:nvPr/>
        </p:nvSpPr>
        <p:spPr>
          <a:xfrm>
            <a:off x="199891" y="0"/>
            <a:ext cx="11668674" cy="487017"/>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200" b="0">
                <a:latin typeface="Helvetica" panose="020B0604020202020204" pitchFamily="34" charset="0"/>
                <a:cs typeface="Helvetica" panose="020B0604020202020204" pitchFamily="34" charset="0"/>
              </a:rPr>
              <a:t>RHIC Run-25 and Run-26 Scenarios</a:t>
            </a:r>
          </a:p>
        </p:txBody>
      </p:sp>
      <p:sp>
        <p:nvSpPr>
          <p:cNvPr id="8" name="TextBox 7">
            <a:extLst>
              <a:ext uri="{FF2B5EF4-FFF2-40B4-BE49-F238E27FC236}">
                <a16:creationId xmlns:a16="http://schemas.microsoft.com/office/drawing/2014/main" id="{5457184E-3EE3-5BA7-00B6-86EF262656F2}"/>
              </a:ext>
            </a:extLst>
          </p:cNvPr>
          <p:cNvSpPr txBox="1"/>
          <p:nvPr/>
        </p:nvSpPr>
        <p:spPr>
          <a:xfrm>
            <a:off x="777856" y="739888"/>
            <a:ext cx="5960477" cy="5509200"/>
          </a:xfrm>
          <a:prstGeom prst="rect">
            <a:avLst/>
          </a:prstGeom>
          <a:noFill/>
        </p:spPr>
        <p:txBody>
          <a:bodyPr wrap="square">
            <a:spAutoFit/>
          </a:bodyPr>
          <a:lstStyle/>
          <a:p>
            <a:pPr marL="0" marR="0"/>
            <a:r>
              <a:rPr lang="en-US" sz="1600" dirty="0">
                <a:effectLst/>
                <a:latin typeface="Times New Roman" panose="02020603050405020304" pitchFamily="18" charset="0"/>
                <a:ea typeface="Aptos" panose="020B0004020202020204" pitchFamily="34" charset="0"/>
                <a:cs typeface="Aptos" panose="020B0004020202020204" pitchFamily="34" charset="0"/>
              </a:rPr>
              <a:t>Planning assumptions are:</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Times New Roman" panose="02020603050405020304" pitchFamily="18" charset="0"/>
              <a:buChar char="-"/>
            </a:pPr>
            <a:r>
              <a:rPr lang="en-US" sz="1600" dirty="0">
                <a:effectLst/>
                <a:latin typeface="Times New Roman" panose="02020603050405020304" pitchFamily="18" charset="0"/>
                <a:ea typeface="Times New Roman" panose="02020603050405020304" pitchFamily="18" charset="0"/>
                <a:cs typeface="Aptos" panose="020B0004020202020204" pitchFamily="34" charset="0"/>
              </a:rPr>
              <a:t>For Run-25 we have 20 weeks (22-2 weeks)</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Times New Roman" panose="02020603050405020304" pitchFamily="18" charset="0"/>
              <a:buChar char="-"/>
            </a:pPr>
            <a:r>
              <a:rPr lang="en-US" sz="1600" dirty="0">
                <a:effectLst/>
                <a:latin typeface="Times New Roman" panose="02020603050405020304" pitchFamily="18" charset="0"/>
                <a:ea typeface="Times New Roman" panose="02020603050405020304" pitchFamily="18" charset="0"/>
                <a:cs typeface="Aptos" panose="020B0004020202020204" pitchFamily="34" charset="0"/>
              </a:rPr>
              <a:t>For Run-26 in the Q1 of FY26, we assume 12 weeks</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Times New Roman" panose="02020603050405020304" pitchFamily="18" charset="0"/>
              <a:buChar char="-"/>
            </a:pPr>
            <a:r>
              <a:rPr lang="en-US" sz="1600" b="1" i="1" dirty="0">
                <a:effectLst/>
                <a:latin typeface="Times New Roman" panose="02020603050405020304" pitchFamily="18" charset="0"/>
                <a:ea typeface="Times New Roman" panose="02020603050405020304" pitchFamily="18" charset="0"/>
                <a:cs typeface="Aptos" panose="020B0004020202020204" pitchFamily="34" charset="0"/>
              </a:rPr>
              <a:t>Total of 32 weeks.</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Times New Roman" panose="02020603050405020304" pitchFamily="18" charset="0"/>
              <a:buChar char="-"/>
            </a:pPr>
            <a:r>
              <a:rPr lang="en-US" sz="1600" dirty="0">
                <a:effectLst/>
                <a:latin typeface="Times New Roman" panose="02020603050405020304" pitchFamily="18" charset="0"/>
                <a:ea typeface="Times New Roman" panose="02020603050405020304" pitchFamily="18" charset="0"/>
                <a:cs typeface="Aptos" panose="020B0004020202020204" pitchFamily="34" charset="0"/>
              </a:rPr>
              <a:t>Of course, we still don’t know the actual FY25 budget, nor do we know the President’s budget to plan the FY26 more concretely. All this could change once we have the budget numbers. Currently the Continuing Resolution is on until March 14, 2025.</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600" dirty="0">
                <a:effectLst/>
                <a:latin typeface="Times New Roman" panose="02020603050405020304" pitchFamily="18" charset="0"/>
                <a:ea typeface="Aptos" panose="020B0004020202020204" pitchFamily="34" charset="0"/>
                <a:cs typeface="Aptos" panose="020B0004020202020204" pitchFamily="34" charset="0"/>
              </a:rPr>
              <a:t> </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600" dirty="0">
                <a:effectLst/>
                <a:latin typeface="Times New Roman" panose="02020603050405020304" pitchFamily="18" charset="0"/>
                <a:ea typeface="Aptos" panose="020B0004020202020204" pitchFamily="34" charset="0"/>
                <a:cs typeface="Aptos" panose="020B0004020202020204" pitchFamily="34" charset="0"/>
              </a:rPr>
              <a:t>Run Plan for Calendar Year 2025:</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Times New Roman" panose="02020603050405020304" pitchFamily="18" charset="0"/>
              <a:buChar char="-"/>
            </a:pPr>
            <a:r>
              <a:rPr lang="en-US" sz="1600" dirty="0">
                <a:effectLst/>
                <a:latin typeface="Times New Roman" panose="02020603050405020304" pitchFamily="18" charset="0"/>
                <a:ea typeface="Times New Roman" panose="02020603050405020304" pitchFamily="18" charset="0"/>
                <a:cs typeface="Aptos" panose="020B0004020202020204" pitchFamily="34" charset="0"/>
              </a:rPr>
              <a:t>Start the RHIC Operations at 4k on March 24, 2025.</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Times New Roman" panose="02020603050405020304" pitchFamily="18" charset="0"/>
              <a:buChar char="-"/>
            </a:pPr>
            <a:r>
              <a:rPr lang="en-US" sz="1600" dirty="0">
                <a:effectLst/>
                <a:latin typeface="Times New Roman" panose="02020603050405020304" pitchFamily="18" charset="0"/>
                <a:ea typeface="Times New Roman" panose="02020603050405020304" pitchFamily="18" charset="0"/>
                <a:cs typeface="Aptos" panose="020B0004020202020204" pitchFamily="34" charset="0"/>
              </a:rPr>
              <a:t>Online PAC meeting early June 2025</a:t>
            </a:r>
          </a:p>
          <a:p>
            <a:pPr marL="342900" marR="0" lvl="0" indent="-342900">
              <a:buFont typeface="Times New Roman" panose="02020603050405020304" pitchFamily="18" charset="0"/>
              <a:buChar char="-"/>
            </a:pPr>
            <a:r>
              <a:rPr lang="en-US" sz="1600" dirty="0">
                <a:effectLst/>
                <a:latin typeface="Times New Roman" panose="02020603050405020304" pitchFamily="18" charset="0"/>
                <a:ea typeface="Times New Roman" panose="02020603050405020304" pitchFamily="18" charset="0"/>
                <a:cs typeface="Aptos" panose="020B0004020202020204" pitchFamily="34" charset="0"/>
              </a:rPr>
              <a:t>We will end 1</a:t>
            </a:r>
            <a:r>
              <a:rPr lang="en-US" sz="1600" baseline="30000" dirty="0">
                <a:effectLst/>
                <a:latin typeface="Times New Roman" panose="02020603050405020304" pitchFamily="18" charset="0"/>
                <a:ea typeface="Times New Roman" panose="02020603050405020304" pitchFamily="18" charset="0"/>
                <a:cs typeface="Aptos" panose="020B0004020202020204" pitchFamily="34" charset="0"/>
              </a:rPr>
              <a:t>st</a:t>
            </a:r>
            <a:r>
              <a:rPr lang="en-US" sz="1600" dirty="0">
                <a:effectLst/>
                <a:latin typeface="Times New Roman" panose="02020603050405020304" pitchFamily="18" charset="0"/>
                <a:ea typeface="Times New Roman" panose="02020603050405020304" pitchFamily="18" charset="0"/>
                <a:cs typeface="Aptos" panose="020B0004020202020204" pitchFamily="34" charset="0"/>
              </a:rPr>
              <a:t> part of the Run on June 30, 2025 </a:t>
            </a:r>
            <a:r>
              <a:rPr lang="en-US" sz="1600" b="1" i="1" dirty="0">
                <a:effectLst/>
                <a:latin typeface="Times New Roman" panose="02020603050405020304" pitchFamily="18" charset="0"/>
                <a:ea typeface="Times New Roman" panose="02020603050405020304" pitchFamily="18" charset="0"/>
                <a:cs typeface="Aptos" panose="020B0004020202020204" pitchFamily="34" charset="0"/>
              </a:rPr>
              <a:t>(14 weeks)</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Times New Roman" panose="02020603050405020304" pitchFamily="18" charset="0"/>
              <a:buChar char="-"/>
            </a:pPr>
            <a:r>
              <a:rPr lang="en-US" sz="1600" dirty="0">
                <a:effectLst/>
                <a:latin typeface="Times New Roman" panose="02020603050405020304" pitchFamily="18" charset="0"/>
                <a:ea typeface="Times New Roman" panose="02020603050405020304" pitchFamily="18" charset="0"/>
                <a:cs typeface="Aptos" panose="020B0004020202020204" pitchFamily="34" charset="0"/>
              </a:rPr>
              <a:t>No beam from July 1 – August 18, 2025, 2</a:t>
            </a:r>
            <a:r>
              <a:rPr lang="en-US" sz="1600" baseline="30000" dirty="0">
                <a:effectLst/>
                <a:latin typeface="Times New Roman" panose="02020603050405020304" pitchFamily="18" charset="0"/>
                <a:ea typeface="Times New Roman" panose="02020603050405020304" pitchFamily="18" charset="0"/>
                <a:cs typeface="Aptos" panose="020B0004020202020204" pitchFamily="34" charset="0"/>
              </a:rPr>
              <a:t>nd</a:t>
            </a:r>
            <a:r>
              <a:rPr lang="en-US" sz="1600" dirty="0">
                <a:effectLst/>
                <a:latin typeface="Times New Roman" panose="02020603050405020304" pitchFamily="18" charset="0"/>
                <a:ea typeface="Times New Roman" panose="02020603050405020304" pitchFamily="18" charset="0"/>
                <a:cs typeface="Aptos" panose="020B0004020202020204" pitchFamily="34" charset="0"/>
              </a:rPr>
              <a:t> part of the run from August 19 - December 22, 2025 </a:t>
            </a:r>
            <a:r>
              <a:rPr lang="en-US" sz="1600" b="1" i="1" dirty="0">
                <a:effectLst/>
                <a:latin typeface="Times New Roman" panose="02020603050405020304" pitchFamily="18" charset="0"/>
                <a:ea typeface="Times New Roman" panose="02020603050405020304" pitchFamily="18" charset="0"/>
                <a:cs typeface="Aptos" panose="020B0004020202020204" pitchFamily="34" charset="0"/>
              </a:rPr>
              <a:t>(18 weeks)</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600" b="1" i="1" dirty="0">
                <a:effectLst/>
                <a:latin typeface="Times New Roman" panose="02020603050405020304" pitchFamily="18" charset="0"/>
                <a:ea typeface="Aptos" panose="020B0004020202020204" pitchFamily="34" charset="0"/>
                <a:cs typeface="Aptos" panose="020B0004020202020204" pitchFamily="34" charset="0"/>
              </a:rPr>
              <a:t> </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Wingdings" panose="05000000000000000000" pitchFamily="2" charset="2"/>
              <a:buChar char="§"/>
            </a:pPr>
            <a:r>
              <a:rPr lang="en-US" sz="1600" dirty="0">
                <a:effectLst/>
                <a:latin typeface="Times New Roman" panose="02020603050405020304" pitchFamily="18" charset="0"/>
                <a:ea typeface="Aptos" panose="020B0004020202020204" pitchFamily="34" charset="0"/>
                <a:cs typeface="Aptos" panose="020B0004020202020204" pitchFamily="34" charset="0"/>
              </a:rPr>
              <a:t>We will start with Au-Au operation which was given the highest priority by the PAC with the aim of acquiring 7 nb-1 of data. </a:t>
            </a:r>
          </a:p>
          <a:p>
            <a:pPr marL="285750" marR="0" indent="-285750">
              <a:buFont typeface="Wingdings" panose="05000000000000000000" pitchFamily="2" charset="2"/>
              <a:buChar char="§"/>
            </a:pPr>
            <a:r>
              <a:rPr lang="en-US" sz="1600" dirty="0">
                <a:effectLst/>
                <a:latin typeface="Times New Roman" panose="02020603050405020304" pitchFamily="18" charset="0"/>
                <a:ea typeface="Aptos" panose="020B0004020202020204" pitchFamily="34" charset="0"/>
                <a:cs typeface="Aptos" panose="020B0004020202020204" pitchFamily="34" charset="0"/>
              </a:rPr>
              <a:t>We will consult with PAC in early June – when we have a good idea of how we are doing (machine and detectors) towards that goal, to request advice on what other collision-combination aims could be achieved during this year’s RHIC operation.</a:t>
            </a:r>
            <a:endParaRPr lang="en-US" sz="1600" dirty="0">
              <a:effectLst/>
              <a:latin typeface="Aptos" panose="020B0004020202020204" pitchFamily="34" charset="0"/>
              <a:ea typeface="Aptos" panose="020B0004020202020204" pitchFamily="34" charset="0"/>
              <a:cs typeface="Aptos" panose="020B0004020202020204" pitchFamily="34" charset="0"/>
            </a:endParaRPr>
          </a:p>
        </p:txBody>
      </p:sp>
      <p:pic>
        <p:nvPicPr>
          <p:cNvPr id="10" name="Picture 9">
            <a:extLst>
              <a:ext uri="{FF2B5EF4-FFF2-40B4-BE49-F238E27FC236}">
                <a16:creationId xmlns:a16="http://schemas.microsoft.com/office/drawing/2014/main" id="{6E81747E-665C-7927-C8AE-2E8D935F746B}"/>
              </a:ext>
            </a:extLst>
          </p:cNvPr>
          <p:cNvPicPr>
            <a:picLocks noChangeAspect="1"/>
          </p:cNvPicPr>
          <p:nvPr/>
        </p:nvPicPr>
        <p:blipFill>
          <a:blip r:embed="rId2"/>
          <a:stretch>
            <a:fillRect/>
          </a:stretch>
        </p:blipFill>
        <p:spPr>
          <a:xfrm>
            <a:off x="7594944" y="380910"/>
            <a:ext cx="4331638" cy="5906779"/>
          </a:xfrm>
          <a:prstGeom prst="rect">
            <a:avLst/>
          </a:prstGeom>
        </p:spPr>
      </p:pic>
      <p:sp>
        <p:nvSpPr>
          <p:cNvPr id="11" name="TextBox 10">
            <a:extLst>
              <a:ext uri="{FF2B5EF4-FFF2-40B4-BE49-F238E27FC236}">
                <a16:creationId xmlns:a16="http://schemas.microsoft.com/office/drawing/2014/main" id="{43F93791-B1C1-1D23-F10D-9B4228B76B8C}"/>
              </a:ext>
            </a:extLst>
          </p:cNvPr>
          <p:cNvSpPr txBox="1"/>
          <p:nvPr/>
        </p:nvSpPr>
        <p:spPr>
          <a:xfrm>
            <a:off x="371282" y="442280"/>
            <a:ext cx="4544899" cy="369332"/>
          </a:xfrm>
          <a:prstGeom prst="rect">
            <a:avLst/>
          </a:prstGeom>
          <a:noFill/>
        </p:spPr>
        <p:txBody>
          <a:bodyPr wrap="none" rtlCol="0">
            <a:spAutoFit/>
          </a:bodyPr>
          <a:lstStyle/>
          <a:p>
            <a:r>
              <a:rPr lang="en-US"/>
              <a:t>excerpts from Abhay Deshpande (1/21/25):</a:t>
            </a:r>
          </a:p>
        </p:txBody>
      </p:sp>
      <p:cxnSp>
        <p:nvCxnSpPr>
          <p:cNvPr id="13" name="Straight Connector 12">
            <a:extLst>
              <a:ext uri="{FF2B5EF4-FFF2-40B4-BE49-F238E27FC236}">
                <a16:creationId xmlns:a16="http://schemas.microsoft.com/office/drawing/2014/main" id="{368CA8C4-09BC-55F6-6EE6-CE7474185666}"/>
              </a:ext>
            </a:extLst>
          </p:cNvPr>
          <p:cNvCxnSpPr>
            <a:cxnSpLocks/>
          </p:cNvCxnSpPr>
          <p:nvPr/>
        </p:nvCxnSpPr>
        <p:spPr>
          <a:xfrm>
            <a:off x="10730075" y="1393078"/>
            <a:ext cx="118698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1041D1-20CB-3A70-9FD4-4D4E4046929E}"/>
              </a:ext>
            </a:extLst>
          </p:cNvPr>
          <p:cNvCxnSpPr>
            <a:cxnSpLocks/>
          </p:cNvCxnSpPr>
          <p:nvPr/>
        </p:nvCxnSpPr>
        <p:spPr>
          <a:xfrm>
            <a:off x="10739600" y="1393078"/>
            <a:ext cx="0" cy="1411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FC848-1E4F-8B67-F4C9-B7CAC4EC3BC2}"/>
              </a:ext>
            </a:extLst>
          </p:cNvPr>
          <p:cNvCxnSpPr>
            <a:cxnSpLocks/>
          </p:cNvCxnSpPr>
          <p:nvPr/>
        </p:nvCxnSpPr>
        <p:spPr>
          <a:xfrm flipH="1">
            <a:off x="10527525" y="1541388"/>
            <a:ext cx="212075" cy="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464039-CFC6-9D86-672D-D18650395CBA}"/>
              </a:ext>
            </a:extLst>
          </p:cNvPr>
          <p:cNvCxnSpPr>
            <a:cxnSpLocks/>
          </p:cNvCxnSpPr>
          <p:nvPr/>
        </p:nvCxnSpPr>
        <p:spPr>
          <a:xfrm>
            <a:off x="10541957" y="1541388"/>
            <a:ext cx="0" cy="3842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3392984-E931-65E5-9884-638712188FB8}"/>
              </a:ext>
            </a:extLst>
          </p:cNvPr>
          <p:cNvCxnSpPr>
            <a:cxnSpLocks/>
          </p:cNvCxnSpPr>
          <p:nvPr/>
        </p:nvCxnSpPr>
        <p:spPr>
          <a:xfrm>
            <a:off x="7652732" y="1925599"/>
            <a:ext cx="28892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7843CAA-EC7B-CA23-FE49-5BE6F63C9FF7}"/>
              </a:ext>
            </a:extLst>
          </p:cNvPr>
          <p:cNvCxnSpPr>
            <a:cxnSpLocks/>
          </p:cNvCxnSpPr>
          <p:nvPr/>
        </p:nvCxnSpPr>
        <p:spPr>
          <a:xfrm>
            <a:off x="7655907" y="1931949"/>
            <a:ext cx="0" cy="13088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F76079F-81C1-6049-D375-9112D9E24DED}"/>
              </a:ext>
            </a:extLst>
          </p:cNvPr>
          <p:cNvCxnSpPr>
            <a:cxnSpLocks/>
          </p:cNvCxnSpPr>
          <p:nvPr/>
        </p:nvCxnSpPr>
        <p:spPr>
          <a:xfrm>
            <a:off x="11905401" y="1396253"/>
            <a:ext cx="0" cy="184141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88C91A-9FA3-1AAF-48B0-EB663D576F8E}"/>
              </a:ext>
            </a:extLst>
          </p:cNvPr>
          <p:cNvCxnSpPr>
            <a:cxnSpLocks/>
          </p:cNvCxnSpPr>
          <p:nvPr/>
        </p:nvCxnSpPr>
        <p:spPr>
          <a:xfrm>
            <a:off x="7639862" y="3250453"/>
            <a:ext cx="427355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4F5079D-1FFA-1724-F382-0DE7B133929B}"/>
              </a:ext>
            </a:extLst>
          </p:cNvPr>
          <p:cNvSpPr/>
          <p:nvPr/>
        </p:nvSpPr>
        <p:spPr>
          <a:xfrm>
            <a:off x="371282" y="490953"/>
            <a:ext cx="7134930" cy="575813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18EB08B7-6688-039E-86DF-595F3D5775CD}"/>
              </a:ext>
            </a:extLst>
          </p:cNvPr>
          <p:cNvCxnSpPr>
            <a:cxnSpLocks/>
          </p:cNvCxnSpPr>
          <p:nvPr/>
        </p:nvCxnSpPr>
        <p:spPr>
          <a:xfrm>
            <a:off x="9483259" y="4073887"/>
            <a:ext cx="104426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1CC463-4056-8A70-1FA9-CB8FAA817F07}"/>
              </a:ext>
            </a:extLst>
          </p:cNvPr>
          <p:cNvCxnSpPr>
            <a:cxnSpLocks/>
          </p:cNvCxnSpPr>
          <p:nvPr/>
        </p:nvCxnSpPr>
        <p:spPr>
          <a:xfrm>
            <a:off x="9483259" y="4088340"/>
            <a:ext cx="0" cy="1411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1FA182-D138-A176-A800-4759EEFA343A}"/>
              </a:ext>
            </a:extLst>
          </p:cNvPr>
          <p:cNvCxnSpPr>
            <a:cxnSpLocks/>
          </p:cNvCxnSpPr>
          <p:nvPr/>
        </p:nvCxnSpPr>
        <p:spPr>
          <a:xfrm flipH="1">
            <a:off x="9051946" y="4236650"/>
            <a:ext cx="43131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F6F22BB-A802-5D48-229D-85F980E8C209}"/>
              </a:ext>
            </a:extLst>
          </p:cNvPr>
          <p:cNvCxnSpPr>
            <a:cxnSpLocks/>
          </p:cNvCxnSpPr>
          <p:nvPr/>
        </p:nvCxnSpPr>
        <p:spPr>
          <a:xfrm>
            <a:off x="10535820" y="3626915"/>
            <a:ext cx="6137" cy="44697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F3AC469-81D6-7F89-08BD-9DE93266E156}"/>
              </a:ext>
            </a:extLst>
          </p:cNvPr>
          <p:cNvCxnSpPr>
            <a:cxnSpLocks/>
          </p:cNvCxnSpPr>
          <p:nvPr/>
        </p:nvCxnSpPr>
        <p:spPr>
          <a:xfrm>
            <a:off x="10945731" y="5590861"/>
            <a:ext cx="0" cy="1411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14C401-4295-5C64-3A0E-9F7822207DF3}"/>
              </a:ext>
            </a:extLst>
          </p:cNvPr>
          <p:cNvCxnSpPr>
            <a:cxnSpLocks/>
          </p:cNvCxnSpPr>
          <p:nvPr/>
        </p:nvCxnSpPr>
        <p:spPr>
          <a:xfrm flipH="1">
            <a:off x="10514418" y="5739171"/>
            <a:ext cx="43131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2CF460D-7085-C732-B89C-EEBDC87CD015}"/>
              </a:ext>
            </a:extLst>
          </p:cNvPr>
          <p:cNvCxnSpPr>
            <a:cxnSpLocks/>
          </p:cNvCxnSpPr>
          <p:nvPr/>
        </p:nvCxnSpPr>
        <p:spPr>
          <a:xfrm>
            <a:off x="10514418" y="3626915"/>
            <a:ext cx="139098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C15160D-1656-1511-9384-50A6C9587B66}"/>
              </a:ext>
            </a:extLst>
          </p:cNvPr>
          <p:cNvCxnSpPr>
            <a:cxnSpLocks/>
          </p:cNvCxnSpPr>
          <p:nvPr/>
        </p:nvCxnSpPr>
        <p:spPr>
          <a:xfrm>
            <a:off x="10925008" y="5588751"/>
            <a:ext cx="980393" cy="211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BA26C5C-AF8C-5483-CB2F-AD6FF4D9B740}"/>
              </a:ext>
            </a:extLst>
          </p:cNvPr>
          <p:cNvCxnSpPr>
            <a:cxnSpLocks/>
          </p:cNvCxnSpPr>
          <p:nvPr/>
        </p:nvCxnSpPr>
        <p:spPr>
          <a:xfrm flipH="1">
            <a:off x="11895875" y="3626915"/>
            <a:ext cx="6042" cy="19618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980FCE8-7582-2E9A-0E7E-29C0573FFBD1}"/>
              </a:ext>
            </a:extLst>
          </p:cNvPr>
          <p:cNvCxnSpPr>
            <a:cxnSpLocks/>
          </p:cNvCxnSpPr>
          <p:nvPr/>
        </p:nvCxnSpPr>
        <p:spPr>
          <a:xfrm>
            <a:off x="10534974" y="5739171"/>
            <a:ext cx="846" cy="26634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198F0B0-312B-26F1-411B-7C08DD9F05B2}"/>
              </a:ext>
            </a:extLst>
          </p:cNvPr>
          <p:cNvCxnSpPr>
            <a:cxnSpLocks/>
          </p:cNvCxnSpPr>
          <p:nvPr/>
        </p:nvCxnSpPr>
        <p:spPr>
          <a:xfrm flipH="1">
            <a:off x="7652732" y="6024921"/>
            <a:ext cx="289875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6A91465-E478-C335-929E-AE50E9B6F385}"/>
              </a:ext>
            </a:extLst>
          </p:cNvPr>
          <p:cNvCxnSpPr>
            <a:cxnSpLocks/>
          </p:cNvCxnSpPr>
          <p:nvPr/>
        </p:nvCxnSpPr>
        <p:spPr>
          <a:xfrm>
            <a:off x="7667021" y="4757738"/>
            <a:ext cx="0" cy="12671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B7EB564-FA48-6DAF-C22E-4C84391B30CA}"/>
              </a:ext>
            </a:extLst>
          </p:cNvPr>
          <p:cNvCxnSpPr>
            <a:cxnSpLocks/>
          </p:cNvCxnSpPr>
          <p:nvPr/>
        </p:nvCxnSpPr>
        <p:spPr>
          <a:xfrm flipH="1">
            <a:off x="7639862" y="4767622"/>
            <a:ext cx="141208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46BF170-A558-CED6-429B-F6D928ECBE4E}"/>
              </a:ext>
            </a:extLst>
          </p:cNvPr>
          <p:cNvCxnSpPr>
            <a:cxnSpLocks/>
          </p:cNvCxnSpPr>
          <p:nvPr/>
        </p:nvCxnSpPr>
        <p:spPr>
          <a:xfrm>
            <a:off x="9047616" y="4221453"/>
            <a:ext cx="846" cy="53628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E15481F-4255-CE37-2396-467CED8C09F8}"/>
              </a:ext>
            </a:extLst>
          </p:cNvPr>
          <p:cNvSpPr txBox="1"/>
          <p:nvPr/>
        </p:nvSpPr>
        <p:spPr>
          <a:xfrm>
            <a:off x="2298693" y="6276095"/>
            <a:ext cx="9024873" cy="338554"/>
          </a:xfrm>
          <a:prstGeom prst="rect">
            <a:avLst/>
          </a:prstGeom>
          <a:noFill/>
        </p:spPr>
        <p:txBody>
          <a:bodyPr wrap="square">
            <a:spAutoFit/>
          </a:bodyPr>
          <a:lstStyle/>
          <a:p>
            <a:r>
              <a:rPr lang="en-US" sz="1600" dirty="0">
                <a:effectLst/>
                <a:latin typeface="Helvetica" panose="020B0604020202020204" pitchFamily="34" charset="0"/>
                <a:ea typeface="Times New Roman" panose="02020603050405020304" pitchFamily="18" charset="0"/>
                <a:cs typeface="Helvetica" panose="020B0604020202020204" pitchFamily="34" charset="0"/>
              </a:rPr>
              <a:t>Long final RHIC run *could* (TBD) accommodate lengthy list of APEX beamtime requests.</a:t>
            </a:r>
            <a:endParaRPr lang="en-US" sz="1600" dirty="0">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Rectangle 6">
            <a:extLst>
              <a:ext uri="{FF2B5EF4-FFF2-40B4-BE49-F238E27FC236}">
                <a16:creationId xmlns:a16="http://schemas.microsoft.com/office/drawing/2014/main" id="{586D05B8-FD28-550E-DC74-92C8E294569F}"/>
              </a:ext>
            </a:extLst>
          </p:cNvPr>
          <p:cNvSpPr/>
          <p:nvPr/>
        </p:nvSpPr>
        <p:spPr>
          <a:xfrm>
            <a:off x="8869680" y="6261788"/>
            <a:ext cx="1529542" cy="1311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BF2DC2-E2AD-FDDF-B044-BCF1B7AEDE48}"/>
              </a:ext>
            </a:extLst>
          </p:cNvPr>
          <p:cNvSpPr txBox="1"/>
          <p:nvPr/>
        </p:nvSpPr>
        <p:spPr>
          <a:xfrm>
            <a:off x="0" y="6596260"/>
            <a:ext cx="12192000" cy="276999"/>
          </a:xfrm>
          <a:prstGeom prst="rect">
            <a:avLst/>
          </a:prstGeom>
          <a:noFill/>
        </p:spPr>
        <p:txBody>
          <a:bodyPr wrap="square" rtlCol="0">
            <a:spAutoFit/>
          </a:bodyPr>
          <a:lstStyle/>
          <a:p>
            <a:pPr algn="ctr"/>
            <a:r>
              <a:rPr lang="en-US" sz="1200" dirty="0">
                <a:latin typeface="Helvetica" panose="020B0604020202020204" pitchFamily="34" charset="0"/>
                <a:cs typeface="Helvetica" panose="020B0604020202020204" pitchFamily="34" charset="0"/>
              </a:rPr>
              <a:t>M. Minty - APEX Workshop, 22 January 2025 </a:t>
            </a:r>
          </a:p>
        </p:txBody>
      </p:sp>
    </p:spTree>
    <p:extLst>
      <p:ext uri="{BB962C8B-B14F-4D97-AF65-F5344CB8AC3E}">
        <p14:creationId xmlns:p14="http://schemas.microsoft.com/office/powerpoint/2010/main" val="244263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87A17-D407-D8F0-E10D-252D249384B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54D422-7678-77AF-2134-E33F291DBC1D}"/>
              </a:ext>
            </a:extLst>
          </p:cNvPr>
          <p:cNvSpPr>
            <a:spLocks noGrp="1"/>
          </p:cNvSpPr>
          <p:nvPr>
            <p:ph type="sldNum" sz="quarter" idx="4"/>
          </p:nvPr>
        </p:nvSpPr>
        <p:spPr/>
        <p:txBody>
          <a:bodyPr/>
          <a:lstStyle/>
          <a:p>
            <a:fld id="{933A556B-7C63-244D-9B7C-B0EA8042B330}" type="slidenum">
              <a:rPr lang="en-US" smtClean="0"/>
              <a:pPr/>
              <a:t>11</a:t>
            </a:fld>
            <a:endParaRPr lang="en-US">
              <a:solidFill>
                <a:schemeClr val="bg1"/>
              </a:solidFill>
            </a:endParaRPr>
          </a:p>
        </p:txBody>
      </p:sp>
      <p:sp>
        <p:nvSpPr>
          <p:cNvPr id="2" name="Title 1">
            <a:extLst>
              <a:ext uri="{FF2B5EF4-FFF2-40B4-BE49-F238E27FC236}">
                <a16:creationId xmlns:a16="http://schemas.microsoft.com/office/drawing/2014/main" id="{07973CE7-2FCB-891E-F1B1-C4DDD6A8F530}"/>
              </a:ext>
            </a:extLst>
          </p:cNvPr>
          <p:cNvSpPr>
            <a:spLocks noGrp="1"/>
          </p:cNvSpPr>
          <p:nvPr>
            <p:ph type="ctrTitle"/>
          </p:nvPr>
        </p:nvSpPr>
        <p:spPr>
          <a:xfrm>
            <a:off x="0" y="2541806"/>
            <a:ext cx="12191999" cy="1947460"/>
          </a:xfrm>
        </p:spPr>
        <p:txBody>
          <a:bodyPr>
            <a:normAutofit/>
          </a:bodyPr>
          <a:lstStyle/>
          <a:p>
            <a:pPr algn="ctr"/>
            <a:r>
              <a:rPr lang="en-US" sz="5400" dirty="0"/>
              <a:t>Summary and Outlook</a:t>
            </a:r>
          </a:p>
        </p:txBody>
      </p:sp>
    </p:spTree>
    <p:extLst>
      <p:ext uri="{BB962C8B-B14F-4D97-AF65-F5344CB8AC3E}">
        <p14:creationId xmlns:p14="http://schemas.microsoft.com/office/powerpoint/2010/main" val="21740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ECB961-440F-9B1D-3E40-3849F4AD9EF6}"/>
              </a:ext>
            </a:extLst>
          </p:cNvPr>
          <p:cNvSpPr>
            <a:spLocks noGrp="1"/>
          </p:cNvSpPr>
          <p:nvPr>
            <p:ph type="sldNum" sz="quarter" idx="4"/>
          </p:nvPr>
        </p:nvSpPr>
        <p:spPr/>
        <p:txBody>
          <a:bodyPr/>
          <a:lstStyle/>
          <a:p>
            <a:fld id="{933A556B-7C63-244D-9B7C-B0EA8042B330}" type="slidenum">
              <a:rPr lang="en-US" smtClean="0"/>
              <a:pPr/>
              <a:t>12</a:t>
            </a:fld>
            <a:endParaRPr lang="en-US" sz="1000"/>
          </a:p>
        </p:txBody>
      </p:sp>
      <p:sp>
        <p:nvSpPr>
          <p:cNvPr id="4" name="TextBox 3">
            <a:extLst>
              <a:ext uri="{FF2B5EF4-FFF2-40B4-BE49-F238E27FC236}">
                <a16:creationId xmlns:a16="http://schemas.microsoft.com/office/drawing/2014/main" id="{F0CD3DF1-06B2-8EC0-B8EC-09439C113A2A}"/>
              </a:ext>
            </a:extLst>
          </p:cNvPr>
          <p:cNvSpPr txBox="1"/>
          <p:nvPr/>
        </p:nvSpPr>
        <p:spPr>
          <a:xfrm>
            <a:off x="485774" y="876299"/>
            <a:ext cx="11477625" cy="4924425"/>
          </a:xfrm>
          <a:prstGeom prst="rect">
            <a:avLst/>
          </a:prstGeom>
          <a:noFill/>
        </p:spPr>
        <p:txBody>
          <a:bodyPr wrap="square" rtlCol="0">
            <a:spAutoFit/>
          </a:bodyPr>
          <a:lstStyle/>
          <a:p>
            <a:r>
              <a:rPr lang="en-US" sz="2000" dirty="0">
                <a:latin typeface="Helvetica" panose="020B0604020202020204" pitchFamily="34" charset="0"/>
                <a:cs typeface="Helvetica" panose="020B0604020202020204" pitchFamily="34" charset="0"/>
              </a:rPr>
              <a:t>Long-Range Plans for Nuclear Physics at BNL </a:t>
            </a:r>
          </a:p>
          <a:p>
            <a:endParaRPr lang="en-US" sz="2000"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      2015 LRP – successfully completed</a:t>
            </a:r>
          </a:p>
          <a:p>
            <a:r>
              <a:rPr lang="en-US" dirty="0">
                <a:latin typeface="Helvetica" panose="020B0604020202020204" pitchFamily="34" charset="0"/>
                <a:cs typeface="Helvetica" panose="020B0604020202020204" pitchFamily="34" charset="0"/>
              </a:rPr>
              <a:t>      2023 LRP – underway with EIC construction to start in 2026 following multi-decadal operation of RHIC </a:t>
            </a:r>
          </a:p>
          <a:p>
            <a:endParaRPr lang="en-US"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Completing the RHIC Nuclear Physics Missions in 2025 </a:t>
            </a:r>
          </a:p>
          <a:p>
            <a:endParaRPr lang="en-US" sz="2000"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      Highest priority is </a:t>
            </a:r>
            <a:r>
              <a:rPr lang="en-US" dirty="0" err="1">
                <a:latin typeface="Helvetica" panose="020B0604020202020204" pitchFamily="34" charset="0"/>
                <a:cs typeface="Helvetica" panose="020B0604020202020204" pitchFamily="34" charset="0"/>
              </a:rPr>
              <a:t>Au+Au</a:t>
            </a:r>
            <a:r>
              <a:rPr lang="en-US" dirty="0">
                <a:latin typeface="Helvetica" panose="020B0604020202020204" pitchFamily="34" charset="0"/>
                <a:cs typeface="Helvetica" panose="020B0604020202020204" pitchFamily="34" charset="0"/>
              </a:rPr>
              <a:t> at 200 GeV </a:t>
            </a:r>
            <a:r>
              <a:rPr lang="en-US" dirty="0" err="1">
                <a:latin typeface="Helvetica" panose="020B0604020202020204" pitchFamily="34" charset="0"/>
                <a:cs typeface="Helvetica" panose="020B0604020202020204" pitchFamily="34" charset="0"/>
              </a:rPr>
              <a:t>c.o.m.</a:t>
            </a:r>
            <a:r>
              <a:rPr lang="en-US" dirty="0">
                <a:latin typeface="Helvetica" panose="020B0604020202020204" pitchFamily="34" charset="0"/>
                <a:cs typeface="Helvetica" panose="020B0604020202020204" pitchFamily="34" charset="0"/>
              </a:rPr>
              <a:t> energy</a:t>
            </a:r>
          </a:p>
          <a:p>
            <a:r>
              <a:rPr lang="en-US" dirty="0">
                <a:latin typeface="Helvetica" panose="020B0604020202020204" pitchFamily="34" charset="0"/>
                <a:cs typeface="Helvetica" panose="020B0604020202020204" pitchFamily="34" charset="0"/>
              </a:rPr>
              <a:t>      Program Advisory Committee to convene (~June, 2025) to advise on physics priorities taking into account</a:t>
            </a:r>
          </a:p>
          <a:p>
            <a:r>
              <a:rPr lang="en-US" dirty="0">
                <a:latin typeface="Helvetica" panose="020B0604020202020204" pitchFamily="34" charset="0"/>
                <a:cs typeface="Helvetica" panose="020B0604020202020204" pitchFamily="34" charset="0"/>
              </a:rPr>
              <a:t>          progress with </a:t>
            </a:r>
            <a:r>
              <a:rPr lang="en-US" dirty="0" err="1">
                <a:latin typeface="Helvetica" panose="020B0604020202020204" pitchFamily="34" charset="0"/>
                <a:cs typeface="Helvetica" panose="020B0604020202020204" pitchFamily="34" charset="0"/>
              </a:rPr>
              <a:t>sPHENIX</a:t>
            </a:r>
            <a:r>
              <a:rPr lang="en-US" dirty="0">
                <a:latin typeface="Helvetica" panose="020B0604020202020204" pitchFamily="34" charset="0"/>
                <a:cs typeface="Helvetica" panose="020B0604020202020204" pitchFamily="34" charset="0"/>
              </a:rPr>
              <a:t> auto-recovery event mitigation measures</a:t>
            </a:r>
          </a:p>
          <a:p>
            <a:r>
              <a:rPr lang="en-US" dirty="0">
                <a:latin typeface="Helvetica" panose="020B0604020202020204" pitchFamily="34" charset="0"/>
                <a:cs typeface="Helvetica" panose="020B0604020202020204" pitchFamily="34" charset="0"/>
              </a:rPr>
              <a:t>      Planning basis assumes 2025 RHIC operations from 24 Mar – 30 Jun, 19 Aug – 22 Dec with schedule   </a:t>
            </a:r>
          </a:p>
          <a:p>
            <a:r>
              <a:rPr lang="en-US" dirty="0">
                <a:latin typeface="Helvetica" panose="020B0604020202020204" pitchFamily="34" charset="0"/>
                <a:cs typeface="Helvetica" panose="020B0604020202020204" pitchFamily="34" charset="0"/>
              </a:rPr>
              <a:t>          contingent on approved operating budget</a:t>
            </a:r>
          </a:p>
          <a:p>
            <a:r>
              <a:rPr lang="en-US">
                <a:latin typeface="Helvetica" panose="020B0604020202020204" pitchFamily="34" charset="0"/>
                <a:cs typeface="Helvetica" panose="020B0604020202020204" pitchFamily="34" charset="0"/>
              </a:rPr>
              <a:t>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APEX experiments must be well-planned and well-executed  </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to optimally use available beam time</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(potentially) to justify beam time usage competing with RHIC physics priorities</a:t>
            </a:r>
            <a:endParaRPr lang="en-US" dirty="0">
              <a:solidFill>
                <a:srgbClr val="0000FF"/>
              </a:solidFill>
              <a:latin typeface="Helvetica" panose="020B0604020202020204" pitchFamily="34" charset="0"/>
              <a:cs typeface="Helvetica" panose="020B0604020202020204" pitchFamily="34" charset="0"/>
            </a:endParaRPr>
          </a:p>
        </p:txBody>
      </p:sp>
      <p:sp>
        <p:nvSpPr>
          <p:cNvPr id="5" name="Title 1">
            <a:extLst>
              <a:ext uri="{FF2B5EF4-FFF2-40B4-BE49-F238E27FC236}">
                <a16:creationId xmlns:a16="http://schemas.microsoft.com/office/drawing/2014/main" id="{67A96AB5-6F15-547D-ABF9-CE6997DFD151}"/>
              </a:ext>
            </a:extLst>
          </p:cNvPr>
          <p:cNvSpPr txBox="1">
            <a:spLocks/>
          </p:cNvSpPr>
          <p:nvPr/>
        </p:nvSpPr>
        <p:spPr>
          <a:xfrm>
            <a:off x="232101" y="0"/>
            <a:ext cx="10238316" cy="719137"/>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200" b="0" dirty="0">
                <a:latin typeface="Helvetica" charset="0"/>
                <a:ea typeface="ＭＳ Ｐゴシック" charset="0"/>
              </a:rPr>
              <a:t>Summary and Outlook</a:t>
            </a:r>
          </a:p>
        </p:txBody>
      </p:sp>
      <p:sp>
        <p:nvSpPr>
          <p:cNvPr id="7" name="TextBox 6">
            <a:extLst>
              <a:ext uri="{FF2B5EF4-FFF2-40B4-BE49-F238E27FC236}">
                <a16:creationId xmlns:a16="http://schemas.microsoft.com/office/drawing/2014/main" id="{C4A3337C-28DE-8E48-C7F7-35B0D9FBA24C}"/>
              </a:ext>
            </a:extLst>
          </p:cNvPr>
          <p:cNvSpPr txBox="1"/>
          <p:nvPr/>
        </p:nvSpPr>
        <p:spPr>
          <a:xfrm>
            <a:off x="0" y="6596260"/>
            <a:ext cx="12192000" cy="276999"/>
          </a:xfrm>
          <a:prstGeom prst="rect">
            <a:avLst/>
          </a:prstGeom>
          <a:noFill/>
        </p:spPr>
        <p:txBody>
          <a:bodyPr wrap="square" rtlCol="0">
            <a:spAutoFit/>
          </a:bodyPr>
          <a:lstStyle/>
          <a:p>
            <a:pPr algn="ctr"/>
            <a:r>
              <a:rPr lang="en-US" sz="1200" dirty="0">
                <a:latin typeface="Helvetica" panose="020B0604020202020204" pitchFamily="34" charset="0"/>
                <a:cs typeface="Helvetica" panose="020B0604020202020204" pitchFamily="34" charset="0"/>
              </a:rPr>
              <a:t>M. Minty - APEX Workshop, 22 January 2025 </a:t>
            </a:r>
          </a:p>
        </p:txBody>
      </p:sp>
    </p:spTree>
    <p:extLst>
      <p:ext uri="{BB962C8B-B14F-4D97-AF65-F5344CB8AC3E}">
        <p14:creationId xmlns:p14="http://schemas.microsoft.com/office/powerpoint/2010/main" val="332365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255481" y="8546"/>
            <a:ext cx="7621663" cy="636433"/>
          </a:xfrm>
        </p:spPr>
        <p:txBody>
          <a:bodyPr>
            <a:normAutofit/>
          </a:bodyPr>
          <a:lstStyle/>
          <a:p>
            <a:r>
              <a:rPr lang="en-US" sz="3600" b="0">
                <a:latin typeface="Helvetica" panose="020B0604020202020204" pitchFamily="34" charset="0"/>
                <a:cs typeface="Helvetica" panose="020B0604020202020204" pitchFamily="34" charset="0"/>
              </a:rPr>
              <a:t>Outline</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a:p>
        </p:txBody>
      </p:sp>
      <p:sp>
        <p:nvSpPr>
          <p:cNvPr id="3" name="TextBox 2">
            <a:extLst>
              <a:ext uri="{FF2B5EF4-FFF2-40B4-BE49-F238E27FC236}">
                <a16:creationId xmlns:a16="http://schemas.microsoft.com/office/drawing/2014/main" id="{E90BF79D-CDC2-3776-E9B2-062EC5AE1BCB}"/>
              </a:ext>
            </a:extLst>
          </p:cNvPr>
          <p:cNvSpPr txBox="1"/>
          <p:nvPr/>
        </p:nvSpPr>
        <p:spPr>
          <a:xfrm>
            <a:off x="568087" y="1228397"/>
            <a:ext cx="11460429" cy="3108543"/>
          </a:xfrm>
          <a:prstGeom prst="rect">
            <a:avLst/>
          </a:prstGeom>
          <a:noFill/>
        </p:spPr>
        <p:txBody>
          <a:bodyPr wrap="square" rtlCol="0">
            <a:spAutoFit/>
          </a:bodyPr>
          <a:lstStyle/>
          <a:p>
            <a:r>
              <a:rPr lang="en-US" sz="2800" dirty="0">
                <a:latin typeface="Helvetica" panose="020B0604020202020204" pitchFamily="34" charset="0"/>
                <a:cs typeface="Helvetica" panose="020B0604020202020204" pitchFamily="34" charset="0"/>
              </a:rPr>
              <a:t>Long-Range Plans for Nuclear Physics at BNL</a:t>
            </a:r>
          </a:p>
          <a:p>
            <a:endParaRPr lang="en-US" sz="2800" dirty="0">
              <a:latin typeface="Helvetica" panose="020B0604020202020204" pitchFamily="34" charset="0"/>
              <a:cs typeface="Helvetica" panose="020B0604020202020204" pitchFamily="34" charset="0"/>
            </a:endParaRPr>
          </a:p>
          <a:p>
            <a:r>
              <a:rPr lang="en-US" sz="2800" dirty="0">
                <a:latin typeface="Helvetica" panose="020B0604020202020204" pitchFamily="34" charset="0"/>
                <a:cs typeface="Helvetica" panose="020B0604020202020204" pitchFamily="34" charset="0"/>
              </a:rPr>
              <a:t>Mission Status</a:t>
            </a:r>
          </a:p>
          <a:p>
            <a:endParaRPr lang="en-US" sz="2800" dirty="0">
              <a:latin typeface="Helvetica" panose="020B0604020202020204" pitchFamily="34" charset="0"/>
              <a:cs typeface="Helvetica" panose="020B0604020202020204" pitchFamily="34" charset="0"/>
            </a:endParaRPr>
          </a:p>
          <a:p>
            <a:r>
              <a:rPr lang="en-US" sz="2800" dirty="0">
                <a:latin typeface="Helvetica" panose="020B0604020202020204" pitchFamily="34" charset="0"/>
                <a:cs typeface="Helvetica" panose="020B0604020202020204" pitchFamily="34" charset="0"/>
              </a:rPr>
              <a:t>Completing the RHIC Nuclear Physics Science Missions in FY25/26</a:t>
            </a:r>
          </a:p>
          <a:p>
            <a:endParaRPr lang="en-US" sz="2800" dirty="0">
              <a:latin typeface="Helvetica" panose="020B0604020202020204" pitchFamily="34" charset="0"/>
              <a:cs typeface="Helvetica" panose="020B0604020202020204" pitchFamily="34" charset="0"/>
            </a:endParaRPr>
          </a:p>
          <a:p>
            <a:r>
              <a:rPr lang="en-US" sz="2800" dirty="0">
                <a:latin typeface="Helvetica" panose="020B0604020202020204" pitchFamily="34" charset="0"/>
                <a:cs typeface="Helvetica" panose="020B0604020202020204" pitchFamily="34" charset="0"/>
              </a:rPr>
              <a:t>Summary and Outlook</a:t>
            </a:r>
            <a:endParaRPr lang="en-US" sz="2800" dirty="0"/>
          </a:p>
        </p:txBody>
      </p:sp>
      <p:sp>
        <p:nvSpPr>
          <p:cNvPr id="5" name="TextBox 4">
            <a:extLst>
              <a:ext uri="{FF2B5EF4-FFF2-40B4-BE49-F238E27FC236}">
                <a16:creationId xmlns:a16="http://schemas.microsoft.com/office/drawing/2014/main" id="{951479F0-E128-1002-8A85-2C3DBF19BEF1}"/>
              </a:ext>
            </a:extLst>
          </p:cNvPr>
          <p:cNvSpPr txBox="1"/>
          <p:nvPr/>
        </p:nvSpPr>
        <p:spPr>
          <a:xfrm>
            <a:off x="0" y="6596260"/>
            <a:ext cx="12192000" cy="276999"/>
          </a:xfrm>
          <a:prstGeom prst="rect">
            <a:avLst/>
          </a:prstGeom>
          <a:noFill/>
        </p:spPr>
        <p:txBody>
          <a:bodyPr wrap="square" rtlCol="0">
            <a:spAutoFit/>
          </a:bodyPr>
          <a:lstStyle/>
          <a:p>
            <a:pPr algn="ctr"/>
            <a:r>
              <a:rPr lang="en-US" sz="1200" dirty="0">
                <a:latin typeface="Helvetica" panose="020B0604020202020204" pitchFamily="34" charset="0"/>
                <a:cs typeface="Helvetica" panose="020B0604020202020204" pitchFamily="34" charset="0"/>
              </a:rPr>
              <a:t>M. Minty - APEX Workshop, 22 January 2025 </a:t>
            </a:r>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630643-045B-C195-2808-B886EAD644B3}"/>
              </a:ext>
            </a:extLst>
          </p:cNvPr>
          <p:cNvSpPr>
            <a:spLocks noGrp="1"/>
          </p:cNvSpPr>
          <p:nvPr>
            <p:ph type="sldNum" sz="quarter" idx="4"/>
          </p:nvPr>
        </p:nvSpPr>
        <p:spPr/>
        <p:txBody>
          <a:bodyPr/>
          <a:lstStyle/>
          <a:p>
            <a:fld id="{933A556B-7C63-244D-9B7C-B0EA8042B330}" type="slidenum">
              <a:rPr lang="en-US" smtClean="0"/>
              <a:pPr/>
              <a:t>3</a:t>
            </a:fld>
            <a:endParaRPr lang="en-US"/>
          </a:p>
        </p:txBody>
      </p:sp>
      <p:sp>
        <p:nvSpPr>
          <p:cNvPr id="5" name="Title 1">
            <a:extLst>
              <a:ext uri="{FF2B5EF4-FFF2-40B4-BE49-F238E27FC236}">
                <a16:creationId xmlns:a16="http://schemas.microsoft.com/office/drawing/2014/main" id="{02ED3ACF-86EB-4ACB-19F5-978E8D2A0434}"/>
              </a:ext>
            </a:extLst>
          </p:cNvPr>
          <p:cNvSpPr>
            <a:spLocks noGrp="1"/>
          </p:cNvSpPr>
          <p:nvPr>
            <p:ph type="ctrTitle"/>
          </p:nvPr>
        </p:nvSpPr>
        <p:spPr>
          <a:xfrm>
            <a:off x="812800" y="2541588"/>
            <a:ext cx="10334625" cy="1947862"/>
          </a:xfrm>
        </p:spPr>
        <p:txBody>
          <a:bodyPr>
            <a:normAutofit/>
          </a:bodyPr>
          <a:lstStyle/>
          <a:p>
            <a:r>
              <a:rPr lang="en-US" dirty="0"/>
              <a:t>Long-Range Plans for Nuclear Physics at BNL</a:t>
            </a:r>
          </a:p>
        </p:txBody>
      </p:sp>
    </p:spTree>
    <p:extLst>
      <p:ext uri="{BB962C8B-B14F-4D97-AF65-F5344CB8AC3E}">
        <p14:creationId xmlns:p14="http://schemas.microsoft.com/office/powerpoint/2010/main" val="373751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80570E-4187-4D3D-FD58-E47FBBF37B9E}"/>
              </a:ext>
            </a:extLst>
          </p:cNvPr>
          <p:cNvSpPr>
            <a:spLocks noGrp="1"/>
          </p:cNvSpPr>
          <p:nvPr>
            <p:ph type="sldNum" sz="quarter" idx="4"/>
          </p:nvPr>
        </p:nvSpPr>
        <p:spPr/>
        <p:txBody>
          <a:bodyPr/>
          <a:lstStyle/>
          <a:p>
            <a:fld id="{933A556B-7C63-244D-9B7C-B0EA8042B330}" type="slidenum">
              <a:rPr lang="en-US" smtClean="0"/>
              <a:pPr/>
              <a:t>4</a:t>
            </a:fld>
            <a:endParaRPr lang="en-US" sz="1000"/>
          </a:p>
        </p:txBody>
      </p:sp>
      <p:pic>
        <p:nvPicPr>
          <p:cNvPr id="5" name="Picture 4">
            <a:extLst>
              <a:ext uri="{FF2B5EF4-FFF2-40B4-BE49-F238E27FC236}">
                <a16:creationId xmlns:a16="http://schemas.microsoft.com/office/drawing/2014/main" id="{32D02DA8-6D7A-078D-8978-ABAD9AF7EC51}"/>
              </a:ext>
            </a:extLst>
          </p:cNvPr>
          <p:cNvPicPr>
            <a:picLocks noChangeAspect="1"/>
          </p:cNvPicPr>
          <p:nvPr/>
        </p:nvPicPr>
        <p:blipFill>
          <a:blip r:embed="rId2"/>
          <a:stretch>
            <a:fillRect/>
          </a:stretch>
        </p:blipFill>
        <p:spPr>
          <a:xfrm>
            <a:off x="10211731" y="63327"/>
            <a:ext cx="1785405" cy="2280307"/>
          </a:xfrm>
          <a:prstGeom prst="rect">
            <a:avLst/>
          </a:prstGeom>
          <a:ln w="19050">
            <a:solidFill>
              <a:schemeClr val="tx1"/>
            </a:solidFill>
          </a:ln>
        </p:spPr>
      </p:pic>
      <p:sp>
        <p:nvSpPr>
          <p:cNvPr id="6" name="TextBox 5">
            <a:extLst>
              <a:ext uri="{FF2B5EF4-FFF2-40B4-BE49-F238E27FC236}">
                <a16:creationId xmlns:a16="http://schemas.microsoft.com/office/drawing/2014/main" id="{4134C0FA-2A09-EFA0-ED6B-FA45C4F9375A}"/>
              </a:ext>
            </a:extLst>
          </p:cNvPr>
          <p:cNvSpPr txBox="1"/>
          <p:nvPr/>
        </p:nvSpPr>
        <p:spPr>
          <a:xfrm>
            <a:off x="405278" y="813704"/>
            <a:ext cx="9592887" cy="1107996"/>
          </a:xfrm>
          <a:prstGeom prst="rect">
            <a:avLst/>
          </a:prstGeom>
          <a:noFill/>
        </p:spPr>
        <p:txBody>
          <a:bodyPr wrap="square" rtlCol="0">
            <a:spAutoFit/>
          </a:bodyPr>
          <a:lstStyle/>
          <a:p>
            <a:pPr algn="just"/>
            <a:r>
              <a:rPr lang="en-US" u="sng"/>
              <a:t>Recommendation #1</a:t>
            </a:r>
            <a:r>
              <a:rPr lang="en-US"/>
              <a:t>: </a:t>
            </a:r>
            <a:r>
              <a:rPr lang="en-US" sz="1600"/>
              <a:t>The highest priority in this 2015 plan: to capitalize on the investments made;   </a:t>
            </a:r>
          </a:p>
          <a:p>
            <a:pPr algn="just"/>
            <a:r>
              <a:rPr lang="en-US" sz="1600"/>
              <a:t>      states the two central goals of measurements planned at RHIC:</a:t>
            </a:r>
          </a:p>
          <a:p>
            <a:pPr algn="just"/>
            <a:r>
              <a:rPr lang="en-US" sz="1600"/>
              <a:t>      1) probe the inner workings of QGP by resolving its properties at shorter and shorter length scales…</a:t>
            </a:r>
          </a:p>
          <a:p>
            <a:pPr algn="just"/>
            <a:r>
              <a:rPr lang="en-US" sz="1600"/>
              <a:t>      2) map the phase diagram of QCD …</a:t>
            </a:r>
          </a:p>
        </p:txBody>
      </p:sp>
      <p:sp>
        <p:nvSpPr>
          <p:cNvPr id="9" name="TextBox 8">
            <a:extLst>
              <a:ext uri="{FF2B5EF4-FFF2-40B4-BE49-F238E27FC236}">
                <a16:creationId xmlns:a16="http://schemas.microsoft.com/office/drawing/2014/main" id="{BC6B5996-5D24-0788-00F1-79B34E82BB6E}"/>
              </a:ext>
            </a:extLst>
          </p:cNvPr>
          <p:cNvSpPr txBox="1"/>
          <p:nvPr/>
        </p:nvSpPr>
        <p:spPr>
          <a:xfrm>
            <a:off x="1136554" y="4280391"/>
            <a:ext cx="4465304" cy="307777"/>
          </a:xfrm>
          <a:prstGeom prst="rect">
            <a:avLst/>
          </a:prstGeom>
          <a:noFill/>
        </p:spPr>
        <p:txBody>
          <a:bodyPr wrap="square" rtlCol="0">
            <a:spAutoFit/>
          </a:bodyPr>
          <a:lstStyle/>
          <a:p>
            <a:pPr algn="just"/>
            <a:r>
              <a:rPr lang="en-US" sz="1400"/>
              <a:t>STAR Beam Energy Scan with </a:t>
            </a:r>
            <a:r>
              <a:rPr lang="en-US" sz="1400" err="1"/>
              <a:t>LEReC</a:t>
            </a:r>
            <a:r>
              <a:rPr lang="en-US" sz="1400"/>
              <a:t> completed </a:t>
            </a:r>
            <a:endParaRPr lang="en-US" sz="1400">
              <a:solidFill>
                <a:srgbClr val="FF0000"/>
              </a:solidFill>
            </a:endParaRPr>
          </a:p>
        </p:txBody>
      </p:sp>
      <p:sp>
        <p:nvSpPr>
          <p:cNvPr id="10" name="TextBox 9">
            <a:extLst>
              <a:ext uri="{FF2B5EF4-FFF2-40B4-BE49-F238E27FC236}">
                <a16:creationId xmlns:a16="http://schemas.microsoft.com/office/drawing/2014/main" id="{FECB0375-5766-B180-24B6-19FEEDDDD445}"/>
              </a:ext>
            </a:extLst>
          </p:cNvPr>
          <p:cNvSpPr txBox="1"/>
          <p:nvPr/>
        </p:nvSpPr>
        <p:spPr>
          <a:xfrm>
            <a:off x="6296841" y="4084755"/>
            <a:ext cx="3144756" cy="523220"/>
          </a:xfrm>
          <a:prstGeom prst="rect">
            <a:avLst/>
          </a:prstGeom>
          <a:noFill/>
        </p:spPr>
        <p:txBody>
          <a:bodyPr wrap="square" rtlCol="0">
            <a:spAutoFit/>
          </a:bodyPr>
          <a:lstStyle/>
          <a:p>
            <a:r>
              <a:rPr lang="en-US" sz="1400"/>
              <a:t>construction and installation com-</a:t>
            </a:r>
            <a:r>
              <a:rPr lang="en-US" sz="1400" err="1"/>
              <a:t>pleted</a:t>
            </a:r>
            <a:r>
              <a:rPr lang="en-US" sz="1400"/>
              <a:t>,  commissioning in Run-23</a:t>
            </a:r>
          </a:p>
        </p:txBody>
      </p:sp>
      <p:pic>
        <p:nvPicPr>
          <p:cNvPr id="12" name="Picture 11">
            <a:extLst>
              <a:ext uri="{FF2B5EF4-FFF2-40B4-BE49-F238E27FC236}">
                <a16:creationId xmlns:a16="http://schemas.microsoft.com/office/drawing/2014/main" id="{2DAA1F11-B96F-4A7B-E0F9-81832E7C90F2}"/>
              </a:ext>
            </a:extLst>
          </p:cNvPr>
          <p:cNvPicPr>
            <a:picLocks noChangeAspect="1"/>
          </p:cNvPicPr>
          <p:nvPr/>
        </p:nvPicPr>
        <p:blipFill>
          <a:blip r:embed="rId3"/>
          <a:stretch>
            <a:fillRect/>
          </a:stretch>
        </p:blipFill>
        <p:spPr>
          <a:xfrm>
            <a:off x="6558461" y="2591747"/>
            <a:ext cx="2205414" cy="1444154"/>
          </a:xfrm>
          <a:prstGeom prst="rect">
            <a:avLst/>
          </a:prstGeom>
        </p:spPr>
      </p:pic>
      <p:sp>
        <p:nvSpPr>
          <p:cNvPr id="13" name="TextBox 12">
            <a:extLst>
              <a:ext uri="{FF2B5EF4-FFF2-40B4-BE49-F238E27FC236}">
                <a16:creationId xmlns:a16="http://schemas.microsoft.com/office/drawing/2014/main" id="{3FE48B33-EC47-EAFC-63AD-8FC0271CB384}"/>
              </a:ext>
            </a:extLst>
          </p:cNvPr>
          <p:cNvSpPr txBox="1"/>
          <p:nvPr/>
        </p:nvSpPr>
        <p:spPr>
          <a:xfrm>
            <a:off x="405279" y="1940898"/>
            <a:ext cx="9592887" cy="615553"/>
          </a:xfrm>
          <a:prstGeom prst="rect">
            <a:avLst/>
          </a:prstGeom>
          <a:noFill/>
        </p:spPr>
        <p:txBody>
          <a:bodyPr wrap="square" rtlCol="0">
            <a:spAutoFit/>
          </a:bodyPr>
          <a:lstStyle/>
          <a:p>
            <a:pPr algn="just"/>
            <a:r>
              <a:rPr lang="en-US" u="sng"/>
              <a:t>Recommendation #3</a:t>
            </a:r>
            <a:r>
              <a:rPr lang="en-US"/>
              <a:t>: </a:t>
            </a:r>
            <a:r>
              <a:rPr lang="en-US" sz="1600"/>
              <a:t>“… a high-energy high-luminosity polarized EIC as the highest priority for new </a:t>
            </a:r>
          </a:p>
          <a:p>
            <a:pPr algn="just"/>
            <a:r>
              <a:rPr lang="en-US" sz="1600"/>
              <a:t>      facility construction …”</a:t>
            </a:r>
          </a:p>
        </p:txBody>
      </p:sp>
      <p:pic>
        <p:nvPicPr>
          <p:cNvPr id="15" name="Picture 14">
            <a:extLst>
              <a:ext uri="{FF2B5EF4-FFF2-40B4-BE49-F238E27FC236}">
                <a16:creationId xmlns:a16="http://schemas.microsoft.com/office/drawing/2014/main" id="{DC8E075F-8C37-0D05-40D2-16DED7CCC3D9}"/>
              </a:ext>
            </a:extLst>
          </p:cNvPr>
          <p:cNvPicPr>
            <a:picLocks noChangeAspect="1"/>
          </p:cNvPicPr>
          <p:nvPr/>
        </p:nvPicPr>
        <p:blipFill>
          <a:blip r:embed="rId4"/>
          <a:stretch>
            <a:fillRect/>
          </a:stretch>
        </p:blipFill>
        <p:spPr>
          <a:xfrm>
            <a:off x="9374926" y="2516697"/>
            <a:ext cx="2464310" cy="1533618"/>
          </a:xfrm>
          <a:prstGeom prst="rect">
            <a:avLst/>
          </a:prstGeom>
        </p:spPr>
      </p:pic>
      <p:sp>
        <p:nvSpPr>
          <p:cNvPr id="16" name="TextBox 15">
            <a:extLst>
              <a:ext uri="{FF2B5EF4-FFF2-40B4-BE49-F238E27FC236}">
                <a16:creationId xmlns:a16="http://schemas.microsoft.com/office/drawing/2014/main" id="{8F5FFA83-37B5-9857-6110-D87391AA2E43}"/>
              </a:ext>
            </a:extLst>
          </p:cNvPr>
          <p:cNvSpPr txBox="1"/>
          <p:nvPr/>
        </p:nvSpPr>
        <p:spPr>
          <a:xfrm>
            <a:off x="452629" y="5011310"/>
            <a:ext cx="8395823" cy="615553"/>
          </a:xfrm>
          <a:prstGeom prst="rect">
            <a:avLst/>
          </a:prstGeom>
          <a:noFill/>
        </p:spPr>
        <p:txBody>
          <a:bodyPr wrap="square" rtlCol="0">
            <a:spAutoFit/>
          </a:bodyPr>
          <a:lstStyle/>
          <a:p>
            <a:pPr algn="just"/>
            <a:r>
              <a:rPr lang="en-US" u="sng" dirty="0"/>
              <a:t>Recommendation #1</a:t>
            </a:r>
            <a:r>
              <a:rPr lang="en-US" dirty="0"/>
              <a:t>:  </a:t>
            </a:r>
            <a:r>
              <a:rPr lang="en-US" sz="1600" dirty="0"/>
              <a:t>… continued effective operation of national user </a:t>
            </a:r>
          </a:p>
          <a:p>
            <a:pPr algn="just"/>
            <a:r>
              <a:rPr lang="en-US" sz="1600" dirty="0"/>
              <a:t>    facilities …. and completing the RHIC science program…</a:t>
            </a:r>
          </a:p>
        </p:txBody>
      </p:sp>
      <p:sp>
        <p:nvSpPr>
          <p:cNvPr id="17" name="TextBox 16">
            <a:extLst>
              <a:ext uri="{FF2B5EF4-FFF2-40B4-BE49-F238E27FC236}">
                <a16:creationId xmlns:a16="http://schemas.microsoft.com/office/drawing/2014/main" id="{AFB7A127-1524-19EE-B95A-600A050B38E3}"/>
              </a:ext>
            </a:extLst>
          </p:cNvPr>
          <p:cNvSpPr txBox="1"/>
          <p:nvPr/>
        </p:nvSpPr>
        <p:spPr>
          <a:xfrm>
            <a:off x="452630" y="5549955"/>
            <a:ext cx="7759010" cy="615553"/>
          </a:xfrm>
          <a:prstGeom prst="rect">
            <a:avLst/>
          </a:prstGeom>
          <a:noFill/>
        </p:spPr>
        <p:txBody>
          <a:bodyPr wrap="square" rtlCol="0">
            <a:spAutoFit/>
          </a:bodyPr>
          <a:lstStyle/>
          <a:p>
            <a:pPr algn="just"/>
            <a:r>
              <a:rPr lang="en-US" u="sng" dirty="0"/>
              <a:t>Recommendation #3</a:t>
            </a:r>
            <a:r>
              <a:rPr lang="en-US" dirty="0"/>
              <a:t>:  </a:t>
            </a:r>
            <a:r>
              <a:rPr lang="en-US" sz="1600" dirty="0"/>
              <a:t>Expeditious completion of the EIC as the highest </a:t>
            </a:r>
          </a:p>
          <a:p>
            <a:pPr algn="just"/>
            <a:r>
              <a:rPr lang="en-US" sz="1600" dirty="0"/>
              <a:t>     priority for facility construction </a:t>
            </a:r>
          </a:p>
        </p:txBody>
      </p:sp>
      <p:pic>
        <p:nvPicPr>
          <p:cNvPr id="19" name="Picture 18">
            <a:extLst>
              <a:ext uri="{FF2B5EF4-FFF2-40B4-BE49-F238E27FC236}">
                <a16:creationId xmlns:a16="http://schemas.microsoft.com/office/drawing/2014/main" id="{2F6B2619-28DE-2AD7-1CE9-56B9F7CC5D5C}"/>
              </a:ext>
            </a:extLst>
          </p:cNvPr>
          <p:cNvPicPr>
            <a:picLocks noChangeAspect="1"/>
          </p:cNvPicPr>
          <p:nvPr/>
        </p:nvPicPr>
        <p:blipFill>
          <a:blip r:embed="rId5"/>
          <a:stretch>
            <a:fillRect/>
          </a:stretch>
        </p:blipFill>
        <p:spPr>
          <a:xfrm>
            <a:off x="9341964" y="5075301"/>
            <a:ext cx="2706916" cy="1571277"/>
          </a:xfrm>
          <a:prstGeom prst="rect">
            <a:avLst/>
          </a:prstGeom>
          <a:ln w="19050">
            <a:solidFill>
              <a:schemeClr val="tx1"/>
            </a:solidFill>
          </a:ln>
        </p:spPr>
      </p:pic>
      <p:sp>
        <p:nvSpPr>
          <p:cNvPr id="20" name="Content Placeholder 6">
            <a:extLst>
              <a:ext uri="{FF2B5EF4-FFF2-40B4-BE49-F238E27FC236}">
                <a16:creationId xmlns:a16="http://schemas.microsoft.com/office/drawing/2014/main" id="{504F9047-AB65-2D4B-C0AA-1A8C4DC41845}"/>
              </a:ext>
            </a:extLst>
          </p:cNvPr>
          <p:cNvSpPr txBox="1">
            <a:spLocks/>
          </p:cNvSpPr>
          <p:nvPr/>
        </p:nvSpPr>
        <p:spPr>
          <a:xfrm>
            <a:off x="199292" y="6101"/>
            <a:ext cx="10725883" cy="6643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Helvetica" panose="020B0604020202020204" pitchFamily="34" charset="0"/>
                <a:cs typeface="Helvetica" panose="020B0604020202020204" pitchFamily="34" charset="0"/>
              </a:rPr>
              <a:t>Long Range Plans for Nuclear Science </a:t>
            </a:r>
          </a:p>
          <a:p>
            <a:pPr marL="0" indent="0">
              <a:buNone/>
            </a:pPr>
            <a:endParaRPr lang="en-US"/>
          </a:p>
        </p:txBody>
      </p:sp>
      <p:sp>
        <p:nvSpPr>
          <p:cNvPr id="22" name="TextBox 21">
            <a:extLst>
              <a:ext uri="{FF2B5EF4-FFF2-40B4-BE49-F238E27FC236}">
                <a16:creationId xmlns:a16="http://schemas.microsoft.com/office/drawing/2014/main" id="{3D6F1726-AE68-E993-F827-5D30DD3CCD99}"/>
              </a:ext>
            </a:extLst>
          </p:cNvPr>
          <p:cNvSpPr txBox="1"/>
          <p:nvPr/>
        </p:nvSpPr>
        <p:spPr>
          <a:xfrm>
            <a:off x="232031" y="509232"/>
            <a:ext cx="1557719" cy="369332"/>
          </a:xfrm>
          <a:prstGeom prst="rect">
            <a:avLst/>
          </a:prstGeom>
          <a:noFill/>
        </p:spPr>
        <p:txBody>
          <a:bodyPr wrap="square">
            <a:spAutoFit/>
          </a:bodyPr>
          <a:lstStyle/>
          <a:p>
            <a:r>
              <a:rPr lang="en-US"/>
              <a:t>2015 LRP</a:t>
            </a:r>
          </a:p>
        </p:txBody>
      </p:sp>
      <p:pic>
        <p:nvPicPr>
          <p:cNvPr id="24" name="Picture 23">
            <a:extLst>
              <a:ext uri="{FF2B5EF4-FFF2-40B4-BE49-F238E27FC236}">
                <a16:creationId xmlns:a16="http://schemas.microsoft.com/office/drawing/2014/main" id="{208FFCA1-1235-14F4-2292-9D38B69C3F4F}"/>
              </a:ext>
            </a:extLst>
          </p:cNvPr>
          <p:cNvPicPr>
            <a:picLocks noChangeAspect="1"/>
          </p:cNvPicPr>
          <p:nvPr/>
        </p:nvPicPr>
        <p:blipFill>
          <a:blip r:embed="rId6"/>
          <a:stretch>
            <a:fillRect/>
          </a:stretch>
        </p:blipFill>
        <p:spPr>
          <a:xfrm>
            <a:off x="3016811" y="2623269"/>
            <a:ext cx="3079189" cy="1392187"/>
          </a:xfrm>
          <a:prstGeom prst="rect">
            <a:avLst/>
          </a:prstGeom>
        </p:spPr>
      </p:pic>
      <p:pic>
        <p:nvPicPr>
          <p:cNvPr id="26" name="Picture 25">
            <a:extLst>
              <a:ext uri="{FF2B5EF4-FFF2-40B4-BE49-F238E27FC236}">
                <a16:creationId xmlns:a16="http://schemas.microsoft.com/office/drawing/2014/main" id="{8AEB16EB-04C7-FAB3-DB2A-FBF08E8A2256}"/>
              </a:ext>
            </a:extLst>
          </p:cNvPr>
          <p:cNvPicPr>
            <a:picLocks noChangeAspect="1"/>
          </p:cNvPicPr>
          <p:nvPr/>
        </p:nvPicPr>
        <p:blipFill>
          <a:blip r:embed="rId7"/>
          <a:stretch>
            <a:fillRect/>
          </a:stretch>
        </p:blipFill>
        <p:spPr>
          <a:xfrm>
            <a:off x="250272" y="2541125"/>
            <a:ext cx="2867623" cy="1775750"/>
          </a:xfrm>
          <a:prstGeom prst="rect">
            <a:avLst/>
          </a:prstGeom>
        </p:spPr>
      </p:pic>
      <p:sp>
        <p:nvSpPr>
          <p:cNvPr id="28" name="TextBox 27">
            <a:extLst>
              <a:ext uri="{FF2B5EF4-FFF2-40B4-BE49-F238E27FC236}">
                <a16:creationId xmlns:a16="http://schemas.microsoft.com/office/drawing/2014/main" id="{BF81867E-5E00-946A-3782-D90F367CA3EB}"/>
              </a:ext>
            </a:extLst>
          </p:cNvPr>
          <p:cNvSpPr txBox="1"/>
          <p:nvPr/>
        </p:nvSpPr>
        <p:spPr>
          <a:xfrm>
            <a:off x="250272" y="4701756"/>
            <a:ext cx="6094638" cy="369332"/>
          </a:xfrm>
          <a:prstGeom prst="rect">
            <a:avLst/>
          </a:prstGeom>
          <a:noFill/>
        </p:spPr>
        <p:txBody>
          <a:bodyPr wrap="square">
            <a:spAutoFit/>
          </a:bodyPr>
          <a:lstStyle/>
          <a:p>
            <a:r>
              <a:rPr lang="en-US"/>
              <a:t>2023 LRP </a:t>
            </a:r>
          </a:p>
        </p:txBody>
      </p:sp>
      <p:sp>
        <p:nvSpPr>
          <p:cNvPr id="29" name="TextBox 28">
            <a:extLst>
              <a:ext uri="{FF2B5EF4-FFF2-40B4-BE49-F238E27FC236}">
                <a16:creationId xmlns:a16="http://schemas.microsoft.com/office/drawing/2014/main" id="{8453CB6D-69DE-2CA5-6EE8-56D284FA766B}"/>
              </a:ext>
            </a:extLst>
          </p:cNvPr>
          <p:cNvSpPr txBox="1"/>
          <p:nvPr/>
        </p:nvSpPr>
        <p:spPr>
          <a:xfrm>
            <a:off x="9374926" y="4065079"/>
            <a:ext cx="2521217" cy="523220"/>
          </a:xfrm>
          <a:prstGeom prst="rect">
            <a:avLst/>
          </a:prstGeom>
          <a:noFill/>
        </p:spPr>
        <p:txBody>
          <a:bodyPr wrap="square" rtlCol="0">
            <a:spAutoFit/>
          </a:bodyPr>
          <a:lstStyle/>
          <a:p>
            <a:pPr algn="just"/>
            <a:r>
              <a:rPr lang="en-US" sz="1400"/>
              <a:t>BNL selected as host site, CD-3A review in Nov 2023</a:t>
            </a:r>
          </a:p>
        </p:txBody>
      </p:sp>
      <p:cxnSp>
        <p:nvCxnSpPr>
          <p:cNvPr id="30" name="Straight Connector 29">
            <a:extLst>
              <a:ext uri="{FF2B5EF4-FFF2-40B4-BE49-F238E27FC236}">
                <a16:creationId xmlns:a16="http://schemas.microsoft.com/office/drawing/2014/main" id="{316FA3C9-5CB0-9E9D-F6BF-380B7E5EE766}"/>
              </a:ext>
            </a:extLst>
          </p:cNvPr>
          <p:cNvCxnSpPr>
            <a:cxnSpLocks/>
          </p:cNvCxnSpPr>
          <p:nvPr/>
        </p:nvCxnSpPr>
        <p:spPr>
          <a:xfrm>
            <a:off x="353111" y="4667851"/>
            <a:ext cx="11719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9BF11AD-538F-AA36-4D21-FFF70E24255D}"/>
              </a:ext>
            </a:extLst>
          </p:cNvPr>
          <p:cNvSpPr txBox="1"/>
          <p:nvPr/>
        </p:nvSpPr>
        <p:spPr>
          <a:xfrm>
            <a:off x="3145426" y="3714824"/>
            <a:ext cx="678391" cy="276999"/>
          </a:xfrm>
          <a:prstGeom prst="rect">
            <a:avLst/>
          </a:prstGeom>
          <a:solidFill>
            <a:schemeClr val="bg1"/>
          </a:solidFill>
        </p:spPr>
        <p:txBody>
          <a:bodyPr wrap="none" rtlCol="0">
            <a:spAutoFit/>
          </a:bodyPr>
          <a:lstStyle/>
          <a:p>
            <a:r>
              <a:rPr lang="en-US" sz="1200" err="1"/>
              <a:t>LEReC</a:t>
            </a:r>
            <a:endParaRPr lang="en-US" sz="1200"/>
          </a:p>
        </p:txBody>
      </p:sp>
      <p:sp>
        <p:nvSpPr>
          <p:cNvPr id="33" name="TextBox 32">
            <a:extLst>
              <a:ext uri="{FF2B5EF4-FFF2-40B4-BE49-F238E27FC236}">
                <a16:creationId xmlns:a16="http://schemas.microsoft.com/office/drawing/2014/main" id="{F2A5CC44-E520-E0DD-88DB-93D93FD8216E}"/>
              </a:ext>
            </a:extLst>
          </p:cNvPr>
          <p:cNvSpPr txBox="1"/>
          <p:nvPr/>
        </p:nvSpPr>
        <p:spPr>
          <a:xfrm>
            <a:off x="6583226" y="3742533"/>
            <a:ext cx="833883" cy="276999"/>
          </a:xfrm>
          <a:prstGeom prst="rect">
            <a:avLst/>
          </a:prstGeom>
          <a:solidFill>
            <a:schemeClr val="bg1"/>
          </a:solidFill>
        </p:spPr>
        <p:txBody>
          <a:bodyPr wrap="none" rtlCol="0">
            <a:spAutoFit/>
          </a:bodyPr>
          <a:lstStyle/>
          <a:p>
            <a:r>
              <a:rPr lang="en-US" sz="1200" err="1"/>
              <a:t>sPHENIX</a:t>
            </a:r>
            <a:endParaRPr lang="en-US" sz="1200"/>
          </a:p>
        </p:txBody>
      </p:sp>
      <p:sp>
        <p:nvSpPr>
          <p:cNvPr id="34" name="TextBox 33">
            <a:extLst>
              <a:ext uri="{FF2B5EF4-FFF2-40B4-BE49-F238E27FC236}">
                <a16:creationId xmlns:a16="http://schemas.microsoft.com/office/drawing/2014/main" id="{0AB3F03D-C81F-5D28-06FE-874E65855A45}"/>
              </a:ext>
            </a:extLst>
          </p:cNvPr>
          <p:cNvSpPr txBox="1"/>
          <p:nvPr/>
        </p:nvSpPr>
        <p:spPr>
          <a:xfrm>
            <a:off x="9405406" y="3730928"/>
            <a:ext cx="1414170" cy="276999"/>
          </a:xfrm>
          <a:prstGeom prst="rect">
            <a:avLst/>
          </a:prstGeom>
          <a:solidFill>
            <a:schemeClr val="bg1"/>
          </a:solidFill>
        </p:spPr>
        <p:txBody>
          <a:bodyPr wrap="none" rtlCol="0">
            <a:spAutoFit/>
          </a:bodyPr>
          <a:lstStyle/>
          <a:p>
            <a:r>
              <a:rPr lang="en-US" sz="1200"/>
              <a:t>RHIC and the EIC</a:t>
            </a:r>
          </a:p>
        </p:txBody>
      </p:sp>
      <p:sp>
        <p:nvSpPr>
          <p:cNvPr id="4" name="TextBox 3">
            <a:extLst>
              <a:ext uri="{FF2B5EF4-FFF2-40B4-BE49-F238E27FC236}">
                <a16:creationId xmlns:a16="http://schemas.microsoft.com/office/drawing/2014/main" id="{1D075C15-4C4F-05E1-0D86-67DF76E0F4F7}"/>
              </a:ext>
            </a:extLst>
          </p:cNvPr>
          <p:cNvSpPr txBox="1"/>
          <p:nvPr/>
        </p:nvSpPr>
        <p:spPr>
          <a:xfrm>
            <a:off x="5640185" y="2942705"/>
            <a:ext cx="914400" cy="369332"/>
          </a:xfrm>
          <a:prstGeom prst="rect">
            <a:avLst/>
          </a:prstGeom>
          <a:noFill/>
        </p:spPr>
        <p:txBody>
          <a:bodyPr wrap="square" rtlCol="0">
            <a:spAutoFit/>
          </a:bodyPr>
          <a:lstStyle/>
          <a:p>
            <a:r>
              <a:rPr lang="en-US" dirty="0">
                <a:sym typeface="Wingdings" panose="05000000000000000000" pitchFamily="2" charset="2"/>
              </a:rPr>
              <a:t></a:t>
            </a:r>
            <a:endParaRPr lang="en-US" dirty="0"/>
          </a:p>
        </p:txBody>
      </p:sp>
      <p:sp>
        <p:nvSpPr>
          <p:cNvPr id="8" name="TextBox 7">
            <a:extLst>
              <a:ext uri="{FF2B5EF4-FFF2-40B4-BE49-F238E27FC236}">
                <a16:creationId xmlns:a16="http://schemas.microsoft.com/office/drawing/2014/main" id="{BB6A4958-F1D4-4062-18C2-90C52D8C818D}"/>
              </a:ext>
            </a:extLst>
          </p:cNvPr>
          <p:cNvSpPr txBox="1"/>
          <p:nvPr/>
        </p:nvSpPr>
        <p:spPr>
          <a:xfrm>
            <a:off x="126904" y="754660"/>
            <a:ext cx="506870" cy="584775"/>
          </a:xfrm>
          <a:prstGeom prst="rect">
            <a:avLst/>
          </a:prstGeom>
          <a:noFill/>
          <a:ln>
            <a:noFill/>
          </a:ln>
        </p:spPr>
        <p:txBody>
          <a:bodyPr wrap="none" rtlCol="0">
            <a:spAutoFit/>
          </a:bodyPr>
          <a:lstStyle/>
          <a:p>
            <a:r>
              <a:rPr lang="en-US" sz="3200" b="1" dirty="0">
                <a:solidFill>
                  <a:srgbClr val="00B050"/>
                </a:solidFill>
                <a:latin typeface="Wingdings" panose="05000000000000000000" pitchFamily="2" charset="2"/>
                <a:sym typeface="Wingdings" panose="05000000000000000000" pitchFamily="2" charset="2"/>
              </a:rPr>
              <a:t></a:t>
            </a:r>
            <a:endParaRPr lang="en-US" sz="3200" b="1" dirty="0">
              <a:solidFill>
                <a:srgbClr val="00B050"/>
              </a:solidFill>
              <a:latin typeface="Wingdings" panose="05000000000000000000" pitchFamily="2" charset="2"/>
            </a:endParaRPr>
          </a:p>
        </p:txBody>
      </p:sp>
      <p:sp>
        <p:nvSpPr>
          <p:cNvPr id="11" name="TextBox 10">
            <a:extLst>
              <a:ext uri="{FF2B5EF4-FFF2-40B4-BE49-F238E27FC236}">
                <a16:creationId xmlns:a16="http://schemas.microsoft.com/office/drawing/2014/main" id="{BD652E16-0C51-E14B-30B0-2D20189BB7A6}"/>
              </a:ext>
            </a:extLst>
          </p:cNvPr>
          <p:cNvSpPr txBox="1"/>
          <p:nvPr/>
        </p:nvSpPr>
        <p:spPr>
          <a:xfrm>
            <a:off x="145538" y="1859930"/>
            <a:ext cx="506870" cy="584775"/>
          </a:xfrm>
          <a:prstGeom prst="rect">
            <a:avLst/>
          </a:prstGeom>
          <a:noFill/>
          <a:ln>
            <a:noFill/>
          </a:ln>
        </p:spPr>
        <p:txBody>
          <a:bodyPr wrap="none" rtlCol="0">
            <a:spAutoFit/>
          </a:bodyPr>
          <a:lstStyle/>
          <a:p>
            <a:r>
              <a:rPr lang="en-US" sz="3200" b="1" dirty="0">
                <a:solidFill>
                  <a:srgbClr val="00B050"/>
                </a:solidFill>
                <a:latin typeface="Wingdings" panose="05000000000000000000" pitchFamily="2" charset="2"/>
                <a:sym typeface="Wingdings" panose="05000000000000000000" pitchFamily="2" charset="2"/>
              </a:rPr>
              <a:t></a:t>
            </a:r>
            <a:endParaRPr lang="en-US" sz="3200" b="1" dirty="0">
              <a:solidFill>
                <a:srgbClr val="00B050"/>
              </a:solidFill>
              <a:latin typeface="Wingdings" panose="05000000000000000000" pitchFamily="2" charset="2"/>
            </a:endParaRPr>
          </a:p>
        </p:txBody>
      </p:sp>
      <p:sp>
        <p:nvSpPr>
          <p:cNvPr id="18" name="TextBox 17">
            <a:extLst>
              <a:ext uri="{FF2B5EF4-FFF2-40B4-BE49-F238E27FC236}">
                <a16:creationId xmlns:a16="http://schemas.microsoft.com/office/drawing/2014/main" id="{F808CED8-3F01-CA82-7F52-A82FEE420980}"/>
              </a:ext>
            </a:extLst>
          </p:cNvPr>
          <p:cNvSpPr txBox="1"/>
          <p:nvPr/>
        </p:nvSpPr>
        <p:spPr>
          <a:xfrm>
            <a:off x="6095999" y="5305164"/>
            <a:ext cx="2260606" cy="338554"/>
          </a:xfrm>
          <a:prstGeom prst="rect">
            <a:avLst/>
          </a:prstGeom>
          <a:noFill/>
        </p:spPr>
        <p:txBody>
          <a:bodyPr wrap="square" rtlCol="0">
            <a:spAutoFit/>
          </a:bodyPr>
          <a:lstStyle/>
          <a:p>
            <a:r>
              <a:rPr lang="en-US" sz="1600" dirty="0">
                <a:solidFill>
                  <a:srgbClr val="00B050"/>
                </a:solidFill>
              </a:rPr>
              <a:t>culminating in 2025</a:t>
            </a:r>
            <a:endParaRPr lang="en-US" dirty="0">
              <a:solidFill>
                <a:srgbClr val="00B050"/>
              </a:solidFill>
            </a:endParaRPr>
          </a:p>
        </p:txBody>
      </p:sp>
      <p:sp>
        <p:nvSpPr>
          <p:cNvPr id="23" name="TextBox 22">
            <a:extLst>
              <a:ext uri="{FF2B5EF4-FFF2-40B4-BE49-F238E27FC236}">
                <a16:creationId xmlns:a16="http://schemas.microsoft.com/office/drawing/2014/main" id="{7B7526B9-C2A6-3B37-8B9E-83E7ED71D84E}"/>
              </a:ext>
            </a:extLst>
          </p:cNvPr>
          <p:cNvSpPr txBox="1"/>
          <p:nvPr/>
        </p:nvSpPr>
        <p:spPr>
          <a:xfrm>
            <a:off x="3663656" y="5827687"/>
            <a:ext cx="5533343" cy="830997"/>
          </a:xfrm>
          <a:prstGeom prst="rect">
            <a:avLst/>
          </a:prstGeom>
          <a:noFill/>
        </p:spPr>
        <p:txBody>
          <a:bodyPr wrap="square" rtlCol="0">
            <a:spAutoFit/>
          </a:bodyPr>
          <a:lstStyle/>
          <a:p>
            <a:r>
              <a:rPr lang="en-US" sz="1600" dirty="0">
                <a:solidFill>
                  <a:srgbClr val="00B050"/>
                </a:solidFill>
              </a:rPr>
              <a:t>in progress with 2025 APEX experiments to inform accelerator design and / or demonstrate challenging operating parameters</a:t>
            </a:r>
            <a:endParaRPr lang="en-US" dirty="0">
              <a:solidFill>
                <a:srgbClr val="00B050"/>
              </a:solidFill>
            </a:endParaRPr>
          </a:p>
        </p:txBody>
      </p:sp>
      <p:sp>
        <p:nvSpPr>
          <p:cNvPr id="27" name="TextBox 26">
            <a:extLst>
              <a:ext uri="{FF2B5EF4-FFF2-40B4-BE49-F238E27FC236}">
                <a16:creationId xmlns:a16="http://schemas.microsoft.com/office/drawing/2014/main" id="{E7BD6349-C5FB-F564-D027-5F987FF6292F}"/>
              </a:ext>
            </a:extLst>
          </p:cNvPr>
          <p:cNvSpPr txBox="1"/>
          <p:nvPr/>
        </p:nvSpPr>
        <p:spPr>
          <a:xfrm>
            <a:off x="0" y="6596260"/>
            <a:ext cx="12192000" cy="276999"/>
          </a:xfrm>
          <a:prstGeom prst="rect">
            <a:avLst/>
          </a:prstGeom>
          <a:noFill/>
        </p:spPr>
        <p:txBody>
          <a:bodyPr wrap="square" rtlCol="0">
            <a:spAutoFit/>
          </a:bodyPr>
          <a:lstStyle/>
          <a:p>
            <a:pPr algn="ctr"/>
            <a:r>
              <a:rPr lang="en-US" sz="1200" dirty="0">
                <a:latin typeface="Helvetica" panose="020B0604020202020204" pitchFamily="34" charset="0"/>
                <a:cs typeface="Helvetica" panose="020B0604020202020204" pitchFamily="34" charset="0"/>
              </a:rPr>
              <a:t>M. Minty - APEX Workshop, 22 January 2025 </a:t>
            </a:r>
          </a:p>
        </p:txBody>
      </p:sp>
    </p:spTree>
    <p:extLst>
      <p:ext uri="{BB962C8B-B14F-4D97-AF65-F5344CB8AC3E}">
        <p14:creationId xmlns:p14="http://schemas.microsoft.com/office/powerpoint/2010/main" val="365462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65E08-29FC-5F41-C6EA-0A33FF59F74D}"/>
              </a:ext>
            </a:extLst>
          </p:cNvPr>
          <p:cNvSpPr>
            <a:spLocks noGrp="1"/>
          </p:cNvSpPr>
          <p:nvPr>
            <p:ph type="sldNum" sz="quarter" idx="4"/>
          </p:nvPr>
        </p:nvSpPr>
        <p:spPr/>
        <p:txBody>
          <a:bodyPr/>
          <a:lstStyle/>
          <a:p>
            <a:fld id="{933A556B-7C63-244D-9B7C-B0EA8042B330}" type="slidenum">
              <a:rPr lang="en-US" smtClean="0"/>
              <a:pPr/>
              <a:t>5</a:t>
            </a:fld>
            <a:endParaRPr lang="en-US" sz="1000"/>
          </a:p>
        </p:txBody>
      </p:sp>
      <p:pic>
        <p:nvPicPr>
          <p:cNvPr id="4" name="Picture 3">
            <a:extLst>
              <a:ext uri="{FF2B5EF4-FFF2-40B4-BE49-F238E27FC236}">
                <a16:creationId xmlns:a16="http://schemas.microsoft.com/office/drawing/2014/main" id="{46A3813D-AF47-D745-E5F1-BBBD60C4BD84}"/>
              </a:ext>
            </a:extLst>
          </p:cNvPr>
          <p:cNvPicPr>
            <a:picLocks noChangeAspect="1"/>
          </p:cNvPicPr>
          <p:nvPr/>
        </p:nvPicPr>
        <p:blipFill>
          <a:blip r:embed="rId3"/>
          <a:stretch>
            <a:fillRect/>
          </a:stretch>
        </p:blipFill>
        <p:spPr>
          <a:xfrm>
            <a:off x="1444458" y="796107"/>
            <a:ext cx="6596254" cy="2478809"/>
          </a:xfrm>
          <a:prstGeom prst="rect">
            <a:avLst/>
          </a:prstGeom>
        </p:spPr>
      </p:pic>
      <p:sp>
        <p:nvSpPr>
          <p:cNvPr id="5" name="Title 1">
            <a:extLst>
              <a:ext uri="{FF2B5EF4-FFF2-40B4-BE49-F238E27FC236}">
                <a16:creationId xmlns:a16="http://schemas.microsoft.com/office/drawing/2014/main" id="{25D8EDEF-8245-3FD2-8BE9-D27E8D78EC10}"/>
              </a:ext>
            </a:extLst>
          </p:cNvPr>
          <p:cNvSpPr txBox="1">
            <a:spLocks/>
          </p:cNvSpPr>
          <p:nvPr/>
        </p:nvSpPr>
        <p:spPr>
          <a:xfrm>
            <a:off x="239153" y="8547"/>
            <a:ext cx="11477131" cy="584138"/>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200" b="0">
                <a:latin typeface="Helvetica" panose="020B0604020202020204" pitchFamily="34" charset="0"/>
                <a:cs typeface="Helvetica" panose="020B0604020202020204" pitchFamily="34" charset="0"/>
              </a:rPr>
              <a:t>RHIC Run Scenarios FY24 – FY25 (from LMBB FY25)</a:t>
            </a:r>
          </a:p>
        </p:txBody>
      </p:sp>
      <p:sp>
        <p:nvSpPr>
          <p:cNvPr id="10" name="TextBox 9">
            <a:extLst>
              <a:ext uri="{FF2B5EF4-FFF2-40B4-BE49-F238E27FC236}">
                <a16:creationId xmlns:a16="http://schemas.microsoft.com/office/drawing/2014/main" id="{C1042ED4-57F9-99FB-9F88-E5BD5AD990E9}"/>
              </a:ext>
            </a:extLst>
          </p:cNvPr>
          <p:cNvSpPr txBox="1"/>
          <p:nvPr/>
        </p:nvSpPr>
        <p:spPr>
          <a:xfrm>
            <a:off x="8120085" y="795195"/>
            <a:ext cx="2451557" cy="646331"/>
          </a:xfrm>
          <a:prstGeom prst="rect">
            <a:avLst/>
          </a:prstGeom>
          <a:noFill/>
        </p:spPr>
        <p:txBody>
          <a:bodyPr wrap="square">
            <a:spAutoFit/>
          </a:bodyPr>
          <a:lstStyle/>
          <a:p>
            <a:r>
              <a:rPr lang="en-US">
                <a:latin typeface="Helvetica" panose="020B0604020202020204" pitchFamily="34" charset="0"/>
                <a:ea typeface="Times New Roman" panose="02020603050405020304" pitchFamily="18" charset="0"/>
                <a:cs typeface="Helvetica" panose="020B0604020202020204" pitchFamily="34" charset="0"/>
              </a:rPr>
              <a:t>FY24 priority:</a:t>
            </a:r>
            <a:r>
              <a:rPr lang="en-US" sz="1800">
                <a:latin typeface="Helvetica" panose="020B0604020202020204" pitchFamily="34" charset="0"/>
                <a:cs typeface="Helvetica" panose="020B0604020202020204" pitchFamily="34" charset="0"/>
              </a:rPr>
              <a:t> </a:t>
            </a:r>
            <a:r>
              <a:rPr lang="en-US" sz="1800"/>
              <a:t>p</a:t>
            </a:r>
            <a:r>
              <a:rPr lang="en-US" sz="1800">
                <a:latin typeface="Symbol" panose="05050102010706020507" pitchFamily="18" charset="2"/>
              </a:rPr>
              <a:t></a:t>
            </a:r>
            <a:r>
              <a:rPr lang="en-US" sz="1800"/>
              <a:t>+p</a:t>
            </a:r>
            <a:r>
              <a:rPr lang="en-US" sz="1800">
                <a:latin typeface="Symbol" panose="05050102010706020507" pitchFamily="18" charset="2"/>
              </a:rPr>
              <a:t> </a:t>
            </a:r>
            <a:r>
              <a:rPr lang="en-US">
                <a:latin typeface="Helvetica" panose="020B0604020202020204" pitchFamily="34" charset="0"/>
                <a:ea typeface="Times New Roman" panose="02020603050405020304" pitchFamily="18" charset="0"/>
                <a:cs typeface="Helvetica" panose="020B0604020202020204" pitchFamily="34" charset="0"/>
              </a:rPr>
              <a:t>FY25 priority: </a:t>
            </a:r>
            <a:r>
              <a:rPr lang="en-US" err="1">
                <a:latin typeface="Helvetica" panose="020B0604020202020204" pitchFamily="34" charset="0"/>
                <a:ea typeface="Times New Roman" panose="02020603050405020304" pitchFamily="18" charset="0"/>
                <a:cs typeface="Helvetica" panose="020B0604020202020204" pitchFamily="34" charset="0"/>
              </a:rPr>
              <a:t>Au+Au</a:t>
            </a:r>
            <a:r>
              <a:rPr lang="en-US">
                <a:latin typeface="Helvetica" panose="020B0604020202020204" pitchFamily="34" charset="0"/>
                <a:ea typeface="Times New Roman" panose="02020603050405020304" pitchFamily="18" charset="0"/>
                <a:cs typeface="Helvetica" panose="020B0604020202020204" pitchFamily="34" charset="0"/>
              </a:rPr>
              <a:t> </a:t>
            </a:r>
          </a:p>
        </p:txBody>
      </p:sp>
      <p:sp>
        <p:nvSpPr>
          <p:cNvPr id="11" name="TextBox 10">
            <a:extLst>
              <a:ext uri="{FF2B5EF4-FFF2-40B4-BE49-F238E27FC236}">
                <a16:creationId xmlns:a16="http://schemas.microsoft.com/office/drawing/2014/main" id="{787F8617-48B3-8D02-0E90-46233CAAAECE}"/>
              </a:ext>
            </a:extLst>
          </p:cNvPr>
          <p:cNvSpPr txBox="1"/>
          <p:nvPr/>
        </p:nvSpPr>
        <p:spPr>
          <a:xfrm>
            <a:off x="416378" y="3713448"/>
            <a:ext cx="11601450" cy="2123658"/>
          </a:xfrm>
          <a:prstGeom prst="rect">
            <a:avLst/>
          </a:prstGeom>
          <a:noFill/>
        </p:spPr>
        <p:txBody>
          <a:bodyPr wrap="square" rtlCol="0">
            <a:spAutoFit/>
          </a:bodyPr>
          <a:lstStyle/>
          <a:p>
            <a:r>
              <a:rPr lang="en-US" dirty="0"/>
              <a:t>NP Program Advisory Committee report (Sep 2023)</a:t>
            </a:r>
          </a:p>
          <a:p>
            <a:endParaRPr lang="en-US" dirty="0"/>
          </a:p>
          <a:p>
            <a:pPr marL="285750" indent="-285750">
              <a:buFont typeface="Arial" panose="020B0604020202020204" pitchFamily="34" charset="0"/>
              <a:buChar char="•"/>
            </a:pPr>
            <a:r>
              <a:rPr lang="en-US" sz="1600" i="1" dirty="0"/>
              <a:t>The </a:t>
            </a:r>
            <a:r>
              <a:rPr lang="en-US" sz="1600" b="1" i="1" dirty="0"/>
              <a:t>top priority for Run24 </a:t>
            </a:r>
            <a:r>
              <a:rPr lang="en-US" sz="1600" i="1" dirty="0"/>
              <a:t>is </a:t>
            </a:r>
            <a:r>
              <a:rPr lang="en-US" sz="1600" i="1" dirty="0">
                <a:solidFill>
                  <a:srgbClr val="0000FF"/>
                </a:solidFill>
              </a:rPr>
              <a:t>completing the commissioning of </a:t>
            </a:r>
            <a:r>
              <a:rPr lang="en-US" sz="1600" i="1" dirty="0" err="1">
                <a:solidFill>
                  <a:srgbClr val="0000FF"/>
                </a:solidFill>
              </a:rPr>
              <a:t>sPHENIX</a:t>
            </a:r>
            <a:r>
              <a:rPr lang="en-US" sz="1600" i="1" dirty="0">
                <a:solidFill>
                  <a:srgbClr val="0000FF"/>
                </a:solidFill>
              </a:rPr>
              <a:t> and collecting the high statistics pp dataset </a:t>
            </a:r>
            <a:r>
              <a:rPr lang="en-US" sz="1600" i="1" dirty="0"/>
              <a:t>that is the necessary reference for all the </a:t>
            </a:r>
            <a:r>
              <a:rPr lang="en-US" sz="1600" i="1" dirty="0" err="1"/>
              <a:t>sPHENIX</a:t>
            </a:r>
            <a:r>
              <a:rPr lang="en-US" sz="1600" i="1" dirty="0"/>
              <a:t> hard probes </a:t>
            </a:r>
            <a:r>
              <a:rPr lang="en-US" sz="1600" i="1" dirty="0" err="1"/>
              <a:t>Au+Au</a:t>
            </a:r>
            <a:r>
              <a:rPr lang="en-US" sz="1600" i="1" dirty="0"/>
              <a:t> measurement to come in Run25 and that will at the same time </a:t>
            </a:r>
            <a:r>
              <a:rPr lang="en-US" sz="1600" i="1" dirty="0">
                <a:solidFill>
                  <a:srgbClr val="0000FF"/>
                </a:solidFill>
              </a:rPr>
              <a:t>allow STAR to make landmark polarized proton measurements </a:t>
            </a:r>
            <a:r>
              <a:rPr lang="en-US" sz="1600" i="1" dirty="0"/>
              <a:t>using its new forward instrumentation. </a:t>
            </a:r>
          </a:p>
          <a:p>
            <a:endParaRPr lang="en-US" sz="1600" i="1" dirty="0"/>
          </a:p>
          <a:p>
            <a:pPr marL="285750" indent="-285750">
              <a:buFont typeface="Arial" panose="020B0604020202020204" pitchFamily="34" charset="0"/>
              <a:buChar char="•"/>
            </a:pPr>
            <a:r>
              <a:rPr lang="en-US" sz="1600" i="1" dirty="0"/>
              <a:t>The </a:t>
            </a:r>
            <a:r>
              <a:rPr lang="en-US" sz="1600" b="1" i="1" dirty="0"/>
              <a:t>top priority in Run25 </a:t>
            </a:r>
            <a:r>
              <a:rPr lang="en-US" sz="1600" i="1" dirty="0"/>
              <a:t>is collecting the marquee, </a:t>
            </a:r>
            <a:r>
              <a:rPr lang="en-US" sz="1600" i="1" dirty="0">
                <a:solidFill>
                  <a:srgbClr val="0000FF"/>
                </a:solidFill>
              </a:rPr>
              <a:t>high statistics, </a:t>
            </a:r>
            <a:r>
              <a:rPr lang="en-US" sz="1600" i="1" dirty="0" err="1">
                <a:solidFill>
                  <a:srgbClr val="0000FF"/>
                </a:solidFill>
              </a:rPr>
              <a:t>Au+Au</a:t>
            </a:r>
            <a:r>
              <a:rPr lang="en-US" sz="1600" i="1" dirty="0">
                <a:solidFill>
                  <a:srgbClr val="0000FF"/>
                </a:solidFill>
              </a:rPr>
              <a:t> data set </a:t>
            </a:r>
            <a:r>
              <a:rPr lang="en-US" sz="1600" i="1" dirty="0"/>
              <a:t>that is the raison </a:t>
            </a:r>
            <a:r>
              <a:rPr lang="en-US" sz="1600" i="1" dirty="0" err="1"/>
              <a:t>d’etre</a:t>
            </a:r>
            <a:r>
              <a:rPr lang="en-US" sz="1600" i="1" dirty="0"/>
              <a:t> for </a:t>
            </a:r>
            <a:r>
              <a:rPr lang="en-US" sz="1600" i="1" dirty="0" err="1"/>
              <a:t>sPHENIX</a:t>
            </a:r>
            <a:r>
              <a:rPr lang="en-US" sz="1600" i="1" dirty="0"/>
              <a:t>, essential for completion of the RHIC science mission, and that will also allow STAR to complete its scientific program. </a:t>
            </a:r>
          </a:p>
        </p:txBody>
      </p:sp>
      <p:sp>
        <p:nvSpPr>
          <p:cNvPr id="3" name="TextBox 2">
            <a:extLst>
              <a:ext uri="{FF2B5EF4-FFF2-40B4-BE49-F238E27FC236}">
                <a16:creationId xmlns:a16="http://schemas.microsoft.com/office/drawing/2014/main" id="{361D3C87-40D8-3323-8956-1B719E9293E0}"/>
              </a:ext>
            </a:extLst>
          </p:cNvPr>
          <p:cNvSpPr txBox="1"/>
          <p:nvPr/>
        </p:nvSpPr>
        <p:spPr>
          <a:xfrm>
            <a:off x="3210925" y="4129628"/>
            <a:ext cx="506870" cy="584775"/>
          </a:xfrm>
          <a:prstGeom prst="rect">
            <a:avLst/>
          </a:prstGeom>
          <a:noFill/>
          <a:ln>
            <a:noFill/>
          </a:ln>
        </p:spPr>
        <p:txBody>
          <a:bodyPr wrap="none" rtlCol="0">
            <a:spAutoFit/>
          </a:bodyPr>
          <a:lstStyle/>
          <a:p>
            <a:r>
              <a:rPr lang="en-US" sz="3200" b="1" dirty="0">
                <a:solidFill>
                  <a:srgbClr val="00B050"/>
                </a:solidFill>
                <a:latin typeface="Wingdings" panose="05000000000000000000" pitchFamily="2" charset="2"/>
                <a:sym typeface="Wingdings" panose="05000000000000000000" pitchFamily="2" charset="2"/>
              </a:rPr>
              <a:t></a:t>
            </a:r>
            <a:endParaRPr lang="en-US" sz="3200" b="1" dirty="0">
              <a:solidFill>
                <a:srgbClr val="00B050"/>
              </a:solidFill>
              <a:latin typeface="Wingdings" panose="05000000000000000000" pitchFamily="2" charset="2"/>
            </a:endParaRPr>
          </a:p>
        </p:txBody>
      </p:sp>
      <p:sp>
        <p:nvSpPr>
          <p:cNvPr id="7" name="TextBox 6">
            <a:extLst>
              <a:ext uri="{FF2B5EF4-FFF2-40B4-BE49-F238E27FC236}">
                <a16:creationId xmlns:a16="http://schemas.microsoft.com/office/drawing/2014/main" id="{25F94A94-CD55-8F10-5429-1D2A4AF576F3}"/>
              </a:ext>
            </a:extLst>
          </p:cNvPr>
          <p:cNvSpPr txBox="1"/>
          <p:nvPr/>
        </p:nvSpPr>
        <p:spPr>
          <a:xfrm>
            <a:off x="937588" y="4589599"/>
            <a:ext cx="506870" cy="584775"/>
          </a:xfrm>
          <a:prstGeom prst="rect">
            <a:avLst/>
          </a:prstGeom>
          <a:noFill/>
          <a:ln>
            <a:noFill/>
          </a:ln>
        </p:spPr>
        <p:txBody>
          <a:bodyPr wrap="none" rtlCol="0">
            <a:spAutoFit/>
          </a:bodyPr>
          <a:lstStyle/>
          <a:p>
            <a:r>
              <a:rPr lang="en-US" sz="3200" b="1" dirty="0">
                <a:solidFill>
                  <a:srgbClr val="00B050"/>
                </a:solidFill>
                <a:latin typeface="Wingdings" panose="05000000000000000000" pitchFamily="2" charset="2"/>
                <a:sym typeface="Wingdings" panose="05000000000000000000" pitchFamily="2" charset="2"/>
              </a:rPr>
              <a:t></a:t>
            </a:r>
            <a:endParaRPr lang="en-US" sz="3200" b="1" dirty="0">
              <a:solidFill>
                <a:srgbClr val="00B050"/>
              </a:solidFill>
              <a:latin typeface="Wingdings" panose="05000000000000000000" pitchFamily="2" charset="2"/>
            </a:endParaRPr>
          </a:p>
        </p:txBody>
      </p:sp>
      <p:sp>
        <p:nvSpPr>
          <p:cNvPr id="8" name="Rectangle 7">
            <a:extLst>
              <a:ext uri="{FF2B5EF4-FFF2-40B4-BE49-F238E27FC236}">
                <a16:creationId xmlns:a16="http://schemas.microsoft.com/office/drawing/2014/main" id="{D3ED36AA-705D-4CBF-44A1-2805FC90E8C8}"/>
              </a:ext>
            </a:extLst>
          </p:cNvPr>
          <p:cNvSpPr/>
          <p:nvPr/>
        </p:nvSpPr>
        <p:spPr>
          <a:xfrm>
            <a:off x="416378" y="5193892"/>
            <a:ext cx="11601450" cy="6432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82CAC83-5CB5-4BDD-6AA8-393507713A40}"/>
              </a:ext>
            </a:extLst>
          </p:cNvPr>
          <p:cNvSpPr txBox="1"/>
          <p:nvPr/>
        </p:nvSpPr>
        <p:spPr>
          <a:xfrm>
            <a:off x="0" y="6596260"/>
            <a:ext cx="12192000" cy="276999"/>
          </a:xfrm>
          <a:prstGeom prst="rect">
            <a:avLst/>
          </a:prstGeom>
          <a:noFill/>
        </p:spPr>
        <p:txBody>
          <a:bodyPr wrap="square" rtlCol="0">
            <a:spAutoFit/>
          </a:bodyPr>
          <a:lstStyle/>
          <a:p>
            <a:pPr algn="ctr"/>
            <a:r>
              <a:rPr lang="en-US" sz="1200" dirty="0">
                <a:latin typeface="Helvetica" panose="020B0604020202020204" pitchFamily="34" charset="0"/>
                <a:cs typeface="Helvetica" panose="020B0604020202020204" pitchFamily="34" charset="0"/>
              </a:rPr>
              <a:t>M. Minty - APEX Workshop, 22 January 2025 </a:t>
            </a:r>
          </a:p>
        </p:txBody>
      </p:sp>
    </p:spTree>
    <p:extLst>
      <p:ext uri="{BB962C8B-B14F-4D97-AF65-F5344CB8AC3E}">
        <p14:creationId xmlns:p14="http://schemas.microsoft.com/office/powerpoint/2010/main" val="58329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6</a:t>
            </a:fld>
            <a:endParaRPr lang="en-US">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a:xfrm>
            <a:off x="0" y="2541806"/>
            <a:ext cx="12191999" cy="1947460"/>
          </a:xfrm>
        </p:spPr>
        <p:txBody>
          <a:bodyPr>
            <a:normAutofit/>
          </a:bodyPr>
          <a:lstStyle/>
          <a:p>
            <a:pPr algn="ctr"/>
            <a:r>
              <a:rPr lang="en-US" sz="5400"/>
              <a:t>Mission Status</a:t>
            </a:r>
          </a:p>
        </p:txBody>
      </p:sp>
    </p:spTree>
    <p:extLst>
      <p:ext uri="{BB962C8B-B14F-4D97-AF65-F5344CB8AC3E}">
        <p14:creationId xmlns:p14="http://schemas.microsoft.com/office/powerpoint/2010/main" val="83076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2368D-9D2D-0D4F-AA9D-EDADF0ACCDA9}"/>
              </a:ext>
            </a:extLst>
          </p:cNvPr>
          <p:cNvSpPr>
            <a:spLocks noGrp="1"/>
          </p:cNvSpPr>
          <p:nvPr>
            <p:ph type="sldNum" sz="quarter" idx="4"/>
          </p:nvPr>
        </p:nvSpPr>
        <p:spPr/>
        <p:txBody>
          <a:bodyPr/>
          <a:lstStyle/>
          <a:p>
            <a:fld id="{933A556B-7C63-244D-9B7C-B0EA8042B330}" type="slidenum">
              <a:rPr lang="en-US" smtClean="0"/>
              <a:pPr/>
              <a:t>7</a:t>
            </a:fld>
            <a:endParaRPr lang="en-US" sz="1000"/>
          </a:p>
        </p:txBody>
      </p:sp>
      <p:graphicFrame>
        <p:nvGraphicFramePr>
          <p:cNvPr id="7" name="Table 6">
            <a:extLst>
              <a:ext uri="{FF2B5EF4-FFF2-40B4-BE49-F238E27FC236}">
                <a16:creationId xmlns:a16="http://schemas.microsoft.com/office/drawing/2014/main" id="{DEB53C53-2C17-EF61-7813-D56FEAA3F6C5}"/>
              </a:ext>
            </a:extLst>
          </p:cNvPr>
          <p:cNvGraphicFramePr>
            <a:graphicFrameLocks noGrp="1"/>
          </p:cNvGraphicFramePr>
          <p:nvPr/>
        </p:nvGraphicFramePr>
        <p:xfrm>
          <a:off x="1127716" y="1121204"/>
          <a:ext cx="10921860" cy="365760"/>
        </p:xfrm>
        <a:graphic>
          <a:graphicData uri="http://schemas.openxmlformats.org/drawingml/2006/table">
            <a:tbl>
              <a:tblPr firstRow="1" bandRow="1">
                <a:tableStyleId>{5C22544A-7EE6-4342-B048-85BDC9FD1C3A}</a:tableStyleId>
              </a:tblPr>
              <a:tblGrid>
                <a:gridCol w="910155">
                  <a:extLst>
                    <a:ext uri="{9D8B030D-6E8A-4147-A177-3AD203B41FA5}">
                      <a16:colId xmlns:a16="http://schemas.microsoft.com/office/drawing/2014/main" val="3676488218"/>
                    </a:ext>
                  </a:extLst>
                </a:gridCol>
                <a:gridCol w="910155">
                  <a:extLst>
                    <a:ext uri="{9D8B030D-6E8A-4147-A177-3AD203B41FA5}">
                      <a16:colId xmlns:a16="http://schemas.microsoft.com/office/drawing/2014/main" val="1883482232"/>
                    </a:ext>
                  </a:extLst>
                </a:gridCol>
                <a:gridCol w="910155">
                  <a:extLst>
                    <a:ext uri="{9D8B030D-6E8A-4147-A177-3AD203B41FA5}">
                      <a16:colId xmlns:a16="http://schemas.microsoft.com/office/drawing/2014/main" val="3821663928"/>
                    </a:ext>
                  </a:extLst>
                </a:gridCol>
                <a:gridCol w="910155">
                  <a:extLst>
                    <a:ext uri="{9D8B030D-6E8A-4147-A177-3AD203B41FA5}">
                      <a16:colId xmlns:a16="http://schemas.microsoft.com/office/drawing/2014/main" val="2824879099"/>
                    </a:ext>
                  </a:extLst>
                </a:gridCol>
                <a:gridCol w="910155">
                  <a:extLst>
                    <a:ext uri="{9D8B030D-6E8A-4147-A177-3AD203B41FA5}">
                      <a16:colId xmlns:a16="http://schemas.microsoft.com/office/drawing/2014/main" val="2085242123"/>
                    </a:ext>
                  </a:extLst>
                </a:gridCol>
                <a:gridCol w="910155">
                  <a:extLst>
                    <a:ext uri="{9D8B030D-6E8A-4147-A177-3AD203B41FA5}">
                      <a16:colId xmlns:a16="http://schemas.microsoft.com/office/drawing/2014/main" val="2589581706"/>
                    </a:ext>
                  </a:extLst>
                </a:gridCol>
                <a:gridCol w="910155">
                  <a:extLst>
                    <a:ext uri="{9D8B030D-6E8A-4147-A177-3AD203B41FA5}">
                      <a16:colId xmlns:a16="http://schemas.microsoft.com/office/drawing/2014/main" val="968829146"/>
                    </a:ext>
                  </a:extLst>
                </a:gridCol>
                <a:gridCol w="910155">
                  <a:extLst>
                    <a:ext uri="{9D8B030D-6E8A-4147-A177-3AD203B41FA5}">
                      <a16:colId xmlns:a16="http://schemas.microsoft.com/office/drawing/2014/main" val="255402296"/>
                    </a:ext>
                  </a:extLst>
                </a:gridCol>
                <a:gridCol w="910155">
                  <a:extLst>
                    <a:ext uri="{9D8B030D-6E8A-4147-A177-3AD203B41FA5}">
                      <a16:colId xmlns:a16="http://schemas.microsoft.com/office/drawing/2014/main" val="35332403"/>
                    </a:ext>
                  </a:extLst>
                </a:gridCol>
                <a:gridCol w="910155">
                  <a:extLst>
                    <a:ext uri="{9D8B030D-6E8A-4147-A177-3AD203B41FA5}">
                      <a16:colId xmlns:a16="http://schemas.microsoft.com/office/drawing/2014/main" val="1874443514"/>
                    </a:ext>
                  </a:extLst>
                </a:gridCol>
                <a:gridCol w="910155">
                  <a:extLst>
                    <a:ext uri="{9D8B030D-6E8A-4147-A177-3AD203B41FA5}">
                      <a16:colId xmlns:a16="http://schemas.microsoft.com/office/drawing/2014/main" val="2083627752"/>
                    </a:ext>
                  </a:extLst>
                </a:gridCol>
                <a:gridCol w="910155">
                  <a:extLst>
                    <a:ext uri="{9D8B030D-6E8A-4147-A177-3AD203B41FA5}">
                      <a16:colId xmlns:a16="http://schemas.microsoft.com/office/drawing/2014/main" val="245778942"/>
                    </a:ext>
                  </a:extLst>
                </a:gridCol>
              </a:tblGrid>
              <a:tr h="353749">
                <a:tc>
                  <a:txBody>
                    <a:bodyPr/>
                    <a:lstStyle/>
                    <a:p>
                      <a:pPr algn="ctr"/>
                      <a:r>
                        <a:rPr lang="en-US" b="0">
                          <a:solidFill>
                            <a:schemeClr val="tx1"/>
                          </a:solidFill>
                        </a:rPr>
                        <a:t>Jan</a:t>
                      </a:r>
                    </a:p>
                  </a:txBody>
                  <a:tcPr>
                    <a:solidFill>
                      <a:srgbClr val="B1E3F5"/>
                    </a:solidFill>
                  </a:tcPr>
                </a:tc>
                <a:tc>
                  <a:txBody>
                    <a:bodyPr/>
                    <a:lstStyle/>
                    <a:p>
                      <a:pPr algn="ctr"/>
                      <a:r>
                        <a:rPr lang="en-US" b="0">
                          <a:solidFill>
                            <a:schemeClr val="tx1"/>
                          </a:solidFill>
                        </a:rPr>
                        <a:t>Feb</a:t>
                      </a:r>
                    </a:p>
                  </a:txBody>
                  <a:tcPr>
                    <a:solidFill>
                      <a:srgbClr val="B1E3F5"/>
                    </a:solidFill>
                  </a:tcPr>
                </a:tc>
                <a:tc>
                  <a:txBody>
                    <a:bodyPr/>
                    <a:lstStyle/>
                    <a:p>
                      <a:pPr algn="ctr"/>
                      <a:r>
                        <a:rPr lang="en-US" b="0">
                          <a:solidFill>
                            <a:schemeClr val="tx1"/>
                          </a:solidFill>
                        </a:rPr>
                        <a:t>Mar</a:t>
                      </a:r>
                    </a:p>
                  </a:txBody>
                  <a:tcPr>
                    <a:solidFill>
                      <a:srgbClr val="B1E3F5"/>
                    </a:solidFill>
                  </a:tcPr>
                </a:tc>
                <a:tc>
                  <a:txBody>
                    <a:bodyPr/>
                    <a:lstStyle/>
                    <a:p>
                      <a:pPr algn="ctr"/>
                      <a:r>
                        <a:rPr lang="en-US" b="0">
                          <a:solidFill>
                            <a:schemeClr val="tx1"/>
                          </a:solidFill>
                        </a:rPr>
                        <a:t>Apr</a:t>
                      </a:r>
                    </a:p>
                  </a:txBody>
                  <a:tcPr>
                    <a:solidFill>
                      <a:srgbClr val="B1E3F5"/>
                    </a:solidFill>
                  </a:tcPr>
                </a:tc>
                <a:tc>
                  <a:txBody>
                    <a:bodyPr/>
                    <a:lstStyle/>
                    <a:p>
                      <a:pPr algn="ctr"/>
                      <a:r>
                        <a:rPr lang="en-US" b="0">
                          <a:solidFill>
                            <a:schemeClr val="tx1"/>
                          </a:solidFill>
                        </a:rPr>
                        <a:t>May</a:t>
                      </a:r>
                    </a:p>
                  </a:txBody>
                  <a:tcPr>
                    <a:solidFill>
                      <a:srgbClr val="B1E3F5"/>
                    </a:solidFill>
                  </a:tcPr>
                </a:tc>
                <a:tc>
                  <a:txBody>
                    <a:bodyPr/>
                    <a:lstStyle/>
                    <a:p>
                      <a:pPr algn="ctr"/>
                      <a:r>
                        <a:rPr lang="en-US" b="0">
                          <a:solidFill>
                            <a:schemeClr val="tx1"/>
                          </a:solidFill>
                        </a:rPr>
                        <a:t>Jun</a:t>
                      </a:r>
                    </a:p>
                  </a:txBody>
                  <a:tcPr>
                    <a:solidFill>
                      <a:srgbClr val="B1E3F5"/>
                    </a:solidFill>
                  </a:tcPr>
                </a:tc>
                <a:tc>
                  <a:txBody>
                    <a:bodyPr/>
                    <a:lstStyle/>
                    <a:p>
                      <a:pPr algn="ctr"/>
                      <a:r>
                        <a:rPr lang="en-US" b="0">
                          <a:solidFill>
                            <a:schemeClr val="tx1"/>
                          </a:solidFill>
                        </a:rPr>
                        <a:t>Jul</a:t>
                      </a:r>
                    </a:p>
                  </a:txBody>
                  <a:tcPr>
                    <a:solidFill>
                      <a:srgbClr val="B1E3F5"/>
                    </a:solidFill>
                  </a:tcPr>
                </a:tc>
                <a:tc>
                  <a:txBody>
                    <a:bodyPr/>
                    <a:lstStyle/>
                    <a:p>
                      <a:pPr algn="ctr"/>
                      <a:r>
                        <a:rPr lang="en-US" b="0">
                          <a:solidFill>
                            <a:schemeClr val="tx1"/>
                          </a:solidFill>
                        </a:rPr>
                        <a:t>Aug</a:t>
                      </a:r>
                    </a:p>
                  </a:txBody>
                  <a:tcPr>
                    <a:solidFill>
                      <a:srgbClr val="B1E3F5"/>
                    </a:solidFill>
                  </a:tcPr>
                </a:tc>
                <a:tc>
                  <a:txBody>
                    <a:bodyPr/>
                    <a:lstStyle/>
                    <a:p>
                      <a:pPr algn="ctr"/>
                      <a:r>
                        <a:rPr lang="en-US" b="0">
                          <a:solidFill>
                            <a:schemeClr val="tx1"/>
                          </a:solidFill>
                        </a:rPr>
                        <a:t>Sep</a:t>
                      </a:r>
                    </a:p>
                  </a:txBody>
                  <a:tcPr>
                    <a:solidFill>
                      <a:srgbClr val="B1E3F5"/>
                    </a:solidFill>
                  </a:tcPr>
                </a:tc>
                <a:tc>
                  <a:txBody>
                    <a:bodyPr/>
                    <a:lstStyle/>
                    <a:p>
                      <a:pPr algn="ctr"/>
                      <a:r>
                        <a:rPr lang="en-US" b="0">
                          <a:solidFill>
                            <a:schemeClr val="tx1"/>
                          </a:solidFill>
                        </a:rPr>
                        <a:t>Oct</a:t>
                      </a:r>
                    </a:p>
                  </a:txBody>
                  <a:tcPr>
                    <a:solidFill>
                      <a:srgbClr val="B1E3F5"/>
                    </a:solidFill>
                  </a:tcPr>
                </a:tc>
                <a:tc>
                  <a:txBody>
                    <a:bodyPr/>
                    <a:lstStyle/>
                    <a:p>
                      <a:pPr algn="ctr"/>
                      <a:r>
                        <a:rPr lang="en-US" b="0">
                          <a:solidFill>
                            <a:schemeClr val="tx1"/>
                          </a:solidFill>
                        </a:rPr>
                        <a:t>Nov</a:t>
                      </a:r>
                    </a:p>
                  </a:txBody>
                  <a:tcPr>
                    <a:solidFill>
                      <a:srgbClr val="B1E3F5"/>
                    </a:solidFill>
                  </a:tcPr>
                </a:tc>
                <a:tc>
                  <a:txBody>
                    <a:bodyPr/>
                    <a:lstStyle/>
                    <a:p>
                      <a:pPr algn="ctr"/>
                      <a:r>
                        <a:rPr lang="en-US" b="0">
                          <a:solidFill>
                            <a:schemeClr val="tx1"/>
                          </a:solidFill>
                        </a:rPr>
                        <a:t>Dec</a:t>
                      </a:r>
                    </a:p>
                  </a:txBody>
                  <a:tcPr>
                    <a:solidFill>
                      <a:srgbClr val="B1E3F5"/>
                    </a:solidFill>
                  </a:tcPr>
                </a:tc>
                <a:extLst>
                  <a:ext uri="{0D108BD9-81ED-4DB2-BD59-A6C34878D82A}">
                    <a16:rowId xmlns:a16="http://schemas.microsoft.com/office/drawing/2014/main" val="3975871642"/>
                  </a:ext>
                </a:extLst>
              </a:tr>
            </a:tbl>
          </a:graphicData>
        </a:graphic>
      </p:graphicFrame>
      <p:sp>
        <p:nvSpPr>
          <p:cNvPr id="8" name="TextBox 7">
            <a:extLst>
              <a:ext uri="{FF2B5EF4-FFF2-40B4-BE49-F238E27FC236}">
                <a16:creationId xmlns:a16="http://schemas.microsoft.com/office/drawing/2014/main" id="{E5A0FAEA-067E-4FFF-86C7-7D27C793EA2D}"/>
              </a:ext>
            </a:extLst>
          </p:cNvPr>
          <p:cNvSpPr txBox="1"/>
          <p:nvPr/>
        </p:nvSpPr>
        <p:spPr>
          <a:xfrm>
            <a:off x="307648" y="1117632"/>
            <a:ext cx="697627" cy="369332"/>
          </a:xfrm>
          <a:prstGeom prst="rect">
            <a:avLst/>
          </a:prstGeom>
          <a:noFill/>
        </p:spPr>
        <p:txBody>
          <a:bodyPr wrap="none" rtlCol="0">
            <a:spAutoFit/>
          </a:bodyPr>
          <a:lstStyle/>
          <a:p>
            <a:r>
              <a:rPr lang="en-US" b="1"/>
              <a:t>2022</a:t>
            </a:r>
          </a:p>
        </p:txBody>
      </p:sp>
      <p:sp>
        <p:nvSpPr>
          <p:cNvPr id="9" name="TextBox 8">
            <a:extLst>
              <a:ext uri="{FF2B5EF4-FFF2-40B4-BE49-F238E27FC236}">
                <a16:creationId xmlns:a16="http://schemas.microsoft.com/office/drawing/2014/main" id="{7B43A9E8-44F8-39B2-B65C-640DBBEB9B6E}"/>
              </a:ext>
            </a:extLst>
          </p:cNvPr>
          <p:cNvSpPr txBox="1"/>
          <p:nvPr/>
        </p:nvSpPr>
        <p:spPr>
          <a:xfrm>
            <a:off x="1152434" y="551024"/>
            <a:ext cx="3045210" cy="523220"/>
          </a:xfrm>
          <a:prstGeom prst="rect">
            <a:avLst/>
          </a:prstGeom>
          <a:solidFill>
            <a:srgbClr val="92D050"/>
          </a:solidFill>
        </p:spPr>
        <p:txBody>
          <a:bodyPr wrap="square" rtlCol="0">
            <a:spAutoFit/>
          </a:bodyPr>
          <a:lstStyle/>
          <a:p>
            <a:pPr algn="ctr"/>
            <a:r>
              <a:rPr lang="en-US" sz="1400"/>
              <a:t>Run-22 (</a:t>
            </a:r>
            <a:r>
              <a:rPr lang="en" sz="1400">
                <a:cs typeface="Arial"/>
              </a:rPr>
              <a:t>p</a:t>
            </a:r>
            <a:r>
              <a:rPr lang="en" sz="1400">
                <a:ea typeface="+mn-lt"/>
                <a:cs typeface="+mn-lt"/>
              </a:rPr>
              <a:t>↑</a:t>
            </a:r>
            <a:r>
              <a:rPr lang="en-US" sz="1400">
                <a:cs typeface="Arial"/>
              </a:rPr>
              <a:t>+p</a:t>
            </a:r>
            <a:r>
              <a:rPr lang="en" sz="1400">
                <a:ea typeface="+mn-lt"/>
                <a:cs typeface="+mn-lt"/>
              </a:rPr>
              <a:t>↑</a:t>
            </a:r>
            <a:r>
              <a:rPr lang="en-US" sz="1400">
                <a:ea typeface="+mn-lt"/>
                <a:cs typeface="Arial"/>
              </a:rPr>
              <a:t>,</a:t>
            </a:r>
            <a:r>
              <a:rPr lang="en-US" sz="1400">
                <a:cs typeface="Arial"/>
              </a:rPr>
              <a:t> </a:t>
            </a:r>
            <a:r>
              <a:rPr lang="en-US" sz="1400">
                <a:ea typeface="+mn-lt"/>
                <a:cs typeface="+mn-lt"/>
              </a:rPr>
              <a:t>√</a:t>
            </a:r>
            <a:r>
              <a:rPr lang="en-US" sz="1400" err="1">
                <a:ea typeface="+mn-lt"/>
                <a:cs typeface="+mn-lt"/>
              </a:rPr>
              <a:t>s</a:t>
            </a:r>
            <a:r>
              <a:rPr lang="en-US" sz="1400" baseline="-25000" err="1">
                <a:ea typeface="+mn-lt"/>
                <a:cs typeface="+mn-lt"/>
              </a:rPr>
              <a:t>NN</a:t>
            </a:r>
            <a:r>
              <a:rPr lang="en-US" sz="1400" baseline="-25000">
                <a:ea typeface="+mn-lt"/>
                <a:cs typeface="+mn-lt"/>
              </a:rPr>
              <a:t> </a:t>
            </a:r>
            <a:r>
              <a:rPr lang="en-US" sz="1400">
                <a:ea typeface="+mn-lt"/>
                <a:cs typeface="+mn-lt"/>
              </a:rPr>
              <a:t>~500 GeV) through </a:t>
            </a:r>
            <a:r>
              <a:rPr lang="en-US" sz="1400"/>
              <a:t>4/18/22</a:t>
            </a:r>
          </a:p>
        </p:txBody>
      </p:sp>
      <p:cxnSp>
        <p:nvCxnSpPr>
          <p:cNvPr id="19" name="Straight Arrow Connector 18">
            <a:extLst>
              <a:ext uri="{FF2B5EF4-FFF2-40B4-BE49-F238E27FC236}">
                <a16:creationId xmlns:a16="http://schemas.microsoft.com/office/drawing/2014/main" id="{C1AC80D1-0E07-CC57-C112-3A006526BCA6}"/>
              </a:ext>
            </a:extLst>
          </p:cNvPr>
          <p:cNvCxnSpPr>
            <a:cxnSpLocks/>
          </p:cNvCxnSpPr>
          <p:nvPr/>
        </p:nvCxnSpPr>
        <p:spPr>
          <a:xfrm flipH="1">
            <a:off x="4257675" y="897255"/>
            <a:ext cx="17335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6C06714-3490-349F-BDA3-70BC26EE64A8}"/>
              </a:ext>
            </a:extLst>
          </p:cNvPr>
          <p:cNvSpPr txBox="1"/>
          <p:nvPr/>
        </p:nvSpPr>
        <p:spPr>
          <a:xfrm>
            <a:off x="5752120" y="727978"/>
            <a:ext cx="5215411" cy="338554"/>
          </a:xfrm>
          <a:prstGeom prst="rect">
            <a:avLst/>
          </a:prstGeom>
          <a:noFill/>
        </p:spPr>
        <p:txBody>
          <a:bodyPr wrap="square" rtlCol="0">
            <a:spAutoFit/>
          </a:bodyPr>
          <a:lstStyle/>
          <a:p>
            <a:pPr algn="ctr"/>
            <a:r>
              <a:rPr lang="en-US" sz="1600" err="1"/>
              <a:t>sPHENIX</a:t>
            </a:r>
            <a:r>
              <a:rPr lang="en-US" sz="1600"/>
              <a:t> installation and preparation</a:t>
            </a:r>
            <a:r>
              <a:rPr lang="en-US" sz="1600" baseline="30000"/>
              <a:t> </a:t>
            </a:r>
            <a:r>
              <a:rPr lang="en-US" sz="1600"/>
              <a:t>for Run-23</a:t>
            </a:r>
          </a:p>
        </p:txBody>
      </p:sp>
      <p:cxnSp>
        <p:nvCxnSpPr>
          <p:cNvPr id="26" name="Straight Connector 25">
            <a:extLst>
              <a:ext uri="{FF2B5EF4-FFF2-40B4-BE49-F238E27FC236}">
                <a16:creationId xmlns:a16="http://schemas.microsoft.com/office/drawing/2014/main" id="{5645D3C6-29F6-67CB-49FF-C5F922E35B05}"/>
              </a:ext>
            </a:extLst>
          </p:cNvPr>
          <p:cNvCxnSpPr/>
          <p:nvPr/>
        </p:nvCxnSpPr>
        <p:spPr>
          <a:xfrm>
            <a:off x="10725150" y="897255"/>
            <a:ext cx="1190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ADB6F8E-C8E2-68E3-65C8-E28784B3F131}"/>
              </a:ext>
            </a:extLst>
          </p:cNvPr>
          <p:cNvCxnSpPr>
            <a:cxnSpLocks/>
          </p:cNvCxnSpPr>
          <p:nvPr/>
        </p:nvCxnSpPr>
        <p:spPr>
          <a:xfrm>
            <a:off x="9563100" y="1554480"/>
            <a:ext cx="9493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8203E1D-160D-BB6B-6FB8-F40D44DCC190}"/>
              </a:ext>
            </a:extLst>
          </p:cNvPr>
          <p:cNvCxnSpPr>
            <a:cxnSpLocks/>
          </p:cNvCxnSpPr>
          <p:nvPr/>
        </p:nvCxnSpPr>
        <p:spPr>
          <a:xfrm flipH="1">
            <a:off x="9382125" y="1554480"/>
            <a:ext cx="10255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5952AF4-D4EA-B876-5A03-8FD4903B4D85}"/>
              </a:ext>
            </a:extLst>
          </p:cNvPr>
          <p:cNvSpPr txBox="1"/>
          <p:nvPr/>
        </p:nvSpPr>
        <p:spPr>
          <a:xfrm>
            <a:off x="8281006" y="1575623"/>
            <a:ext cx="3244412" cy="338554"/>
          </a:xfrm>
          <a:prstGeom prst="rect">
            <a:avLst/>
          </a:prstGeom>
          <a:noFill/>
        </p:spPr>
        <p:txBody>
          <a:bodyPr wrap="square" rtlCol="0">
            <a:spAutoFit/>
          </a:bodyPr>
          <a:lstStyle/>
          <a:p>
            <a:pPr algn="ctr"/>
            <a:r>
              <a:rPr lang="en-US" sz="1600" err="1"/>
              <a:t>sPHENIX</a:t>
            </a:r>
            <a:r>
              <a:rPr lang="en-US" sz="1600"/>
              <a:t> magnet mapping</a:t>
            </a:r>
          </a:p>
        </p:txBody>
      </p:sp>
      <p:graphicFrame>
        <p:nvGraphicFramePr>
          <p:cNvPr id="39" name="Table 38">
            <a:extLst>
              <a:ext uri="{FF2B5EF4-FFF2-40B4-BE49-F238E27FC236}">
                <a16:creationId xmlns:a16="http://schemas.microsoft.com/office/drawing/2014/main" id="{339247D4-CC7C-6161-7DC3-910C91C561B5}"/>
              </a:ext>
            </a:extLst>
          </p:cNvPr>
          <p:cNvGraphicFramePr>
            <a:graphicFrameLocks noGrp="1"/>
          </p:cNvGraphicFramePr>
          <p:nvPr/>
        </p:nvGraphicFramePr>
        <p:xfrm>
          <a:off x="1136262" y="2808868"/>
          <a:ext cx="10921860" cy="365760"/>
        </p:xfrm>
        <a:graphic>
          <a:graphicData uri="http://schemas.openxmlformats.org/drawingml/2006/table">
            <a:tbl>
              <a:tblPr firstRow="1" bandRow="1">
                <a:tableStyleId>{5C22544A-7EE6-4342-B048-85BDC9FD1C3A}</a:tableStyleId>
              </a:tblPr>
              <a:tblGrid>
                <a:gridCol w="910155">
                  <a:extLst>
                    <a:ext uri="{9D8B030D-6E8A-4147-A177-3AD203B41FA5}">
                      <a16:colId xmlns:a16="http://schemas.microsoft.com/office/drawing/2014/main" val="3676488218"/>
                    </a:ext>
                  </a:extLst>
                </a:gridCol>
                <a:gridCol w="910155">
                  <a:extLst>
                    <a:ext uri="{9D8B030D-6E8A-4147-A177-3AD203B41FA5}">
                      <a16:colId xmlns:a16="http://schemas.microsoft.com/office/drawing/2014/main" val="1883482232"/>
                    </a:ext>
                  </a:extLst>
                </a:gridCol>
                <a:gridCol w="910155">
                  <a:extLst>
                    <a:ext uri="{9D8B030D-6E8A-4147-A177-3AD203B41FA5}">
                      <a16:colId xmlns:a16="http://schemas.microsoft.com/office/drawing/2014/main" val="3821663928"/>
                    </a:ext>
                  </a:extLst>
                </a:gridCol>
                <a:gridCol w="910155">
                  <a:extLst>
                    <a:ext uri="{9D8B030D-6E8A-4147-A177-3AD203B41FA5}">
                      <a16:colId xmlns:a16="http://schemas.microsoft.com/office/drawing/2014/main" val="2824879099"/>
                    </a:ext>
                  </a:extLst>
                </a:gridCol>
                <a:gridCol w="910155">
                  <a:extLst>
                    <a:ext uri="{9D8B030D-6E8A-4147-A177-3AD203B41FA5}">
                      <a16:colId xmlns:a16="http://schemas.microsoft.com/office/drawing/2014/main" val="2085242123"/>
                    </a:ext>
                  </a:extLst>
                </a:gridCol>
                <a:gridCol w="910155">
                  <a:extLst>
                    <a:ext uri="{9D8B030D-6E8A-4147-A177-3AD203B41FA5}">
                      <a16:colId xmlns:a16="http://schemas.microsoft.com/office/drawing/2014/main" val="2589581706"/>
                    </a:ext>
                  </a:extLst>
                </a:gridCol>
                <a:gridCol w="910155">
                  <a:extLst>
                    <a:ext uri="{9D8B030D-6E8A-4147-A177-3AD203B41FA5}">
                      <a16:colId xmlns:a16="http://schemas.microsoft.com/office/drawing/2014/main" val="968829146"/>
                    </a:ext>
                  </a:extLst>
                </a:gridCol>
                <a:gridCol w="910155">
                  <a:extLst>
                    <a:ext uri="{9D8B030D-6E8A-4147-A177-3AD203B41FA5}">
                      <a16:colId xmlns:a16="http://schemas.microsoft.com/office/drawing/2014/main" val="255402296"/>
                    </a:ext>
                  </a:extLst>
                </a:gridCol>
                <a:gridCol w="910155">
                  <a:extLst>
                    <a:ext uri="{9D8B030D-6E8A-4147-A177-3AD203B41FA5}">
                      <a16:colId xmlns:a16="http://schemas.microsoft.com/office/drawing/2014/main" val="35332403"/>
                    </a:ext>
                  </a:extLst>
                </a:gridCol>
                <a:gridCol w="910155">
                  <a:extLst>
                    <a:ext uri="{9D8B030D-6E8A-4147-A177-3AD203B41FA5}">
                      <a16:colId xmlns:a16="http://schemas.microsoft.com/office/drawing/2014/main" val="1874443514"/>
                    </a:ext>
                  </a:extLst>
                </a:gridCol>
                <a:gridCol w="910155">
                  <a:extLst>
                    <a:ext uri="{9D8B030D-6E8A-4147-A177-3AD203B41FA5}">
                      <a16:colId xmlns:a16="http://schemas.microsoft.com/office/drawing/2014/main" val="2083627752"/>
                    </a:ext>
                  </a:extLst>
                </a:gridCol>
                <a:gridCol w="910155">
                  <a:extLst>
                    <a:ext uri="{9D8B030D-6E8A-4147-A177-3AD203B41FA5}">
                      <a16:colId xmlns:a16="http://schemas.microsoft.com/office/drawing/2014/main" val="245778942"/>
                    </a:ext>
                  </a:extLst>
                </a:gridCol>
              </a:tblGrid>
              <a:tr h="353749">
                <a:tc>
                  <a:txBody>
                    <a:bodyPr/>
                    <a:lstStyle/>
                    <a:p>
                      <a:pPr algn="ctr"/>
                      <a:r>
                        <a:rPr lang="en-US" b="0">
                          <a:solidFill>
                            <a:schemeClr val="tx1"/>
                          </a:solidFill>
                        </a:rPr>
                        <a:t>Jan</a:t>
                      </a:r>
                    </a:p>
                  </a:txBody>
                  <a:tcPr>
                    <a:solidFill>
                      <a:srgbClr val="B1E3F5"/>
                    </a:solidFill>
                  </a:tcPr>
                </a:tc>
                <a:tc>
                  <a:txBody>
                    <a:bodyPr/>
                    <a:lstStyle/>
                    <a:p>
                      <a:pPr algn="ctr"/>
                      <a:r>
                        <a:rPr lang="en-US" b="0">
                          <a:solidFill>
                            <a:schemeClr val="tx1"/>
                          </a:solidFill>
                        </a:rPr>
                        <a:t>Feb</a:t>
                      </a:r>
                    </a:p>
                  </a:txBody>
                  <a:tcPr>
                    <a:solidFill>
                      <a:srgbClr val="B1E3F5"/>
                    </a:solidFill>
                  </a:tcPr>
                </a:tc>
                <a:tc>
                  <a:txBody>
                    <a:bodyPr/>
                    <a:lstStyle/>
                    <a:p>
                      <a:pPr algn="ctr"/>
                      <a:r>
                        <a:rPr lang="en-US" b="0">
                          <a:solidFill>
                            <a:schemeClr val="tx1"/>
                          </a:solidFill>
                        </a:rPr>
                        <a:t>Mar</a:t>
                      </a:r>
                    </a:p>
                  </a:txBody>
                  <a:tcPr>
                    <a:solidFill>
                      <a:srgbClr val="B1E3F5"/>
                    </a:solidFill>
                  </a:tcPr>
                </a:tc>
                <a:tc>
                  <a:txBody>
                    <a:bodyPr/>
                    <a:lstStyle/>
                    <a:p>
                      <a:pPr algn="ctr"/>
                      <a:r>
                        <a:rPr lang="en-US" b="0">
                          <a:solidFill>
                            <a:schemeClr val="tx1"/>
                          </a:solidFill>
                        </a:rPr>
                        <a:t>Apr</a:t>
                      </a:r>
                    </a:p>
                  </a:txBody>
                  <a:tcPr>
                    <a:solidFill>
                      <a:srgbClr val="B1E3F5"/>
                    </a:solidFill>
                  </a:tcPr>
                </a:tc>
                <a:tc>
                  <a:txBody>
                    <a:bodyPr/>
                    <a:lstStyle/>
                    <a:p>
                      <a:pPr algn="ctr"/>
                      <a:r>
                        <a:rPr lang="en-US" b="0">
                          <a:solidFill>
                            <a:schemeClr val="tx1"/>
                          </a:solidFill>
                        </a:rPr>
                        <a:t>May</a:t>
                      </a:r>
                    </a:p>
                  </a:txBody>
                  <a:tcPr>
                    <a:solidFill>
                      <a:srgbClr val="B1E3F5"/>
                    </a:solidFill>
                  </a:tcPr>
                </a:tc>
                <a:tc>
                  <a:txBody>
                    <a:bodyPr/>
                    <a:lstStyle/>
                    <a:p>
                      <a:pPr algn="ctr"/>
                      <a:r>
                        <a:rPr lang="en-US" b="0">
                          <a:solidFill>
                            <a:schemeClr val="tx1"/>
                          </a:solidFill>
                        </a:rPr>
                        <a:t>Jun</a:t>
                      </a:r>
                    </a:p>
                  </a:txBody>
                  <a:tcPr>
                    <a:solidFill>
                      <a:srgbClr val="B1E3F5"/>
                    </a:solidFill>
                  </a:tcPr>
                </a:tc>
                <a:tc>
                  <a:txBody>
                    <a:bodyPr/>
                    <a:lstStyle/>
                    <a:p>
                      <a:pPr algn="ctr"/>
                      <a:r>
                        <a:rPr lang="en-US" b="0">
                          <a:solidFill>
                            <a:schemeClr val="tx1"/>
                          </a:solidFill>
                        </a:rPr>
                        <a:t>Jul</a:t>
                      </a:r>
                    </a:p>
                  </a:txBody>
                  <a:tcPr>
                    <a:solidFill>
                      <a:srgbClr val="B1E3F5"/>
                    </a:solidFill>
                  </a:tcPr>
                </a:tc>
                <a:tc>
                  <a:txBody>
                    <a:bodyPr/>
                    <a:lstStyle/>
                    <a:p>
                      <a:pPr algn="ctr"/>
                      <a:r>
                        <a:rPr lang="en-US" b="0">
                          <a:solidFill>
                            <a:schemeClr val="tx1"/>
                          </a:solidFill>
                        </a:rPr>
                        <a:t>Aug</a:t>
                      </a:r>
                    </a:p>
                  </a:txBody>
                  <a:tcPr>
                    <a:solidFill>
                      <a:srgbClr val="B1E3F5"/>
                    </a:solidFill>
                  </a:tcPr>
                </a:tc>
                <a:tc>
                  <a:txBody>
                    <a:bodyPr/>
                    <a:lstStyle/>
                    <a:p>
                      <a:pPr algn="ctr"/>
                      <a:r>
                        <a:rPr lang="en-US" b="0">
                          <a:solidFill>
                            <a:schemeClr val="tx1"/>
                          </a:solidFill>
                        </a:rPr>
                        <a:t>Sep</a:t>
                      </a:r>
                    </a:p>
                  </a:txBody>
                  <a:tcPr>
                    <a:solidFill>
                      <a:srgbClr val="B1E3F5"/>
                    </a:solidFill>
                  </a:tcPr>
                </a:tc>
                <a:tc>
                  <a:txBody>
                    <a:bodyPr/>
                    <a:lstStyle/>
                    <a:p>
                      <a:pPr algn="ctr"/>
                      <a:r>
                        <a:rPr lang="en-US" b="0">
                          <a:solidFill>
                            <a:schemeClr val="tx1"/>
                          </a:solidFill>
                        </a:rPr>
                        <a:t>Oct</a:t>
                      </a:r>
                    </a:p>
                  </a:txBody>
                  <a:tcPr>
                    <a:solidFill>
                      <a:srgbClr val="B1E3F5"/>
                    </a:solidFill>
                  </a:tcPr>
                </a:tc>
                <a:tc>
                  <a:txBody>
                    <a:bodyPr/>
                    <a:lstStyle/>
                    <a:p>
                      <a:pPr algn="ctr"/>
                      <a:r>
                        <a:rPr lang="en-US" b="0">
                          <a:solidFill>
                            <a:schemeClr val="tx1"/>
                          </a:solidFill>
                        </a:rPr>
                        <a:t>Nov</a:t>
                      </a:r>
                    </a:p>
                  </a:txBody>
                  <a:tcPr>
                    <a:solidFill>
                      <a:srgbClr val="B1E3F5"/>
                    </a:solidFill>
                  </a:tcPr>
                </a:tc>
                <a:tc>
                  <a:txBody>
                    <a:bodyPr/>
                    <a:lstStyle/>
                    <a:p>
                      <a:pPr algn="ctr"/>
                      <a:r>
                        <a:rPr lang="en-US" b="0">
                          <a:solidFill>
                            <a:schemeClr val="tx1"/>
                          </a:solidFill>
                        </a:rPr>
                        <a:t>Dec</a:t>
                      </a:r>
                    </a:p>
                  </a:txBody>
                  <a:tcPr>
                    <a:solidFill>
                      <a:srgbClr val="B1E3F5"/>
                    </a:solidFill>
                  </a:tcPr>
                </a:tc>
                <a:extLst>
                  <a:ext uri="{0D108BD9-81ED-4DB2-BD59-A6C34878D82A}">
                    <a16:rowId xmlns:a16="http://schemas.microsoft.com/office/drawing/2014/main" val="3975871642"/>
                  </a:ext>
                </a:extLst>
              </a:tr>
            </a:tbl>
          </a:graphicData>
        </a:graphic>
      </p:graphicFrame>
      <p:sp>
        <p:nvSpPr>
          <p:cNvPr id="40" name="TextBox 39">
            <a:extLst>
              <a:ext uri="{FF2B5EF4-FFF2-40B4-BE49-F238E27FC236}">
                <a16:creationId xmlns:a16="http://schemas.microsoft.com/office/drawing/2014/main" id="{F90F0733-0400-08D5-70AD-2C324C22E10F}"/>
              </a:ext>
            </a:extLst>
          </p:cNvPr>
          <p:cNvSpPr txBox="1"/>
          <p:nvPr/>
        </p:nvSpPr>
        <p:spPr>
          <a:xfrm>
            <a:off x="316194" y="2824346"/>
            <a:ext cx="697627" cy="369332"/>
          </a:xfrm>
          <a:prstGeom prst="rect">
            <a:avLst/>
          </a:prstGeom>
          <a:noFill/>
        </p:spPr>
        <p:txBody>
          <a:bodyPr wrap="none" rtlCol="0">
            <a:spAutoFit/>
          </a:bodyPr>
          <a:lstStyle/>
          <a:p>
            <a:r>
              <a:rPr lang="en-US" b="1"/>
              <a:t>2023</a:t>
            </a:r>
          </a:p>
        </p:txBody>
      </p:sp>
      <p:cxnSp>
        <p:nvCxnSpPr>
          <p:cNvPr id="45" name="Straight Arrow Connector 44">
            <a:extLst>
              <a:ext uri="{FF2B5EF4-FFF2-40B4-BE49-F238E27FC236}">
                <a16:creationId xmlns:a16="http://schemas.microsoft.com/office/drawing/2014/main" id="{1027E3CD-376E-CDBB-0B9B-72E9697D8F20}"/>
              </a:ext>
            </a:extLst>
          </p:cNvPr>
          <p:cNvCxnSpPr>
            <a:cxnSpLocks/>
          </p:cNvCxnSpPr>
          <p:nvPr/>
        </p:nvCxnSpPr>
        <p:spPr>
          <a:xfrm>
            <a:off x="1136262" y="2664960"/>
            <a:ext cx="361671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DC2FC71-6C72-9E33-7AC9-988562E09327}"/>
              </a:ext>
            </a:extLst>
          </p:cNvPr>
          <p:cNvSpPr txBox="1"/>
          <p:nvPr/>
        </p:nvSpPr>
        <p:spPr>
          <a:xfrm>
            <a:off x="1152434" y="2297618"/>
            <a:ext cx="3120404" cy="338554"/>
          </a:xfrm>
          <a:prstGeom prst="rect">
            <a:avLst/>
          </a:prstGeom>
          <a:noFill/>
        </p:spPr>
        <p:txBody>
          <a:bodyPr wrap="square" rtlCol="0">
            <a:spAutoFit/>
          </a:bodyPr>
          <a:lstStyle/>
          <a:p>
            <a:r>
              <a:rPr lang="en-US" sz="1600" err="1"/>
              <a:t>sPHENIX</a:t>
            </a:r>
            <a:r>
              <a:rPr lang="en-US" sz="1600"/>
              <a:t> installation completed</a:t>
            </a:r>
          </a:p>
        </p:txBody>
      </p:sp>
      <p:sp>
        <p:nvSpPr>
          <p:cNvPr id="54" name="TextBox 53">
            <a:extLst>
              <a:ext uri="{FF2B5EF4-FFF2-40B4-BE49-F238E27FC236}">
                <a16:creationId xmlns:a16="http://schemas.microsoft.com/office/drawing/2014/main" id="{A3E54D7D-4744-E40A-31F6-93DBD3945AF0}"/>
              </a:ext>
            </a:extLst>
          </p:cNvPr>
          <p:cNvSpPr txBox="1"/>
          <p:nvPr/>
        </p:nvSpPr>
        <p:spPr>
          <a:xfrm>
            <a:off x="4772025" y="2236143"/>
            <a:ext cx="2914265" cy="523220"/>
          </a:xfrm>
          <a:prstGeom prst="rect">
            <a:avLst/>
          </a:prstGeom>
          <a:solidFill>
            <a:srgbClr val="92D050"/>
          </a:solidFill>
        </p:spPr>
        <p:txBody>
          <a:bodyPr wrap="square" rtlCol="0">
            <a:spAutoFit/>
          </a:bodyPr>
          <a:lstStyle/>
          <a:p>
            <a:pPr algn="ctr"/>
            <a:r>
              <a:rPr lang="en-US" sz="1400"/>
              <a:t>Run-23 (</a:t>
            </a:r>
            <a:r>
              <a:rPr lang="en-US" sz="1400" err="1">
                <a:ea typeface="+mn-lt"/>
                <a:cs typeface="+mn-lt"/>
              </a:rPr>
              <a:t>Au+Au</a:t>
            </a:r>
            <a:r>
              <a:rPr lang="en-US" sz="1400">
                <a:ea typeface="+mn-lt"/>
                <a:cs typeface="+mn-lt"/>
              </a:rPr>
              <a:t>, √</a:t>
            </a:r>
            <a:r>
              <a:rPr lang="en-US" sz="1400" err="1">
                <a:ea typeface="+mn-lt"/>
                <a:cs typeface="+mn-lt"/>
              </a:rPr>
              <a:t>s</a:t>
            </a:r>
            <a:r>
              <a:rPr lang="en-US" sz="1400" baseline="-25000" err="1">
                <a:ea typeface="+mn-lt"/>
                <a:cs typeface="+mn-lt"/>
              </a:rPr>
              <a:t>NN</a:t>
            </a:r>
            <a:r>
              <a:rPr lang="en-US" sz="1400">
                <a:ea typeface="+mn-lt"/>
                <a:cs typeface="+mn-lt"/>
              </a:rPr>
              <a:t>=200 GeV ) 5/1/23 - 8</a:t>
            </a:r>
            <a:r>
              <a:rPr lang="en-US" sz="1400"/>
              <a:t>/4/23 (early end)</a:t>
            </a:r>
          </a:p>
        </p:txBody>
      </p:sp>
      <p:cxnSp>
        <p:nvCxnSpPr>
          <p:cNvPr id="61" name="Straight Arrow Connector 60">
            <a:extLst>
              <a:ext uri="{FF2B5EF4-FFF2-40B4-BE49-F238E27FC236}">
                <a16:creationId xmlns:a16="http://schemas.microsoft.com/office/drawing/2014/main" id="{C7361C20-FE3B-5957-AA85-01030F413FD8}"/>
              </a:ext>
            </a:extLst>
          </p:cNvPr>
          <p:cNvCxnSpPr>
            <a:cxnSpLocks/>
          </p:cNvCxnSpPr>
          <p:nvPr/>
        </p:nvCxnSpPr>
        <p:spPr>
          <a:xfrm flipH="1">
            <a:off x="7686290" y="2693535"/>
            <a:ext cx="42132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80C05CD-DD13-E732-7249-7794AC883EB0}"/>
              </a:ext>
            </a:extLst>
          </p:cNvPr>
          <p:cNvSpPr txBox="1"/>
          <p:nvPr/>
        </p:nvSpPr>
        <p:spPr>
          <a:xfrm>
            <a:off x="7959837" y="2122035"/>
            <a:ext cx="3666130" cy="584775"/>
          </a:xfrm>
          <a:prstGeom prst="rect">
            <a:avLst/>
          </a:prstGeom>
          <a:noFill/>
        </p:spPr>
        <p:txBody>
          <a:bodyPr wrap="square" rtlCol="0">
            <a:spAutoFit/>
          </a:bodyPr>
          <a:lstStyle/>
          <a:p>
            <a:pPr algn="ctr"/>
            <a:r>
              <a:rPr lang="en-US" sz="1600"/>
              <a:t>RHIC repairs, preparation and </a:t>
            </a:r>
            <a:r>
              <a:rPr lang="en-US" sz="1600" err="1"/>
              <a:t>sPHENIX</a:t>
            </a:r>
            <a:r>
              <a:rPr lang="en-US" sz="1600"/>
              <a:t> upgrades for Run-24</a:t>
            </a:r>
          </a:p>
        </p:txBody>
      </p:sp>
      <p:graphicFrame>
        <p:nvGraphicFramePr>
          <p:cNvPr id="69" name="Table 68">
            <a:extLst>
              <a:ext uri="{FF2B5EF4-FFF2-40B4-BE49-F238E27FC236}">
                <a16:creationId xmlns:a16="http://schemas.microsoft.com/office/drawing/2014/main" id="{8DC84EC1-2AAD-5973-63B1-29775DC1F1CF}"/>
              </a:ext>
            </a:extLst>
          </p:cNvPr>
          <p:cNvGraphicFramePr>
            <a:graphicFrameLocks noGrp="1"/>
          </p:cNvGraphicFramePr>
          <p:nvPr/>
        </p:nvGraphicFramePr>
        <p:xfrm>
          <a:off x="1127716" y="4515191"/>
          <a:ext cx="10921860" cy="365760"/>
        </p:xfrm>
        <a:graphic>
          <a:graphicData uri="http://schemas.openxmlformats.org/drawingml/2006/table">
            <a:tbl>
              <a:tblPr firstRow="1" bandRow="1">
                <a:tableStyleId>{5C22544A-7EE6-4342-B048-85BDC9FD1C3A}</a:tableStyleId>
              </a:tblPr>
              <a:tblGrid>
                <a:gridCol w="910155">
                  <a:extLst>
                    <a:ext uri="{9D8B030D-6E8A-4147-A177-3AD203B41FA5}">
                      <a16:colId xmlns:a16="http://schemas.microsoft.com/office/drawing/2014/main" val="3676488218"/>
                    </a:ext>
                  </a:extLst>
                </a:gridCol>
                <a:gridCol w="910155">
                  <a:extLst>
                    <a:ext uri="{9D8B030D-6E8A-4147-A177-3AD203B41FA5}">
                      <a16:colId xmlns:a16="http://schemas.microsoft.com/office/drawing/2014/main" val="1883482232"/>
                    </a:ext>
                  </a:extLst>
                </a:gridCol>
                <a:gridCol w="910155">
                  <a:extLst>
                    <a:ext uri="{9D8B030D-6E8A-4147-A177-3AD203B41FA5}">
                      <a16:colId xmlns:a16="http://schemas.microsoft.com/office/drawing/2014/main" val="3821663928"/>
                    </a:ext>
                  </a:extLst>
                </a:gridCol>
                <a:gridCol w="910155">
                  <a:extLst>
                    <a:ext uri="{9D8B030D-6E8A-4147-A177-3AD203B41FA5}">
                      <a16:colId xmlns:a16="http://schemas.microsoft.com/office/drawing/2014/main" val="2824879099"/>
                    </a:ext>
                  </a:extLst>
                </a:gridCol>
                <a:gridCol w="910155">
                  <a:extLst>
                    <a:ext uri="{9D8B030D-6E8A-4147-A177-3AD203B41FA5}">
                      <a16:colId xmlns:a16="http://schemas.microsoft.com/office/drawing/2014/main" val="2085242123"/>
                    </a:ext>
                  </a:extLst>
                </a:gridCol>
                <a:gridCol w="910155">
                  <a:extLst>
                    <a:ext uri="{9D8B030D-6E8A-4147-A177-3AD203B41FA5}">
                      <a16:colId xmlns:a16="http://schemas.microsoft.com/office/drawing/2014/main" val="2589581706"/>
                    </a:ext>
                  </a:extLst>
                </a:gridCol>
                <a:gridCol w="910155">
                  <a:extLst>
                    <a:ext uri="{9D8B030D-6E8A-4147-A177-3AD203B41FA5}">
                      <a16:colId xmlns:a16="http://schemas.microsoft.com/office/drawing/2014/main" val="968829146"/>
                    </a:ext>
                  </a:extLst>
                </a:gridCol>
                <a:gridCol w="910155">
                  <a:extLst>
                    <a:ext uri="{9D8B030D-6E8A-4147-A177-3AD203B41FA5}">
                      <a16:colId xmlns:a16="http://schemas.microsoft.com/office/drawing/2014/main" val="255402296"/>
                    </a:ext>
                  </a:extLst>
                </a:gridCol>
                <a:gridCol w="910155">
                  <a:extLst>
                    <a:ext uri="{9D8B030D-6E8A-4147-A177-3AD203B41FA5}">
                      <a16:colId xmlns:a16="http://schemas.microsoft.com/office/drawing/2014/main" val="35332403"/>
                    </a:ext>
                  </a:extLst>
                </a:gridCol>
                <a:gridCol w="910155">
                  <a:extLst>
                    <a:ext uri="{9D8B030D-6E8A-4147-A177-3AD203B41FA5}">
                      <a16:colId xmlns:a16="http://schemas.microsoft.com/office/drawing/2014/main" val="1874443514"/>
                    </a:ext>
                  </a:extLst>
                </a:gridCol>
                <a:gridCol w="910155">
                  <a:extLst>
                    <a:ext uri="{9D8B030D-6E8A-4147-A177-3AD203B41FA5}">
                      <a16:colId xmlns:a16="http://schemas.microsoft.com/office/drawing/2014/main" val="2083627752"/>
                    </a:ext>
                  </a:extLst>
                </a:gridCol>
                <a:gridCol w="910155">
                  <a:extLst>
                    <a:ext uri="{9D8B030D-6E8A-4147-A177-3AD203B41FA5}">
                      <a16:colId xmlns:a16="http://schemas.microsoft.com/office/drawing/2014/main" val="245778942"/>
                    </a:ext>
                  </a:extLst>
                </a:gridCol>
              </a:tblGrid>
              <a:tr h="353749">
                <a:tc>
                  <a:txBody>
                    <a:bodyPr/>
                    <a:lstStyle/>
                    <a:p>
                      <a:pPr algn="ctr"/>
                      <a:r>
                        <a:rPr lang="en-US" b="0">
                          <a:solidFill>
                            <a:schemeClr val="tx1"/>
                          </a:solidFill>
                        </a:rPr>
                        <a:t>Jan</a:t>
                      </a:r>
                    </a:p>
                  </a:txBody>
                  <a:tcPr>
                    <a:solidFill>
                      <a:srgbClr val="B1E3F5"/>
                    </a:solidFill>
                  </a:tcPr>
                </a:tc>
                <a:tc>
                  <a:txBody>
                    <a:bodyPr/>
                    <a:lstStyle/>
                    <a:p>
                      <a:pPr algn="ctr"/>
                      <a:r>
                        <a:rPr lang="en-US" b="0">
                          <a:solidFill>
                            <a:schemeClr val="tx1"/>
                          </a:solidFill>
                        </a:rPr>
                        <a:t>Feb</a:t>
                      </a:r>
                    </a:p>
                  </a:txBody>
                  <a:tcPr>
                    <a:solidFill>
                      <a:srgbClr val="B1E3F5"/>
                    </a:solidFill>
                  </a:tcPr>
                </a:tc>
                <a:tc>
                  <a:txBody>
                    <a:bodyPr/>
                    <a:lstStyle/>
                    <a:p>
                      <a:pPr algn="ctr"/>
                      <a:r>
                        <a:rPr lang="en-US" b="0">
                          <a:solidFill>
                            <a:schemeClr val="tx1"/>
                          </a:solidFill>
                        </a:rPr>
                        <a:t>Mar</a:t>
                      </a:r>
                    </a:p>
                  </a:txBody>
                  <a:tcPr>
                    <a:solidFill>
                      <a:srgbClr val="B1E3F5"/>
                    </a:solidFill>
                  </a:tcPr>
                </a:tc>
                <a:tc>
                  <a:txBody>
                    <a:bodyPr/>
                    <a:lstStyle/>
                    <a:p>
                      <a:pPr algn="ctr"/>
                      <a:r>
                        <a:rPr lang="en-US" b="0">
                          <a:solidFill>
                            <a:schemeClr val="tx1"/>
                          </a:solidFill>
                        </a:rPr>
                        <a:t>Apr</a:t>
                      </a:r>
                    </a:p>
                  </a:txBody>
                  <a:tcPr>
                    <a:solidFill>
                      <a:srgbClr val="B1E3F5"/>
                    </a:solidFill>
                  </a:tcPr>
                </a:tc>
                <a:tc>
                  <a:txBody>
                    <a:bodyPr/>
                    <a:lstStyle/>
                    <a:p>
                      <a:pPr algn="ctr"/>
                      <a:r>
                        <a:rPr lang="en-US" b="0">
                          <a:solidFill>
                            <a:schemeClr val="tx1"/>
                          </a:solidFill>
                        </a:rPr>
                        <a:t>May</a:t>
                      </a:r>
                    </a:p>
                  </a:txBody>
                  <a:tcPr>
                    <a:solidFill>
                      <a:srgbClr val="B1E3F5"/>
                    </a:solidFill>
                  </a:tcPr>
                </a:tc>
                <a:tc>
                  <a:txBody>
                    <a:bodyPr/>
                    <a:lstStyle/>
                    <a:p>
                      <a:pPr algn="ctr"/>
                      <a:r>
                        <a:rPr lang="en-US" b="0">
                          <a:solidFill>
                            <a:schemeClr val="tx1"/>
                          </a:solidFill>
                        </a:rPr>
                        <a:t>Jun</a:t>
                      </a:r>
                    </a:p>
                  </a:txBody>
                  <a:tcPr>
                    <a:solidFill>
                      <a:srgbClr val="B1E3F5"/>
                    </a:solidFill>
                  </a:tcPr>
                </a:tc>
                <a:tc>
                  <a:txBody>
                    <a:bodyPr/>
                    <a:lstStyle/>
                    <a:p>
                      <a:pPr algn="ctr"/>
                      <a:r>
                        <a:rPr lang="en-US" b="0">
                          <a:solidFill>
                            <a:schemeClr val="tx1"/>
                          </a:solidFill>
                        </a:rPr>
                        <a:t>Jul</a:t>
                      </a:r>
                    </a:p>
                  </a:txBody>
                  <a:tcPr>
                    <a:solidFill>
                      <a:srgbClr val="B1E3F5"/>
                    </a:solidFill>
                  </a:tcPr>
                </a:tc>
                <a:tc>
                  <a:txBody>
                    <a:bodyPr/>
                    <a:lstStyle/>
                    <a:p>
                      <a:pPr algn="ctr"/>
                      <a:r>
                        <a:rPr lang="en-US" b="0">
                          <a:solidFill>
                            <a:schemeClr val="tx1"/>
                          </a:solidFill>
                        </a:rPr>
                        <a:t>Aug</a:t>
                      </a:r>
                    </a:p>
                  </a:txBody>
                  <a:tcPr>
                    <a:solidFill>
                      <a:srgbClr val="B1E3F5"/>
                    </a:solidFill>
                  </a:tcPr>
                </a:tc>
                <a:tc>
                  <a:txBody>
                    <a:bodyPr/>
                    <a:lstStyle/>
                    <a:p>
                      <a:pPr algn="ctr"/>
                      <a:r>
                        <a:rPr lang="en-US" b="0">
                          <a:solidFill>
                            <a:schemeClr val="tx1"/>
                          </a:solidFill>
                        </a:rPr>
                        <a:t>Sep</a:t>
                      </a:r>
                    </a:p>
                  </a:txBody>
                  <a:tcPr>
                    <a:solidFill>
                      <a:srgbClr val="B1E3F5"/>
                    </a:solidFill>
                  </a:tcPr>
                </a:tc>
                <a:tc>
                  <a:txBody>
                    <a:bodyPr/>
                    <a:lstStyle/>
                    <a:p>
                      <a:pPr algn="ctr"/>
                      <a:r>
                        <a:rPr lang="en-US" b="0">
                          <a:solidFill>
                            <a:schemeClr val="tx1"/>
                          </a:solidFill>
                        </a:rPr>
                        <a:t>Oct</a:t>
                      </a:r>
                    </a:p>
                  </a:txBody>
                  <a:tcPr>
                    <a:solidFill>
                      <a:srgbClr val="B1E3F5"/>
                    </a:solidFill>
                  </a:tcPr>
                </a:tc>
                <a:tc>
                  <a:txBody>
                    <a:bodyPr/>
                    <a:lstStyle/>
                    <a:p>
                      <a:pPr algn="ctr"/>
                      <a:r>
                        <a:rPr lang="en-US" b="0">
                          <a:solidFill>
                            <a:schemeClr val="tx1"/>
                          </a:solidFill>
                        </a:rPr>
                        <a:t>Nov</a:t>
                      </a:r>
                    </a:p>
                  </a:txBody>
                  <a:tcPr>
                    <a:solidFill>
                      <a:srgbClr val="B1E3F5"/>
                    </a:solidFill>
                  </a:tcPr>
                </a:tc>
                <a:tc>
                  <a:txBody>
                    <a:bodyPr/>
                    <a:lstStyle/>
                    <a:p>
                      <a:pPr algn="ctr"/>
                      <a:r>
                        <a:rPr lang="en-US" b="0">
                          <a:solidFill>
                            <a:schemeClr val="tx1"/>
                          </a:solidFill>
                        </a:rPr>
                        <a:t>Dec</a:t>
                      </a:r>
                    </a:p>
                  </a:txBody>
                  <a:tcPr>
                    <a:solidFill>
                      <a:srgbClr val="B1E3F5"/>
                    </a:solidFill>
                  </a:tcPr>
                </a:tc>
                <a:extLst>
                  <a:ext uri="{0D108BD9-81ED-4DB2-BD59-A6C34878D82A}">
                    <a16:rowId xmlns:a16="http://schemas.microsoft.com/office/drawing/2014/main" val="3975871642"/>
                  </a:ext>
                </a:extLst>
              </a:tr>
            </a:tbl>
          </a:graphicData>
        </a:graphic>
      </p:graphicFrame>
      <p:sp>
        <p:nvSpPr>
          <p:cNvPr id="70" name="TextBox 69">
            <a:extLst>
              <a:ext uri="{FF2B5EF4-FFF2-40B4-BE49-F238E27FC236}">
                <a16:creationId xmlns:a16="http://schemas.microsoft.com/office/drawing/2014/main" id="{CBAC90DD-4661-80A5-3F99-BE466A95B387}"/>
              </a:ext>
            </a:extLst>
          </p:cNvPr>
          <p:cNvSpPr txBox="1"/>
          <p:nvPr/>
        </p:nvSpPr>
        <p:spPr>
          <a:xfrm>
            <a:off x="307648" y="4521144"/>
            <a:ext cx="697627" cy="369332"/>
          </a:xfrm>
          <a:prstGeom prst="rect">
            <a:avLst/>
          </a:prstGeom>
          <a:noFill/>
        </p:spPr>
        <p:txBody>
          <a:bodyPr wrap="none" rtlCol="0">
            <a:spAutoFit/>
          </a:bodyPr>
          <a:lstStyle/>
          <a:p>
            <a:r>
              <a:rPr lang="en-US" b="1"/>
              <a:t>2024</a:t>
            </a:r>
          </a:p>
        </p:txBody>
      </p:sp>
      <p:cxnSp>
        <p:nvCxnSpPr>
          <p:cNvPr id="71" name="Straight Arrow Connector 70">
            <a:extLst>
              <a:ext uri="{FF2B5EF4-FFF2-40B4-BE49-F238E27FC236}">
                <a16:creationId xmlns:a16="http://schemas.microsoft.com/office/drawing/2014/main" id="{6C56258E-3EFD-5C9C-1187-77D17AA7E5B8}"/>
              </a:ext>
            </a:extLst>
          </p:cNvPr>
          <p:cNvCxnSpPr>
            <a:cxnSpLocks/>
          </p:cNvCxnSpPr>
          <p:nvPr/>
        </p:nvCxnSpPr>
        <p:spPr>
          <a:xfrm>
            <a:off x="1127716" y="4380808"/>
            <a:ext cx="31451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13D0F04-38EC-54F2-374C-6EB154EE6639}"/>
              </a:ext>
            </a:extLst>
          </p:cNvPr>
          <p:cNvSpPr txBox="1"/>
          <p:nvPr/>
        </p:nvSpPr>
        <p:spPr>
          <a:xfrm>
            <a:off x="1286723" y="4061884"/>
            <a:ext cx="3120404" cy="338554"/>
          </a:xfrm>
          <a:prstGeom prst="rect">
            <a:avLst/>
          </a:prstGeom>
          <a:noFill/>
        </p:spPr>
        <p:txBody>
          <a:bodyPr wrap="square" rtlCol="0">
            <a:spAutoFit/>
          </a:bodyPr>
          <a:lstStyle/>
          <a:p>
            <a:r>
              <a:rPr lang="en-US" sz="1600" err="1"/>
              <a:t>sPHENIX</a:t>
            </a:r>
            <a:r>
              <a:rPr lang="en-US" sz="1600"/>
              <a:t> upgrades completed</a:t>
            </a:r>
          </a:p>
        </p:txBody>
      </p:sp>
      <p:sp>
        <p:nvSpPr>
          <p:cNvPr id="73" name="TextBox 72">
            <a:extLst>
              <a:ext uri="{FF2B5EF4-FFF2-40B4-BE49-F238E27FC236}">
                <a16:creationId xmlns:a16="http://schemas.microsoft.com/office/drawing/2014/main" id="{97BA5BE1-687F-30B2-24A5-A7F36D07B7E3}"/>
              </a:ext>
            </a:extLst>
          </p:cNvPr>
          <p:cNvSpPr txBox="1"/>
          <p:nvPr/>
        </p:nvSpPr>
        <p:spPr>
          <a:xfrm>
            <a:off x="4407127" y="4141493"/>
            <a:ext cx="4910292" cy="307777"/>
          </a:xfrm>
          <a:prstGeom prst="rect">
            <a:avLst/>
          </a:prstGeom>
          <a:solidFill>
            <a:srgbClr val="92D050"/>
          </a:solidFill>
        </p:spPr>
        <p:txBody>
          <a:bodyPr wrap="square" rtlCol="0">
            <a:spAutoFit/>
          </a:bodyPr>
          <a:lstStyle/>
          <a:p>
            <a:pPr algn="ctr"/>
            <a:r>
              <a:rPr lang="en-US" sz="1400"/>
              <a:t>Run-24 ( </a:t>
            </a:r>
            <a:r>
              <a:rPr lang="en" sz="1400">
                <a:cs typeface="Arial"/>
              </a:rPr>
              <a:t>p</a:t>
            </a:r>
            <a:r>
              <a:rPr lang="en" sz="1400">
                <a:ea typeface="+mn-lt"/>
                <a:cs typeface="+mn-lt"/>
              </a:rPr>
              <a:t>↑</a:t>
            </a:r>
            <a:r>
              <a:rPr lang="en-US" sz="1400">
                <a:cs typeface="Arial"/>
              </a:rPr>
              <a:t>+p</a:t>
            </a:r>
            <a:r>
              <a:rPr lang="en" sz="1400">
                <a:ea typeface="+mn-lt"/>
                <a:cs typeface="+mn-lt"/>
              </a:rPr>
              <a:t>↑</a:t>
            </a:r>
            <a:r>
              <a:rPr lang="en-US" sz="1400">
                <a:ea typeface="+mn-lt"/>
                <a:cs typeface="Arial"/>
              </a:rPr>
              <a:t>,</a:t>
            </a:r>
            <a:r>
              <a:rPr lang="en-US" sz="1400">
                <a:cs typeface="Arial"/>
              </a:rPr>
              <a:t> </a:t>
            </a:r>
            <a:r>
              <a:rPr lang="en-US" sz="1400">
                <a:ea typeface="+mn-lt"/>
                <a:cs typeface="+mn-lt"/>
              </a:rPr>
              <a:t>√</a:t>
            </a:r>
            <a:r>
              <a:rPr lang="en-US" sz="1400" err="1">
                <a:ea typeface="+mn-lt"/>
                <a:cs typeface="+mn-lt"/>
              </a:rPr>
              <a:t>s</a:t>
            </a:r>
            <a:r>
              <a:rPr lang="en-US" sz="1400" baseline="-25000" err="1">
                <a:ea typeface="+mn-lt"/>
                <a:cs typeface="+mn-lt"/>
              </a:rPr>
              <a:t>NN</a:t>
            </a:r>
            <a:r>
              <a:rPr lang="en-US" sz="1400" baseline="-25000">
                <a:ea typeface="+mn-lt"/>
                <a:cs typeface="+mn-lt"/>
              </a:rPr>
              <a:t> </a:t>
            </a:r>
            <a:r>
              <a:rPr lang="en-US" sz="1400">
                <a:ea typeface="+mn-lt"/>
                <a:cs typeface="+mn-lt"/>
              </a:rPr>
              <a:t>~200 GeV ) 4/15/24 - 10</a:t>
            </a:r>
            <a:r>
              <a:rPr lang="en-US" sz="1400"/>
              <a:t>/1/24</a:t>
            </a:r>
          </a:p>
        </p:txBody>
      </p:sp>
      <p:cxnSp>
        <p:nvCxnSpPr>
          <p:cNvPr id="74" name="Straight Arrow Connector 73">
            <a:extLst>
              <a:ext uri="{FF2B5EF4-FFF2-40B4-BE49-F238E27FC236}">
                <a16:creationId xmlns:a16="http://schemas.microsoft.com/office/drawing/2014/main" id="{0479F7EB-A8CF-63F6-41AA-914450B7BC40}"/>
              </a:ext>
            </a:extLst>
          </p:cNvPr>
          <p:cNvCxnSpPr>
            <a:cxnSpLocks/>
          </p:cNvCxnSpPr>
          <p:nvPr/>
        </p:nvCxnSpPr>
        <p:spPr>
          <a:xfrm flipH="1">
            <a:off x="9287527" y="4948144"/>
            <a:ext cx="65821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916AC152-A793-5082-C984-680666F69DF2}"/>
              </a:ext>
            </a:extLst>
          </p:cNvPr>
          <p:cNvSpPr txBox="1"/>
          <p:nvPr/>
        </p:nvSpPr>
        <p:spPr>
          <a:xfrm>
            <a:off x="9863849" y="4048780"/>
            <a:ext cx="2376984" cy="338554"/>
          </a:xfrm>
          <a:prstGeom prst="rect">
            <a:avLst/>
          </a:prstGeom>
          <a:noFill/>
        </p:spPr>
        <p:txBody>
          <a:bodyPr wrap="square" rtlCol="0">
            <a:spAutoFit/>
          </a:bodyPr>
          <a:lstStyle/>
          <a:p>
            <a:pPr algn="ctr"/>
            <a:r>
              <a:rPr lang="en-US" sz="1600"/>
              <a:t>Preparation for Run-25</a:t>
            </a:r>
          </a:p>
        </p:txBody>
      </p:sp>
      <p:cxnSp>
        <p:nvCxnSpPr>
          <p:cNvPr id="77" name="Straight Arrow Connector 76">
            <a:extLst>
              <a:ext uri="{FF2B5EF4-FFF2-40B4-BE49-F238E27FC236}">
                <a16:creationId xmlns:a16="http://schemas.microsoft.com/office/drawing/2014/main" id="{6E3D6775-EA09-EF35-4BA2-66D839487EE8}"/>
              </a:ext>
            </a:extLst>
          </p:cNvPr>
          <p:cNvCxnSpPr>
            <a:cxnSpLocks/>
          </p:cNvCxnSpPr>
          <p:nvPr/>
        </p:nvCxnSpPr>
        <p:spPr>
          <a:xfrm>
            <a:off x="1136262" y="4968527"/>
            <a:ext cx="19878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FE91D77-A695-7173-4D56-B2D678DC33BA}"/>
              </a:ext>
            </a:extLst>
          </p:cNvPr>
          <p:cNvCxnSpPr>
            <a:cxnSpLocks/>
          </p:cNvCxnSpPr>
          <p:nvPr/>
        </p:nvCxnSpPr>
        <p:spPr>
          <a:xfrm>
            <a:off x="1118691" y="3245275"/>
            <a:ext cx="17307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13BF9FD-4DAE-13A3-9D4A-8AC7BD829964}"/>
              </a:ext>
            </a:extLst>
          </p:cNvPr>
          <p:cNvSpPr txBox="1"/>
          <p:nvPr/>
        </p:nvSpPr>
        <p:spPr>
          <a:xfrm>
            <a:off x="884441" y="3233330"/>
            <a:ext cx="2110261" cy="338554"/>
          </a:xfrm>
          <a:prstGeom prst="rect">
            <a:avLst/>
          </a:prstGeom>
          <a:noFill/>
        </p:spPr>
        <p:txBody>
          <a:bodyPr wrap="square" rtlCol="0">
            <a:spAutoFit/>
          </a:bodyPr>
          <a:lstStyle/>
          <a:p>
            <a:pPr algn="ctr"/>
            <a:r>
              <a:rPr lang="en-US" sz="1600"/>
              <a:t>CAD prep completed</a:t>
            </a:r>
          </a:p>
        </p:txBody>
      </p:sp>
      <p:cxnSp>
        <p:nvCxnSpPr>
          <p:cNvPr id="89" name="Straight Connector 88">
            <a:extLst>
              <a:ext uri="{FF2B5EF4-FFF2-40B4-BE49-F238E27FC236}">
                <a16:creationId xmlns:a16="http://schemas.microsoft.com/office/drawing/2014/main" id="{4828BD50-0E2C-BC4A-524E-D82B08EF8128}"/>
              </a:ext>
            </a:extLst>
          </p:cNvPr>
          <p:cNvCxnSpPr/>
          <p:nvPr/>
        </p:nvCxnSpPr>
        <p:spPr>
          <a:xfrm>
            <a:off x="2943901" y="3243671"/>
            <a:ext cx="0" cy="555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7EBBE89-288A-244B-0C82-5F8C62CCD0F2}"/>
              </a:ext>
            </a:extLst>
          </p:cNvPr>
          <p:cNvCxnSpPr>
            <a:cxnSpLocks/>
          </p:cNvCxnSpPr>
          <p:nvPr/>
        </p:nvCxnSpPr>
        <p:spPr>
          <a:xfrm>
            <a:off x="3725002" y="3245274"/>
            <a:ext cx="9493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8C417E87-C623-9E9E-27A4-C8A1560A7639}"/>
              </a:ext>
            </a:extLst>
          </p:cNvPr>
          <p:cNvCxnSpPr>
            <a:cxnSpLocks/>
          </p:cNvCxnSpPr>
          <p:nvPr/>
        </p:nvCxnSpPr>
        <p:spPr>
          <a:xfrm flipH="1">
            <a:off x="3039202" y="3245274"/>
            <a:ext cx="10255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EBA988-8695-2B03-8D37-D06DEBC46EEE}"/>
              </a:ext>
            </a:extLst>
          </p:cNvPr>
          <p:cNvCxnSpPr/>
          <p:nvPr/>
        </p:nvCxnSpPr>
        <p:spPr>
          <a:xfrm>
            <a:off x="4754454" y="3246532"/>
            <a:ext cx="0" cy="555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478FCEA-E254-6A57-B36B-2F9811916CE3}"/>
              </a:ext>
            </a:extLst>
          </p:cNvPr>
          <p:cNvSpPr txBox="1"/>
          <p:nvPr/>
        </p:nvSpPr>
        <p:spPr>
          <a:xfrm>
            <a:off x="3096352" y="3212342"/>
            <a:ext cx="1480264" cy="584775"/>
          </a:xfrm>
          <a:prstGeom prst="rect">
            <a:avLst/>
          </a:prstGeom>
          <a:noFill/>
        </p:spPr>
        <p:txBody>
          <a:bodyPr wrap="square" rtlCol="0">
            <a:spAutoFit/>
          </a:bodyPr>
          <a:lstStyle/>
          <a:p>
            <a:pPr algn="ctr"/>
            <a:r>
              <a:rPr lang="en-US" sz="1600"/>
              <a:t>CAD support for </a:t>
            </a:r>
            <a:r>
              <a:rPr lang="en-US" sz="1600" err="1"/>
              <a:t>sPHENIX</a:t>
            </a:r>
            <a:endParaRPr lang="en-US" sz="1600"/>
          </a:p>
        </p:txBody>
      </p:sp>
      <p:sp>
        <p:nvSpPr>
          <p:cNvPr id="97" name="TextBox 96">
            <a:extLst>
              <a:ext uri="{FF2B5EF4-FFF2-40B4-BE49-F238E27FC236}">
                <a16:creationId xmlns:a16="http://schemas.microsoft.com/office/drawing/2014/main" id="{CF8B6547-5678-1041-8712-273A01AA2FC0}"/>
              </a:ext>
            </a:extLst>
          </p:cNvPr>
          <p:cNvSpPr txBox="1"/>
          <p:nvPr/>
        </p:nvSpPr>
        <p:spPr>
          <a:xfrm>
            <a:off x="8931829" y="5047163"/>
            <a:ext cx="2914265" cy="523220"/>
          </a:xfrm>
          <a:prstGeom prst="rect">
            <a:avLst/>
          </a:prstGeom>
          <a:solidFill>
            <a:srgbClr val="92D050"/>
          </a:solidFill>
        </p:spPr>
        <p:txBody>
          <a:bodyPr wrap="square" rtlCol="0">
            <a:spAutoFit/>
          </a:bodyPr>
          <a:lstStyle/>
          <a:p>
            <a:pPr algn="ctr"/>
            <a:r>
              <a:rPr lang="en-US" sz="1400"/>
              <a:t>Run-24 ( </a:t>
            </a:r>
            <a:r>
              <a:rPr lang="en-US" sz="1400" err="1">
                <a:ea typeface="+mn-lt"/>
                <a:cs typeface="+mn-lt"/>
              </a:rPr>
              <a:t>Au+Au</a:t>
            </a:r>
            <a:r>
              <a:rPr lang="en-US" sz="1400">
                <a:ea typeface="+mn-lt"/>
                <a:cs typeface="+mn-lt"/>
              </a:rPr>
              <a:t>, √</a:t>
            </a:r>
            <a:r>
              <a:rPr lang="en-US" sz="1400" err="1">
                <a:ea typeface="+mn-lt"/>
                <a:cs typeface="+mn-lt"/>
              </a:rPr>
              <a:t>s</a:t>
            </a:r>
            <a:r>
              <a:rPr lang="en-US" sz="1400" baseline="-25000" err="1">
                <a:ea typeface="+mn-lt"/>
                <a:cs typeface="+mn-lt"/>
              </a:rPr>
              <a:t>NN</a:t>
            </a:r>
            <a:r>
              <a:rPr lang="en-US" sz="1400">
                <a:ea typeface="+mn-lt"/>
                <a:cs typeface="+mn-lt"/>
              </a:rPr>
              <a:t>=200 GeV )</a:t>
            </a:r>
          </a:p>
          <a:p>
            <a:pPr algn="ctr"/>
            <a:r>
              <a:rPr lang="en-US" sz="1400">
                <a:ea typeface="+mn-lt"/>
                <a:cs typeface="+mn-lt"/>
              </a:rPr>
              <a:t>10/1/24 - 10</a:t>
            </a:r>
            <a:r>
              <a:rPr lang="en-US" sz="1400"/>
              <a:t>/21/24 </a:t>
            </a:r>
            <a:r>
              <a:rPr lang="en-US" sz="1400">
                <a:ea typeface="+mn-lt"/>
                <a:cs typeface="+mn-lt"/>
              </a:rPr>
              <a:t> </a:t>
            </a:r>
            <a:endParaRPr lang="en-US" sz="1400"/>
          </a:p>
        </p:txBody>
      </p:sp>
      <p:cxnSp>
        <p:nvCxnSpPr>
          <p:cNvPr id="99" name="Straight Arrow Connector 98">
            <a:extLst>
              <a:ext uri="{FF2B5EF4-FFF2-40B4-BE49-F238E27FC236}">
                <a16:creationId xmlns:a16="http://schemas.microsoft.com/office/drawing/2014/main" id="{EA70E851-2094-BE4E-33E0-B3163684D6CD}"/>
              </a:ext>
            </a:extLst>
          </p:cNvPr>
          <p:cNvCxnSpPr>
            <a:cxnSpLocks/>
          </p:cNvCxnSpPr>
          <p:nvPr/>
        </p:nvCxnSpPr>
        <p:spPr>
          <a:xfrm>
            <a:off x="9439927" y="4948144"/>
            <a:ext cx="50581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969A034C-5CCE-E340-2B52-43C7DB468B26}"/>
              </a:ext>
            </a:extLst>
          </p:cNvPr>
          <p:cNvSpPr txBox="1"/>
          <p:nvPr/>
        </p:nvSpPr>
        <p:spPr>
          <a:xfrm>
            <a:off x="1013821" y="4993312"/>
            <a:ext cx="2110261" cy="584775"/>
          </a:xfrm>
          <a:prstGeom prst="rect">
            <a:avLst/>
          </a:prstGeom>
          <a:noFill/>
        </p:spPr>
        <p:txBody>
          <a:bodyPr wrap="square" rtlCol="0">
            <a:spAutoFit/>
          </a:bodyPr>
          <a:lstStyle/>
          <a:p>
            <a:pPr algn="ctr"/>
            <a:r>
              <a:rPr lang="en-US" sz="1600"/>
              <a:t>CAD repairs and prep completed</a:t>
            </a:r>
          </a:p>
        </p:txBody>
      </p:sp>
      <p:cxnSp>
        <p:nvCxnSpPr>
          <p:cNvPr id="103" name="Straight Connector 102">
            <a:extLst>
              <a:ext uri="{FF2B5EF4-FFF2-40B4-BE49-F238E27FC236}">
                <a16:creationId xmlns:a16="http://schemas.microsoft.com/office/drawing/2014/main" id="{7985ACDF-499D-2910-09CD-0B5AF45A57FB}"/>
              </a:ext>
            </a:extLst>
          </p:cNvPr>
          <p:cNvCxnSpPr/>
          <p:nvPr/>
        </p:nvCxnSpPr>
        <p:spPr>
          <a:xfrm>
            <a:off x="9922920" y="3920193"/>
            <a:ext cx="0" cy="555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B544A47-F32E-37F9-F6C7-067320525771}"/>
              </a:ext>
            </a:extLst>
          </p:cNvPr>
          <p:cNvCxnSpPr>
            <a:cxnSpLocks/>
          </p:cNvCxnSpPr>
          <p:nvPr/>
        </p:nvCxnSpPr>
        <p:spPr>
          <a:xfrm>
            <a:off x="10037762" y="4380808"/>
            <a:ext cx="20085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Title 1">
            <a:extLst>
              <a:ext uri="{FF2B5EF4-FFF2-40B4-BE49-F238E27FC236}">
                <a16:creationId xmlns:a16="http://schemas.microsoft.com/office/drawing/2014/main" id="{EC1A01FD-B5A2-0BBC-0ACD-AD76BB9610BD}"/>
              </a:ext>
            </a:extLst>
          </p:cNvPr>
          <p:cNvSpPr txBox="1">
            <a:spLocks/>
          </p:cNvSpPr>
          <p:nvPr/>
        </p:nvSpPr>
        <p:spPr>
          <a:xfrm>
            <a:off x="199891" y="0"/>
            <a:ext cx="11668674" cy="487017"/>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200" b="0">
                <a:latin typeface="Helvetica" panose="020B0604020202020204" pitchFamily="34" charset="0"/>
                <a:cs typeface="Helvetica" panose="020B0604020202020204" pitchFamily="34" charset="0"/>
              </a:rPr>
              <a:t>Recent RHIC schedule</a:t>
            </a:r>
          </a:p>
        </p:txBody>
      </p:sp>
      <p:cxnSp>
        <p:nvCxnSpPr>
          <p:cNvPr id="6" name="Straight Connector 5">
            <a:extLst>
              <a:ext uri="{FF2B5EF4-FFF2-40B4-BE49-F238E27FC236}">
                <a16:creationId xmlns:a16="http://schemas.microsoft.com/office/drawing/2014/main" id="{1FD912E4-CC41-13D2-D4E8-3CD64F8BB9C1}"/>
              </a:ext>
            </a:extLst>
          </p:cNvPr>
          <p:cNvCxnSpPr/>
          <p:nvPr/>
        </p:nvCxnSpPr>
        <p:spPr>
          <a:xfrm>
            <a:off x="457287" y="5737373"/>
            <a:ext cx="11502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DC85C9B-C6CB-D904-957A-512476E04E99}"/>
              </a:ext>
            </a:extLst>
          </p:cNvPr>
          <p:cNvSpPr txBox="1"/>
          <p:nvPr/>
        </p:nvSpPr>
        <p:spPr>
          <a:xfrm>
            <a:off x="2163141" y="5771976"/>
            <a:ext cx="9024873" cy="830997"/>
          </a:xfrm>
          <a:prstGeom prst="rect">
            <a:avLst/>
          </a:prstGeom>
          <a:noFill/>
        </p:spPr>
        <p:txBody>
          <a:bodyPr wrap="square">
            <a:spAutoFit/>
          </a:bodyPr>
          <a:lstStyle/>
          <a:p>
            <a:r>
              <a:rPr lang="en-US" sz="1600" dirty="0">
                <a:effectLst/>
                <a:latin typeface="Helvetica" panose="020B0604020202020204" pitchFamily="34" charset="0"/>
                <a:ea typeface="Times New Roman" panose="02020603050405020304" pitchFamily="18" charset="0"/>
                <a:cs typeface="Helvetica" panose="020B0604020202020204" pitchFamily="34" charset="0"/>
              </a:rPr>
              <a:t>Issue </a:t>
            </a:r>
            <a:r>
              <a:rPr lang="en-US" sz="1600" dirty="0">
                <a:latin typeface="Helvetica" panose="020B0604020202020204" pitchFamily="34" charset="0"/>
                <a:ea typeface="Times New Roman" panose="02020603050405020304" pitchFamily="18" charset="0"/>
                <a:cs typeface="Helvetica" panose="020B0604020202020204" pitchFamily="34" charset="0"/>
              </a:rPr>
              <a:t>(“auto-recovery events” in </a:t>
            </a:r>
            <a:r>
              <a:rPr lang="en-US" sz="1600" dirty="0" err="1">
                <a:latin typeface="Helvetica" panose="020B0604020202020204" pitchFamily="34" charset="0"/>
                <a:ea typeface="Times New Roman" panose="02020603050405020304" pitchFamily="18" charset="0"/>
                <a:cs typeface="Helvetica" panose="020B0604020202020204" pitchFamily="34" charset="0"/>
              </a:rPr>
              <a:t>sPHENIX</a:t>
            </a:r>
            <a:r>
              <a:rPr lang="en-US" sz="1600" dirty="0">
                <a:latin typeface="Helvetica" panose="020B0604020202020204" pitchFamily="34" charset="0"/>
                <a:ea typeface="Times New Roman" panose="02020603050405020304" pitchFamily="18" charset="0"/>
                <a:cs typeface="Helvetica" panose="020B0604020202020204" pitchFamily="34" charset="0"/>
              </a:rPr>
              <a:t> MVTX detector) discovered when running </a:t>
            </a:r>
            <a:r>
              <a:rPr lang="en-US" sz="1600" dirty="0" err="1">
                <a:latin typeface="Helvetica" panose="020B0604020202020204" pitchFamily="34" charset="0"/>
                <a:ea typeface="Times New Roman" panose="02020603050405020304" pitchFamily="18" charset="0"/>
                <a:cs typeface="Helvetica" panose="020B0604020202020204" pitchFamily="34" charset="0"/>
              </a:rPr>
              <a:t>Au+Au</a:t>
            </a:r>
            <a:r>
              <a:rPr lang="en-US" sz="1600" dirty="0">
                <a:latin typeface="Helvetica" panose="020B0604020202020204" pitchFamily="34" charset="0"/>
                <a:ea typeface="Times New Roman" panose="02020603050405020304" pitchFamily="18" charset="0"/>
                <a:cs typeface="Helvetica" panose="020B0604020202020204" pitchFamily="34" charset="0"/>
              </a:rPr>
              <a:t> at end of RHIC Run-24. RHIC Run-25 will include time to establish suitable operating conditions (after which time APEX sessions will be scheduled). </a:t>
            </a:r>
          </a:p>
        </p:txBody>
      </p:sp>
      <p:sp>
        <p:nvSpPr>
          <p:cNvPr id="11" name="TextBox 10">
            <a:extLst>
              <a:ext uri="{FF2B5EF4-FFF2-40B4-BE49-F238E27FC236}">
                <a16:creationId xmlns:a16="http://schemas.microsoft.com/office/drawing/2014/main" id="{88F6DC7C-6EED-C53E-DED2-4BDAFCC86309}"/>
              </a:ext>
            </a:extLst>
          </p:cNvPr>
          <p:cNvSpPr txBox="1"/>
          <p:nvPr/>
        </p:nvSpPr>
        <p:spPr>
          <a:xfrm>
            <a:off x="0" y="6596260"/>
            <a:ext cx="12192000" cy="276999"/>
          </a:xfrm>
          <a:prstGeom prst="rect">
            <a:avLst/>
          </a:prstGeom>
          <a:noFill/>
        </p:spPr>
        <p:txBody>
          <a:bodyPr wrap="square" rtlCol="0">
            <a:spAutoFit/>
          </a:bodyPr>
          <a:lstStyle/>
          <a:p>
            <a:pPr algn="ctr"/>
            <a:r>
              <a:rPr lang="en-US" sz="1200" dirty="0">
                <a:latin typeface="Helvetica" panose="020B0604020202020204" pitchFamily="34" charset="0"/>
                <a:cs typeface="Helvetica" panose="020B0604020202020204" pitchFamily="34" charset="0"/>
              </a:rPr>
              <a:t>M. Minty - APEX Workshop, 22 January 2025 </a:t>
            </a:r>
          </a:p>
        </p:txBody>
      </p:sp>
    </p:spTree>
    <p:extLst>
      <p:ext uri="{BB962C8B-B14F-4D97-AF65-F5344CB8AC3E}">
        <p14:creationId xmlns:p14="http://schemas.microsoft.com/office/powerpoint/2010/main" val="295702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DA9FFA-5917-8D49-BD78-24CECE2D5EC1}"/>
              </a:ext>
            </a:extLst>
          </p:cNvPr>
          <p:cNvSpPr txBox="1"/>
          <p:nvPr/>
        </p:nvSpPr>
        <p:spPr>
          <a:xfrm>
            <a:off x="1614791" y="3816935"/>
            <a:ext cx="10547294" cy="1077218"/>
          </a:xfrm>
          <a:prstGeom prst="rect">
            <a:avLst/>
          </a:prstGeom>
          <a:noFill/>
        </p:spPr>
        <p:txBody>
          <a:bodyPr wrap="square" rtlCol="0">
            <a:spAutoFit/>
          </a:bodyPr>
          <a:lstStyle/>
          <a:p>
            <a:r>
              <a:rPr lang="en-US" sz="1600">
                <a:latin typeface="Helvetica"/>
                <a:cs typeface="Helvetica"/>
              </a:rPr>
              <a:t>Availability = beam time / scheduled beam time</a:t>
            </a:r>
            <a:endParaRPr lang="en-US" sz="1500">
              <a:latin typeface="Helvetica"/>
              <a:cs typeface="Helvetica"/>
            </a:endParaRPr>
          </a:p>
          <a:p>
            <a:r>
              <a:rPr lang="en-US" sz="1600">
                <a:latin typeface="Helvetica"/>
                <a:cs typeface="Helvetica"/>
              </a:rPr>
              <a:t>Availability goals:    82.5%  (&lt; FY20) ,  85%  (FY21-FY22),  82.5% (FY23),  80.0%  (FY24)</a:t>
            </a:r>
          </a:p>
          <a:p>
            <a:endParaRPr lang="en-US" sz="1600">
              <a:latin typeface="Helvetica"/>
              <a:cs typeface="Helvetica"/>
            </a:endParaRPr>
          </a:p>
          <a:p>
            <a:endParaRPr lang="en-US" sz="1600">
              <a:latin typeface="Helvetica"/>
              <a:cs typeface="Helvetica"/>
            </a:endParaRPr>
          </a:p>
        </p:txBody>
      </p:sp>
      <p:sp>
        <p:nvSpPr>
          <p:cNvPr id="2" name="Title 1">
            <a:extLst>
              <a:ext uri="{FF2B5EF4-FFF2-40B4-BE49-F238E27FC236}">
                <a16:creationId xmlns:a16="http://schemas.microsoft.com/office/drawing/2014/main" id="{31A0574A-DB0C-9E4F-8331-8076B62C9A4A}"/>
              </a:ext>
            </a:extLst>
          </p:cNvPr>
          <p:cNvSpPr>
            <a:spLocks noGrp="1"/>
          </p:cNvSpPr>
          <p:nvPr>
            <p:ph type="title"/>
          </p:nvPr>
        </p:nvSpPr>
        <p:spPr>
          <a:xfrm>
            <a:off x="224048" y="6382"/>
            <a:ext cx="11934415" cy="704355"/>
          </a:xfrm>
        </p:spPr>
        <p:txBody>
          <a:bodyPr>
            <a:normAutofit/>
          </a:bodyPr>
          <a:lstStyle/>
          <a:p>
            <a:pPr algn="ctr"/>
            <a:r>
              <a:rPr lang="en-US" sz="3600"/>
              <a:t>RHIC Availability</a:t>
            </a:r>
            <a:endParaRPr lang="en-US" sz="3600" b="0"/>
          </a:p>
        </p:txBody>
      </p:sp>
      <p:sp>
        <p:nvSpPr>
          <p:cNvPr id="3" name="Slide Number Placeholder 2">
            <a:extLst>
              <a:ext uri="{FF2B5EF4-FFF2-40B4-BE49-F238E27FC236}">
                <a16:creationId xmlns:a16="http://schemas.microsoft.com/office/drawing/2014/main" id="{FDB74D55-F9D0-47AB-9CE5-B9A26AB8AF6D}"/>
              </a:ext>
            </a:extLst>
          </p:cNvPr>
          <p:cNvSpPr>
            <a:spLocks noGrp="1"/>
          </p:cNvSpPr>
          <p:nvPr>
            <p:ph type="sldNum" sz="quarter" idx="4"/>
          </p:nvPr>
        </p:nvSpPr>
        <p:spPr/>
        <p:txBody>
          <a:bodyPr/>
          <a:lstStyle/>
          <a:p>
            <a:fld id="{933A556B-7C63-244D-9B7C-B0EA8042B330}" type="slidenum">
              <a:rPr lang="en-US" smtClean="0"/>
              <a:pPr/>
              <a:t>8</a:t>
            </a:fld>
            <a:endParaRPr lang="en-US" sz="1000"/>
          </a:p>
        </p:txBody>
      </p:sp>
      <p:sp>
        <p:nvSpPr>
          <p:cNvPr id="13" name="TextBox 12">
            <a:extLst>
              <a:ext uri="{FF2B5EF4-FFF2-40B4-BE49-F238E27FC236}">
                <a16:creationId xmlns:a16="http://schemas.microsoft.com/office/drawing/2014/main" id="{7FAF1FDE-05F9-4BF5-90AC-D335AAD7F33C}"/>
              </a:ext>
            </a:extLst>
          </p:cNvPr>
          <p:cNvSpPr txBox="1"/>
          <p:nvPr/>
        </p:nvSpPr>
        <p:spPr>
          <a:xfrm>
            <a:off x="235599" y="4564134"/>
            <a:ext cx="11881458" cy="646331"/>
          </a:xfrm>
          <a:prstGeom prst="rect">
            <a:avLst/>
          </a:prstGeom>
          <a:noFill/>
        </p:spPr>
        <p:txBody>
          <a:bodyPr wrap="square">
            <a:spAutoFit/>
          </a:bodyPr>
          <a:lstStyle/>
          <a:p>
            <a:pPr marL="342900" indent="-342900" algn="ctr"/>
            <a:r>
              <a:rPr lang="en-US">
                <a:latin typeface="Helvetica" panose="020B0604020202020204" pitchFamily="34" charset="0"/>
                <a:cs typeface="Helvetica" panose="020B0604020202020204" pitchFamily="34" charset="0"/>
              </a:rPr>
              <a:t>RHIC Run FY24: </a:t>
            </a:r>
            <a:r>
              <a:rPr lang="en-US" b="1">
                <a:solidFill>
                  <a:srgbClr val="FF0000"/>
                </a:solidFill>
                <a:latin typeface="Helvetica" panose="020B0604020202020204" pitchFamily="34" charset="0"/>
                <a:cs typeface="Helvetica" panose="020B0604020202020204" pitchFamily="34" charset="0"/>
              </a:rPr>
              <a:t>80.4%</a:t>
            </a:r>
            <a:r>
              <a:rPr lang="en-US">
                <a:solidFill>
                  <a:srgbClr val="FF0000"/>
                </a:solidFill>
                <a:latin typeface="Helvetica" panose="020B0604020202020204" pitchFamily="34" charset="0"/>
                <a:cs typeface="Helvetica" panose="020B0604020202020204" pitchFamily="34" charset="0"/>
              </a:rPr>
              <a:t> </a:t>
            </a:r>
          </a:p>
          <a:p>
            <a:pPr marL="342900" indent="-342900" algn="ctr"/>
            <a:r>
              <a:rPr lang="en-US">
                <a:latin typeface="Helvetica" panose="020B0604020202020204" pitchFamily="34" charset="0"/>
                <a:cs typeface="Helvetica" panose="020B0604020202020204" pitchFamily="34" charset="0"/>
              </a:rPr>
              <a:t>Average over last 10 years: </a:t>
            </a:r>
            <a:r>
              <a:rPr lang="en-US" b="1">
                <a:solidFill>
                  <a:srgbClr val="FF0000"/>
                </a:solidFill>
                <a:latin typeface="Helvetica" panose="020B0604020202020204" pitchFamily="34" charset="0"/>
                <a:cs typeface="Helvetica" panose="020B0604020202020204" pitchFamily="34" charset="0"/>
              </a:rPr>
              <a:t>85.2%</a:t>
            </a:r>
          </a:p>
        </p:txBody>
      </p:sp>
      <p:sp>
        <p:nvSpPr>
          <p:cNvPr id="47" name="TextBox 46">
            <a:extLst>
              <a:ext uri="{FF2B5EF4-FFF2-40B4-BE49-F238E27FC236}">
                <a16:creationId xmlns:a16="http://schemas.microsoft.com/office/drawing/2014/main" id="{1B5ADCCC-1AEA-2D4A-8B17-D853F42A599C}"/>
              </a:ext>
            </a:extLst>
          </p:cNvPr>
          <p:cNvSpPr txBox="1"/>
          <p:nvPr/>
        </p:nvSpPr>
        <p:spPr>
          <a:xfrm>
            <a:off x="638176" y="3437576"/>
            <a:ext cx="11016490" cy="307777"/>
          </a:xfrm>
          <a:prstGeom prst="rect">
            <a:avLst/>
          </a:prstGeom>
          <a:noFill/>
        </p:spPr>
        <p:txBody>
          <a:bodyPr wrap="square" rtlCol="0">
            <a:spAutoFit/>
          </a:bodyPr>
          <a:lstStyle/>
          <a:p>
            <a:pPr algn="ctr"/>
            <a:r>
              <a:rPr lang="en-US" sz="1400"/>
              <a:t>Time [Fiscal Year]</a:t>
            </a:r>
          </a:p>
        </p:txBody>
      </p:sp>
      <p:sp>
        <p:nvSpPr>
          <p:cNvPr id="48" name="TextBox 47">
            <a:extLst>
              <a:ext uri="{FF2B5EF4-FFF2-40B4-BE49-F238E27FC236}">
                <a16:creationId xmlns:a16="http://schemas.microsoft.com/office/drawing/2014/main" id="{2C91111F-E96C-AF62-5146-866F1F490965}"/>
              </a:ext>
            </a:extLst>
          </p:cNvPr>
          <p:cNvSpPr txBox="1"/>
          <p:nvPr/>
        </p:nvSpPr>
        <p:spPr>
          <a:xfrm rot="16200000">
            <a:off x="-1023777" y="2182032"/>
            <a:ext cx="3124199" cy="307777"/>
          </a:xfrm>
          <a:prstGeom prst="rect">
            <a:avLst/>
          </a:prstGeom>
          <a:noFill/>
        </p:spPr>
        <p:txBody>
          <a:bodyPr wrap="square" rtlCol="0">
            <a:spAutoFit/>
          </a:bodyPr>
          <a:lstStyle/>
          <a:p>
            <a:pPr algn="ctr"/>
            <a:r>
              <a:rPr lang="en-US" sz="1400"/>
              <a:t>RHIC Availability [%]</a:t>
            </a:r>
          </a:p>
        </p:txBody>
      </p:sp>
      <p:sp>
        <p:nvSpPr>
          <p:cNvPr id="9" name="Rectangle 8">
            <a:extLst>
              <a:ext uri="{FF2B5EF4-FFF2-40B4-BE49-F238E27FC236}">
                <a16:creationId xmlns:a16="http://schemas.microsoft.com/office/drawing/2014/main" id="{E2958620-A37E-BC42-5E09-DCB9AD1C42B6}"/>
              </a:ext>
            </a:extLst>
          </p:cNvPr>
          <p:cNvSpPr/>
          <p:nvPr/>
        </p:nvSpPr>
        <p:spPr>
          <a:xfrm>
            <a:off x="837423" y="1050723"/>
            <a:ext cx="11070985" cy="269667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BAD0FF3-162A-148B-3E49-C02BC29CFB02}"/>
              </a:ext>
            </a:extLst>
          </p:cNvPr>
          <p:cNvCxnSpPr>
            <a:cxnSpLocks/>
          </p:cNvCxnSpPr>
          <p:nvPr/>
        </p:nvCxnSpPr>
        <p:spPr>
          <a:xfrm>
            <a:off x="252225" y="5350161"/>
            <a:ext cx="11885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6">
            <a:extLst>
              <a:ext uri="{FF2B5EF4-FFF2-40B4-BE49-F238E27FC236}">
                <a16:creationId xmlns:a16="http://schemas.microsoft.com/office/drawing/2014/main" id="{7C40712A-EFA6-DA41-141E-04A3B0BF7856}"/>
              </a:ext>
            </a:extLst>
          </p:cNvPr>
          <p:cNvSpPr txBox="1">
            <a:spLocks/>
          </p:cNvSpPr>
          <p:nvPr/>
        </p:nvSpPr>
        <p:spPr>
          <a:xfrm>
            <a:off x="1064029" y="5495868"/>
            <a:ext cx="10426914" cy="3651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Helvetica" panose="020B0604020202020204" pitchFamily="34" charset="0"/>
                <a:cs typeface="Helvetica" panose="020B0604020202020204" pitchFamily="34" charset="0"/>
              </a:rPr>
              <a:t>Accelerator availability is coveted and closely monitored by the DOE. </a:t>
            </a:r>
          </a:p>
          <a:p>
            <a:pPr marL="0" indent="0">
              <a:buNone/>
            </a:pPr>
            <a:r>
              <a:rPr lang="en-US" sz="1600" dirty="0">
                <a:latin typeface="Helvetica" panose="020B0604020202020204" pitchFamily="34" charset="0"/>
                <a:cs typeface="Helvetica" panose="020B0604020202020204" pitchFamily="34" charset="0"/>
              </a:rPr>
              <a:t>One hour “back-to-physics” is charged to APEX for restoring operating conditions following each APEX session.  </a:t>
            </a:r>
          </a:p>
        </p:txBody>
      </p:sp>
      <p:sp>
        <p:nvSpPr>
          <p:cNvPr id="21" name="TextBox 20">
            <a:extLst>
              <a:ext uri="{FF2B5EF4-FFF2-40B4-BE49-F238E27FC236}">
                <a16:creationId xmlns:a16="http://schemas.microsoft.com/office/drawing/2014/main" id="{3C46CAC5-52B2-7B96-7D31-0BC0BE85F4C0}"/>
              </a:ext>
            </a:extLst>
          </p:cNvPr>
          <p:cNvSpPr txBox="1"/>
          <p:nvPr/>
        </p:nvSpPr>
        <p:spPr>
          <a:xfrm>
            <a:off x="10485864" y="22617"/>
            <a:ext cx="2082049" cy="369332"/>
          </a:xfrm>
          <a:prstGeom prst="rect">
            <a:avLst/>
          </a:prstGeom>
          <a:noFill/>
        </p:spPr>
        <p:txBody>
          <a:bodyPr wrap="square">
            <a:spAutoFit/>
          </a:bodyPr>
          <a:lstStyle/>
          <a:p>
            <a:r>
              <a:rPr lang="en-US"/>
              <a:t>p</a:t>
            </a:r>
            <a:r>
              <a:rPr lang="en-US">
                <a:latin typeface="Symbol" panose="05050102010706020507" pitchFamily="18" charset="2"/>
              </a:rPr>
              <a:t></a:t>
            </a:r>
            <a:r>
              <a:rPr lang="en-US"/>
              <a:t>+p</a:t>
            </a:r>
            <a:r>
              <a:rPr lang="en-US">
                <a:latin typeface="Symbol" panose="05050102010706020507" pitchFamily="18" charset="2"/>
              </a:rPr>
              <a:t>, </a:t>
            </a:r>
            <a:r>
              <a:rPr lang="en-US" err="1"/>
              <a:t>Au+Au</a:t>
            </a:r>
            <a:r>
              <a:rPr lang="en-US"/>
              <a:t> </a:t>
            </a:r>
          </a:p>
        </p:txBody>
      </p:sp>
      <p:sp>
        <p:nvSpPr>
          <p:cNvPr id="25" name="TextBox 24">
            <a:extLst>
              <a:ext uri="{FF2B5EF4-FFF2-40B4-BE49-F238E27FC236}">
                <a16:creationId xmlns:a16="http://schemas.microsoft.com/office/drawing/2014/main" id="{E4E051B9-3739-3E66-7CE0-FD70BE551F93}"/>
              </a:ext>
            </a:extLst>
          </p:cNvPr>
          <p:cNvSpPr txBox="1"/>
          <p:nvPr/>
        </p:nvSpPr>
        <p:spPr>
          <a:xfrm>
            <a:off x="10702019" y="288442"/>
            <a:ext cx="1095172" cy="369332"/>
          </a:xfrm>
          <a:prstGeom prst="rect">
            <a:avLst/>
          </a:prstGeom>
          <a:noFill/>
        </p:spPr>
        <p:txBody>
          <a:bodyPr wrap="none" rtlCol="0">
            <a:spAutoFit/>
          </a:bodyPr>
          <a:lstStyle/>
          <a:p>
            <a:r>
              <a:rPr lang="en-US"/>
              <a:t>100 GeV</a:t>
            </a:r>
          </a:p>
        </p:txBody>
      </p:sp>
      <p:sp>
        <p:nvSpPr>
          <p:cNvPr id="29" name="TextBox 28">
            <a:extLst>
              <a:ext uri="{FF2B5EF4-FFF2-40B4-BE49-F238E27FC236}">
                <a16:creationId xmlns:a16="http://schemas.microsoft.com/office/drawing/2014/main" id="{04112B27-2671-45BC-353D-C6C1C4338F08}"/>
              </a:ext>
            </a:extLst>
          </p:cNvPr>
          <p:cNvSpPr txBox="1"/>
          <p:nvPr/>
        </p:nvSpPr>
        <p:spPr>
          <a:xfrm>
            <a:off x="10636832" y="590803"/>
            <a:ext cx="1357050" cy="307777"/>
          </a:xfrm>
          <a:prstGeom prst="rect">
            <a:avLst/>
          </a:prstGeom>
          <a:noFill/>
        </p:spPr>
        <p:txBody>
          <a:bodyPr wrap="square" rtlCol="0">
            <a:spAutoFit/>
          </a:bodyPr>
          <a:lstStyle/>
          <a:p>
            <a:r>
              <a:rPr lang="en-US" sz="1400" b="1">
                <a:solidFill>
                  <a:srgbClr val="FF0000"/>
                </a:solidFill>
              </a:rPr>
              <a:t>80.4% FY24</a:t>
            </a:r>
          </a:p>
        </p:txBody>
      </p:sp>
      <p:sp>
        <p:nvSpPr>
          <p:cNvPr id="4" name="TextBox 3">
            <a:extLst>
              <a:ext uri="{FF2B5EF4-FFF2-40B4-BE49-F238E27FC236}">
                <a16:creationId xmlns:a16="http://schemas.microsoft.com/office/drawing/2014/main" id="{FE0F3C35-5872-6036-AEF4-BD6F12604CB8}"/>
              </a:ext>
            </a:extLst>
          </p:cNvPr>
          <p:cNvSpPr txBox="1"/>
          <p:nvPr/>
        </p:nvSpPr>
        <p:spPr>
          <a:xfrm>
            <a:off x="305909" y="65123"/>
            <a:ext cx="1146468" cy="369332"/>
          </a:xfrm>
          <a:prstGeom prst="rect">
            <a:avLst/>
          </a:prstGeom>
          <a:solidFill>
            <a:srgbClr val="336699"/>
          </a:solidFill>
        </p:spPr>
        <p:txBody>
          <a:bodyPr wrap="none" rtlCol="0">
            <a:spAutoFit/>
          </a:bodyPr>
          <a:lstStyle/>
          <a:p>
            <a:r>
              <a:rPr lang="en-US">
                <a:solidFill>
                  <a:schemeClr val="bg2"/>
                </a:solidFill>
              </a:rPr>
              <a:t>C. Naylor</a:t>
            </a:r>
          </a:p>
        </p:txBody>
      </p:sp>
      <p:pic>
        <p:nvPicPr>
          <p:cNvPr id="6" name="Picture 5">
            <a:extLst>
              <a:ext uri="{FF2B5EF4-FFF2-40B4-BE49-F238E27FC236}">
                <a16:creationId xmlns:a16="http://schemas.microsoft.com/office/drawing/2014/main" id="{AB396F4B-85E8-840C-F72E-D16BB04ADBDD}"/>
              </a:ext>
            </a:extLst>
          </p:cNvPr>
          <p:cNvPicPr>
            <a:picLocks noChangeAspect="1"/>
          </p:cNvPicPr>
          <p:nvPr/>
        </p:nvPicPr>
        <p:blipFill>
          <a:blip r:embed="rId2"/>
          <a:stretch>
            <a:fillRect/>
          </a:stretch>
        </p:blipFill>
        <p:spPr>
          <a:xfrm>
            <a:off x="889942" y="1131407"/>
            <a:ext cx="10909935" cy="2581866"/>
          </a:xfrm>
          <a:prstGeom prst="rect">
            <a:avLst/>
          </a:prstGeom>
        </p:spPr>
      </p:pic>
      <p:cxnSp>
        <p:nvCxnSpPr>
          <p:cNvPr id="8" name="Straight Connector 7">
            <a:extLst>
              <a:ext uri="{FF2B5EF4-FFF2-40B4-BE49-F238E27FC236}">
                <a16:creationId xmlns:a16="http://schemas.microsoft.com/office/drawing/2014/main" id="{C38B0C7C-EBBD-4B2B-A0FC-4A1853C42F91}"/>
              </a:ext>
            </a:extLst>
          </p:cNvPr>
          <p:cNvCxnSpPr>
            <a:cxnSpLocks/>
          </p:cNvCxnSpPr>
          <p:nvPr/>
        </p:nvCxnSpPr>
        <p:spPr>
          <a:xfrm>
            <a:off x="7303552" y="1594606"/>
            <a:ext cx="4365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49F1BDE-D5C0-49EC-8199-17AFFBF9E792}"/>
              </a:ext>
            </a:extLst>
          </p:cNvPr>
          <p:cNvSpPr txBox="1"/>
          <p:nvPr/>
        </p:nvSpPr>
        <p:spPr>
          <a:xfrm>
            <a:off x="7193505" y="1035533"/>
            <a:ext cx="2646878" cy="369332"/>
          </a:xfrm>
          <a:prstGeom prst="rect">
            <a:avLst/>
          </a:prstGeom>
          <a:noFill/>
        </p:spPr>
        <p:txBody>
          <a:bodyPr wrap="none" rtlCol="0">
            <a:spAutoFit/>
          </a:bodyPr>
          <a:lstStyle/>
          <a:p>
            <a:r>
              <a:rPr lang="en-US" b="1">
                <a:solidFill>
                  <a:srgbClr val="FF0000"/>
                </a:solidFill>
              </a:rPr>
              <a:t>85.2% 10-year average</a:t>
            </a:r>
          </a:p>
        </p:txBody>
      </p:sp>
      <p:sp>
        <p:nvSpPr>
          <p:cNvPr id="22" name="TextBox 21">
            <a:extLst>
              <a:ext uri="{FF2B5EF4-FFF2-40B4-BE49-F238E27FC236}">
                <a16:creationId xmlns:a16="http://schemas.microsoft.com/office/drawing/2014/main" id="{D30356A9-CC68-98CA-0527-6AC5827800D9}"/>
              </a:ext>
            </a:extLst>
          </p:cNvPr>
          <p:cNvSpPr txBox="1"/>
          <p:nvPr/>
        </p:nvSpPr>
        <p:spPr>
          <a:xfrm>
            <a:off x="9144801" y="591865"/>
            <a:ext cx="1357050" cy="307777"/>
          </a:xfrm>
          <a:prstGeom prst="rect">
            <a:avLst/>
          </a:prstGeom>
          <a:noFill/>
        </p:spPr>
        <p:txBody>
          <a:bodyPr wrap="square" rtlCol="0">
            <a:spAutoFit/>
          </a:bodyPr>
          <a:lstStyle/>
          <a:p>
            <a:r>
              <a:rPr lang="en-US" sz="1400">
                <a:solidFill>
                  <a:srgbClr val="FF0000"/>
                </a:solidFill>
              </a:rPr>
              <a:t> </a:t>
            </a:r>
            <a:r>
              <a:rPr lang="en-US" sz="1400" b="1">
                <a:solidFill>
                  <a:srgbClr val="FF0000"/>
                </a:solidFill>
              </a:rPr>
              <a:t>74.4% FY23</a:t>
            </a:r>
          </a:p>
        </p:txBody>
      </p:sp>
      <p:cxnSp>
        <p:nvCxnSpPr>
          <p:cNvPr id="23" name="Straight Arrow Connector 22">
            <a:extLst>
              <a:ext uri="{FF2B5EF4-FFF2-40B4-BE49-F238E27FC236}">
                <a16:creationId xmlns:a16="http://schemas.microsoft.com/office/drawing/2014/main" id="{9E8BDF79-D2CD-CBE6-B0EE-D6D7B6120F97}"/>
              </a:ext>
            </a:extLst>
          </p:cNvPr>
          <p:cNvCxnSpPr>
            <a:cxnSpLocks/>
          </p:cNvCxnSpPr>
          <p:nvPr/>
        </p:nvCxnSpPr>
        <p:spPr>
          <a:xfrm>
            <a:off x="10161051" y="913400"/>
            <a:ext cx="847947" cy="8510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4ADF47-5C90-B853-F8AC-5AA1D77D3551}"/>
              </a:ext>
            </a:extLst>
          </p:cNvPr>
          <p:cNvSpPr txBox="1"/>
          <p:nvPr/>
        </p:nvSpPr>
        <p:spPr>
          <a:xfrm>
            <a:off x="9227872" y="6382"/>
            <a:ext cx="1249174" cy="646331"/>
          </a:xfrm>
          <a:prstGeom prst="rect">
            <a:avLst/>
          </a:prstGeom>
          <a:noFill/>
        </p:spPr>
        <p:txBody>
          <a:bodyPr wrap="square" rtlCol="0">
            <a:spAutoFit/>
          </a:bodyPr>
          <a:lstStyle/>
          <a:p>
            <a:r>
              <a:rPr lang="en-US"/>
              <a:t>  </a:t>
            </a:r>
            <a:r>
              <a:rPr lang="en-US" err="1"/>
              <a:t>Au+Au</a:t>
            </a:r>
            <a:endParaRPr lang="en-US"/>
          </a:p>
          <a:p>
            <a:r>
              <a:rPr lang="en-US"/>
              <a:t>100 GeV</a:t>
            </a:r>
          </a:p>
        </p:txBody>
      </p:sp>
      <p:cxnSp>
        <p:nvCxnSpPr>
          <p:cNvPr id="31" name="Straight Arrow Connector 30">
            <a:extLst>
              <a:ext uri="{FF2B5EF4-FFF2-40B4-BE49-F238E27FC236}">
                <a16:creationId xmlns:a16="http://schemas.microsoft.com/office/drawing/2014/main" id="{04FD20D1-4554-37B8-FFF2-095174ED30B1}"/>
              </a:ext>
            </a:extLst>
          </p:cNvPr>
          <p:cNvCxnSpPr>
            <a:cxnSpLocks/>
          </p:cNvCxnSpPr>
          <p:nvPr/>
        </p:nvCxnSpPr>
        <p:spPr>
          <a:xfrm>
            <a:off x="11490943" y="886193"/>
            <a:ext cx="0" cy="6340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2C861B-950D-1D11-F62F-1D27466A9448}"/>
              </a:ext>
            </a:extLst>
          </p:cNvPr>
          <p:cNvSpPr txBox="1"/>
          <p:nvPr/>
        </p:nvSpPr>
        <p:spPr>
          <a:xfrm>
            <a:off x="0" y="6596260"/>
            <a:ext cx="12192000" cy="276999"/>
          </a:xfrm>
          <a:prstGeom prst="rect">
            <a:avLst/>
          </a:prstGeom>
          <a:noFill/>
        </p:spPr>
        <p:txBody>
          <a:bodyPr wrap="square" rtlCol="0">
            <a:spAutoFit/>
          </a:bodyPr>
          <a:lstStyle/>
          <a:p>
            <a:pPr algn="ctr"/>
            <a:r>
              <a:rPr lang="en-US" sz="1200" dirty="0">
                <a:latin typeface="Helvetica" panose="020B0604020202020204" pitchFamily="34" charset="0"/>
                <a:cs typeface="Helvetica" panose="020B0604020202020204" pitchFamily="34" charset="0"/>
              </a:rPr>
              <a:t>M. Minty - APEX Workshop, 22 January 2025 </a:t>
            </a:r>
          </a:p>
        </p:txBody>
      </p:sp>
    </p:spTree>
    <p:extLst>
      <p:ext uri="{BB962C8B-B14F-4D97-AF65-F5344CB8AC3E}">
        <p14:creationId xmlns:p14="http://schemas.microsoft.com/office/powerpoint/2010/main" val="73366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50507-2B87-2E9E-6594-C827C53744B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597830-67E3-AF2F-8298-4AB3423F4EC2}"/>
              </a:ext>
            </a:extLst>
          </p:cNvPr>
          <p:cNvSpPr>
            <a:spLocks noGrp="1"/>
          </p:cNvSpPr>
          <p:nvPr>
            <p:ph type="sldNum" sz="quarter" idx="4"/>
          </p:nvPr>
        </p:nvSpPr>
        <p:spPr/>
        <p:txBody>
          <a:bodyPr/>
          <a:lstStyle/>
          <a:p>
            <a:fld id="{933A556B-7C63-244D-9B7C-B0EA8042B330}" type="slidenum">
              <a:rPr lang="en-US" smtClean="0"/>
              <a:pPr/>
              <a:t>9</a:t>
            </a:fld>
            <a:endParaRPr lang="en-US">
              <a:solidFill>
                <a:schemeClr val="bg1"/>
              </a:solidFill>
            </a:endParaRPr>
          </a:p>
        </p:txBody>
      </p:sp>
      <p:sp>
        <p:nvSpPr>
          <p:cNvPr id="2" name="Title 1">
            <a:extLst>
              <a:ext uri="{FF2B5EF4-FFF2-40B4-BE49-F238E27FC236}">
                <a16:creationId xmlns:a16="http://schemas.microsoft.com/office/drawing/2014/main" id="{9AD81FFD-8C36-A6D8-40D9-7D48F28D300E}"/>
              </a:ext>
            </a:extLst>
          </p:cNvPr>
          <p:cNvSpPr>
            <a:spLocks noGrp="1"/>
          </p:cNvSpPr>
          <p:nvPr>
            <p:ph type="ctrTitle"/>
          </p:nvPr>
        </p:nvSpPr>
        <p:spPr>
          <a:xfrm>
            <a:off x="0" y="2541806"/>
            <a:ext cx="12191999" cy="1947460"/>
          </a:xfrm>
        </p:spPr>
        <p:txBody>
          <a:bodyPr>
            <a:normAutofit/>
          </a:bodyPr>
          <a:lstStyle/>
          <a:p>
            <a:pPr algn="ctr"/>
            <a:r>
              <a:rPr lang="en-US" sz="5400"/>
              <a:t>Completing the RHIC Nuclear Physics Missions in FY25/26  </a:t>
            </a:r>
          </a:p>
        </p:txBody>
      </p:sp>
    </p:spTree>
    <p:extLst>
      <p:ext uri="{BB962C8B-B14F-4D97-AF65-F5344CB8AC3E}">
        <p14:creationId xmlns:p14="http://schemas.microsoft.com/office/powerpoint/2010/main" val="98881744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A740E63-8231-234F-9059-7F6E415520C6}" vid="{315AC291-A142-F24B-B412-7E021522D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bnl-ppt-template-widescreen (1)</Template>
  <TotalTime>0</TotalTime>
  <Words>1171</Words>
  <Application>Microsoft Office PowerPoint</Application>
  <PresentationFormat>Widescreen</PresentationFormat>
  <Paragraphs>178</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Calibri</vt:lpstr>
      <vt:lpstr>Helvetica</vt:lpstr>
      <vt:lpstr>Symbol</vt:lpstr>
      <vt:lpstr>Times New Roman</vt:lpstr>
      <vt:lpstr>Wingdings</vt:lpstr>
      <vt:lpstr>BNL</vt:lpstr>
      <vt:lpstr>RHIC Run 25 Outlook</vt:lpstr>
      <vt:lpstr>Outline</vt:lpstr>
      <vt:lpstr>Long-Range Plans for Nuclear Physics at BNL</vt:lpstr>
      <vt:lpstr>PowerPoint Presentation</vt:lpstr>
      <vt:lpstr>PowerPoint Presentation</vt:lpstr>
      <vt:lpstr>Mission Status</vt:lpstr>
      <vt:lpstr>PowerPoint Presentation</vt:lpstr>
      <vt:lpstr>RHIC Availability</vt:lpstr>
      <vt:lpstr>Completing the RHIC Nuclear Physics Missions in FY25/26  </vt:lpstr>
      <vt:lpstr>PowerPoint Presentation</vt:lpstr>
      <vt:lpstr>Summary and Outlook</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Minty, Michiko</dc:creator>
  <cp:keywords/>
  <dc:description/>
  <cp:lastModifiedBy>Minty, Michiko</cp:lastModifiedBy>
  <cp:revision>1</cp:revision>
  <cp:lastPrinted>2024-03-07T20:30:02Z</cp:lastPrinted>
  <dcterms:created xsi:type="dcterms:W3CDTF">2024-02-28T15:48:37Z</dcterms:created>
  <dcterms:modified xsi:type="dcterms:W3CDTF">2025-01-22T01:41:28Z</dcterms:modified>
  <cp:category/>
</cp:coreProperties>
</file>