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429" r:id="rId2"/>
    <p:sldId id="259" r:id="rId3"/>
    <p:sldId id="378" r:id="rId4"/>
    <p:sldId id="273" r:id="rId5"/>
    <p:sldId id="417" r:id="rId6"/>
    <p:sldId id="408" r:id="rId7"/>
    <p:sldId id="268" r:id="rId8"/>
    <p:sldId id="265" r:id="rId9"/>
    <p:sldId id="425" r:id="rId10"/>
    <p:sldId id="427" r:id="rId11"/>
    <p:sldId id="428" r:id="rId12"/>
    <p:sldId id="426" r:id="rId13"/>
    <p:sldId id="279" r:id="rId14"/>
    <p:sldId id="418" r:id="rId15"/>
    <p:sldId id="424" r:id="rId16"/>
    <p:sldId id="267" r:id="rId17"/>
    <p:sldId id="430" r:id="rId18"/>
    <p:sldId id="270" r:id="rId19"/>
    <p:sldId id="43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9900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9E3EC-2AF3-43F4-A5A0-A8BB07E451CF}" v="67" dt="2025-01-21T21:49:27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20" y="7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, Xiaofeng" userId="ab2c42ab-48b4-4edd-a896-b0601d2dab36" providerId="ADAL" clId="{34F9E3EC-2AF3-43F4-A5A0-A8BB07E451CF}"/>
    <pc:docChg chg="undo custSel addSld delSld modSld sldOrd">
      <pc:chgData name="Gu, Xiaofeng" userId="ab2c42ab-48b4-4edd-a896-b0601d2dab36" providerId="ADAL" clId="{34F9E3EC-2AF3-43F4-A5A0-A8BB07E451CF}" dt="2025-01-21T21:59:19.100" v="1979" actId="14100"/>
      <pc:docMkLst>
        <pc:docMk/>
      </pc:docMkLst>
      <pc:sldChg chg="addSp delSp modSp add mod ord">
        <pc:chgData name="Gu, Xiaofeng" userId="ab2c42ab-48b4-4edd-a896-b0601d2dab36" providerId="ADAL" clId="{34F9E3EC-2AF3-43F4-A5A0-A8BB07E451CF}" dt="2025-01-21T14:09:01.197" v="82" actId="108"/>
        <pc:sldMkLst>
          <pc:docMk/>
          <pc:sldMk cId="3783338115" sldId="259"/>
        </pc:sldMkLst>
        <pc:spChg chg="mod">
          <ac:chgData name="Gu, Xiaofeng" userId="ab2c42ab-48b4-4edd-a896-b0601d2dab36" providerId="ADAL" clId="{34F9E3EC-2AF3-43F4-A5A0-A8BB07E451CF}" dt="2025-01-21T14:09:01.197" v="82" actId="108"/>
          <ac:spMkLst>
            <pc:docMk/>
            <pc:sldMk cId="3783338115" sldId="259"/>
            <ac:spMk id="4" creationId="{D36AB23B-E7D1-4ADC-9375-9F7C512B6269}"/>
          </ac:spMkLst>
        </pc:spChg>
        <pc:spChg chg="add del mod">
          <ac:chgData name="Gu, Xiaofeng" userId="ab2c42ab-48b4-4edd-a896-b0601d2dab36" providerId="ADAL" clId="{34F9E3EC-2AF3-43F4-A5A0-A8BB07E451CF}" dt="2025-01-21T14:08:50.017" v="81" actId="478"/>
          <ac:spMkLst>
            <pc:docMk/>
            <pc:sldMk cId="3783338115" sldId="259"/>
            <ac:spMk id="5" creationId="{0006A4E7-15E9-D648-5486-FB7AD308B1AA}"/>
          </ac:spMkLst>
        </pc:spChg>
      </pc:sldChg>
      <pc:sldChg chg="modSp add del mod">
        <pc:chgData name="Gu, Xiaofeng" userId="ab2c42ab-48b4-4edd-a896-b0601d2dab36" providerId="ADAL" clId="{34F9E3EC-2AF3-43F4-A5A0-A8BB07E451CF}" dt="2025-01-21T16:37:16.466" v="474" actId="47"/>
        <pc:sldMkLst>
          <pc:docMk/>
          <pc:sldMk cId="2421414929" sldId="260"/>
        </pc:sldMkLst>
        <pc:spChg chg="mod">
          <ac:chgData name="Gu, Xiaofeng" userId="ab2c42ab-48b4-4edd-a896-b0601d2dab36" providerId="ADAL" clId="{34F9E3EC-2AF3-43F4-A5A0-A8BB07E451CF}" dt="2025-01-21T16:36:41.533" v="468" actId="27636"/>
          <ac:spMkLst>
            <pc:docMk/>
            <pc:sldMk cId="2421414929" sldId="260"/>
            <ac:spMk id="2" creationId="{B05BF63D-F575-484A-BC46-59E485E57469}"/>
          </ac:spMkLst>
        </pc:spChg>
      </pc:sldChg>
      <pc:sldChg chg="delSp del mod">
        <pc:chgData name="Gu, Xiaofeng" userId="ab2c42ab-48b4-4edd-a896-b0601d2dab36" providerId="ADAL" clId="{34F9E3EC-2AF3-43F4-A5A0-A8BB07E451CF}" dt="2025-01-21T14:20:53.813" v="179" actId="47"/>
        <pc:sldMkLst>
          <pc:docMk/>
          <pc:sldMk cId="0" sldId="261"/>
        </pc:sldMkLst>
        <pc:picChg chg="del">
          <ac:chgData name="Gu, Xiaofeng" userId="ab2c42ab-48b4-4edd-a896-b0601d2dab36" providerId="ADAL" clId="{34F9E3EC-2AF3-43F4-A5A0-A8BB07E451CF}" dt="2025-01-21T14:18:42.670" v="156" actId="21"/>
          <ac:picMkLst>
            <pc:docMk/>
            <pc:sldMk cId="0" sldId="261"/>
            <ac:picMk id="3" creationId="{B4D71254-962D-FC8D-4661-3E65273D6245}"/>
          </ac:picMkLst>
        </pc:picChg>
        <pc:picChg chg="del">
          <ac:chgData name="Gu, Xiaofeng" userId="ab2c42ab-48b4-4edd-a896-b0601d2dab36" providerId="ADAL" clId="{34F9E3EC-2AF3-43F4-A5A0-A8BB07E451CF}" dt="2025-01-21T14:18:42.670" v="156" actId="21"/>
          <ac:picMkLst>
            <pc:docMk/>
            <pc:sldMk cId="0" sldId="261"/>
            <ac:picMk id="5" creationId="{0E9F8DE4-37A4-462A-BDE3-ABDA32FE9495}"/>
          </ac:picMkLst>
        </pc:picChg>
      </pc:sldChg>
      <pc:sldChg chg="del">
        <pc:chgData name="Gu, Xiaofeng" userId="ab2c42ab-48b4-4edd-a896-b0601d2dab36" providerId="ADAL" clId="{34F9E3EC-2AF3-43F4-A5A0-A8BB07E451CF}" dt="2025-01-21T14:19:17.544" v="168" actId="47"/>
        <pc:sldMkLst>
          <pc:docMk/>
          <pc:sldMk cId="0" sldId="262"/>
        </pc:sldMkLst>
      </pc:sldChg>
      <pc:sldChg chg="del">
        <pc:chgData name="Gu, Xiaofeng" userId="ab2c42ab-48b4-4edd-a896-b0601d2dab36" providerId="ADAL" clId="{34F9E3EC-2AF3-43F4-A5A0-A8BB07E451CF}" dt="2025-01-21T14:30:54.769" v="183" actId="2696"/>
        <pc:sldMkLst>
          <pc:docMk/>
          <pc:sldMk cId="0" sldId="263"/>
        </pc:sldMkLst>
      </pc:sldChg>
      <pc:sldChg chg="modSp add del mod">
        <pc:chgData name="Gu, Xiaofeng" userId="ab2c42ab-48b4-4edd-a896-b0601d2dab36" providerId="ADAL" clId="{34F9E3EC-2AF3-43F4-A5A0-A8BB07E451CF}" dt="2025-01-21T19:38:30.610" v="1827" actId="47"/>
        <pc:sldMkLst>
          <pc:docMk/>
          <pc:sldMk cId="179982984" sldId="263"/>
        </pc:sldMkLst>
        <pc:spChg chg="mod">
          <ac:chgData name="Gu, Xiaofeng" userId="ab2c42ab-48b4-4edd-a896-b0601d2dab36" providerId="ADAL" clId="{34F9E3EC-2AF3-43F4-A5A0-A8BB07E451CF}" dt="2025-01-21T19:31:45.975" v="1400" actId="20577"/>
          <ac:spMkLst>
            <pc:docMk/>
            <pc:sldMk cId="179982984" sldId="263"/>
            <ac:spMk id="4" creationId="{3CB45412-720B-8D21-DF57-F71BB5D8AD06}"/>
          </ac:spMkLst>
        </pc:spChg>
      </pc:sldChg>
      <pc:sldChg chg="addSp modSp add del mod">
        <pc:chgData name="Gu, Xiaofeng" userId="ab2c42ab-48b4-4edd-a896-b0601d2dab36" providerId="ADAL" clId="{34F9E3EC-2AF3-43F4-A5A0-A8BB07E451CF}" dt="2025-01-21T14:30:54.769" v="183" actId="2696"/>
        <pc:sldMkLst>
          <pc:docMk/>
          <pc:sldMk cId="0" sldId="265"/>
        </pc:sldMkLst>
        <pc:spChg chg="add mod">
          <ac:chgData name="Gu, Xiaofeng" userId="ab2c42ab-48b4-4edd-a896-b0601d2dab36" providerId="ADAL" clId="{34F9E3EC-2AF3-43F4-A5A0-A8BB07E451CF}" dt="2025-01-21T14:20:37.312" v="178" actId="1076"/>
          <ac:spMkLst>
            <pc:docMk/>
            <pc:sldMk cId="0" sldId="265"/>
            <ac:spMk id="9" creationId="{B638AC66-FA2C-50DE-6FEB-FD6DBF4F9193}"/>
          </ac:spMkLst>
        </pc:spChg>
        <pc:spChg chg="mod">
          <ac:chgData name="Gu, Xiaofeng" userId="ab2c42ab-48b4-4edd-a896-b0601d2dab36" providerId="ADAL" clId="{34F9E3EC-2AF3-43F4-A5A0-A8BB07E451CF}" dt="2025-01-21T14:19:02.945" v="163" actId="1076"/>
          <ac:spMkLst>
            <pc:docMk/>
            <pc:sldMk cId="0" sldId="265"/>
            <ac:spMk id="10" creationId="{9DFDA226-74FB-D1AF-D748-B78745A2635E}"/>
          </ac:spMkLst>
        </pc:spChg>
        <pc:picChg chg="add mod">
          <ac:chgData name="Gu, Xiaofeng" userId="ab2c42ab-48b4-4edd-a896-b0601d2dab36" providerId="ADAL" clId="{34F9E3EC-2AF3-43F4-A5A0-A8BB07E451CF}" dt="2025-01-21T14:20:05.119" v="173" actId="1076"/>
          <ac:picMkLst>
            <pc:docMk/>
            <pc:sldMk cId="0" sldId="265"/>
            <ac:picMk id="5" creationId="{B4D71254-962D-FC8D-4661-3E65273D6245}"/>
          </ac:picMkLst>
        </pc:picChg>
        <pc:picChg chg="add mod">
          <ac:chgData name="Gu, Xiaofeng" userId="ab2c42ab-48b4-4edd-a896-b0601d2dab36" providerId="ADAL" clId="{34F9E3EC-2AF3-43F4-A5A0-A8BB07E451CF}" dt="2025-01-21T14:20:03.407" v="171" actId="1076"/>
          <ac:picMkLst>
            <pc:docMk/>
            <pc:sldMk cId="0" sldId="265"/>
            <ac:picMk id="6" creationId="{0E9F8DE4-37A4-462A-BDE3-ABDA32FE9495}"/>
          </ac:picMkLst>
        </pc:picChg>
        <pc:picChg chg="mod">
          <ac:chgData name="Gu, Xiaofeng" userId="ab2c42ab-48b4-4edd-a896-b0601d2dab36" providerId="ADAL" clId="{34F9E3EC-2AF3-43F4-A5A0-A8BB07E451CF}" dt="2025-01-21T14:19:05.032" v="164" actId="1076"/>
          <ac:picMkLst>
            <pc:docMk/>
            <pc:sldMk cId="0" sldId="265"/>
            <ac:picMk id="8" creationId="{423DF288-41B8-AF0C-0009-056099CCACBA}"/>
          </ac:picMkLst>
        </pc:picChg>
      </pc:sldChg>
      <pc:sldChg chg="addSp modSp add mod ord">
        <pc:chgData name="Gu, Xiaofeng" userId="ab2c42ab-48b4-4edd-a896-b0601d2dab36" providerId="ADAL" clId="{34F9E3EC-2AF3-43F4-A5A0-A8BB07E451CF}" dt="2025-01-21T16:27:57.598" v="431" actId="6549"/>
        <pc:sldMkLst>
          <pc:docMk/>
          <pc:sldMk cId="855458916" sldId="265"/>
        </pc:sldMkLst>
        <pc:spChg chg="mod">
          <ac:chgData name="Gu, Xiaofeng" userId="ab2c42ab-48b4-4edd-a896-b0601d2dab36" providerId="ADAL" clId="{34F9E3EC-2AF3-43F4-A5A0-A8BB07E451CF}" dt="2025-01-21T16:27:57.598" v="431" actId="6549"/>
          <ac:spMkLst>
            <pc:docMk/>
            <pc:sldMk cId="855458916" sldId="265"/>
            <ac:spMk id="4" creationId="{ACAC2984-94B6-2933-44E8-E65A632C980D}"/>
          </ac:spMkLst>
        </pc:spChg>
        <pc:spChg chg="mod">
          <ac:chgData name="Gu, Xiaofeng" userId="ab2c42ab-48b4-4edd-a896-b0601d2dab36" providerId="ADAL" clId="{34F9E3EC-2AF3-43F4-A5A0-A8BB07E451CF}" dt="2025-01-21T15:39:06.330" v="350" actId="164"/>
          <ac:spMkLst>
            <pc:docMk/>
            <pc:sldMk cId="855458916" sldId="265"/>
            <ac:spMk id="9" creationId="{B638AC66-FA2C-50DE-6FEB-FD6DBF4F9193}"/>
          </ac:spMkLst>
        </pc:spChg>
        <pc:spChg chg="mod">
          <ac:chgData name="Gu, Xiaofeng" userId="ab2c42ab-48b4-4edd-a896-b0601d2dab36" providerId="ADAL" clId="{34F9E3EC-2AF3-43F4-A5A0-A8BB07E451CF}" dt="2025-01-21T15:39:01.533" v="349" actId="164"/>
          <ac:spMkLst>
            <pc:docMk/>
            <pc:sldMk cId="855458916" sldId="265"/>
            <ac:spMk id="10" creationId="{9DFDA226-74FB-D1AF-D748-B78745A2635E}"/>
          </ac:spMkLst>
        </pc:spChg>
        <pc:grpChg chg="add mod">
          <ac:chgData name="Gu, Xiaofeng" userId="ab2c42ab-48b4-4edd-a896-b0601d2dab36" providerId="ADAL" clId="{34F9E3EC-2AF3-43F4-A5A0-A8BB07E451CF}" dt="2025-01-21T15:39:09.662" v="352" actId="1076"/>
          <ac:grpSpMkLst>
            <pc:docMk/>
            <pc:sldMk cId="855458916" sldId="265"/>
            <ac:grpSpMk id="7" creationId="{910EFC7C-5163-5704-8C7B-38009247317F}"/>
          </ac:grpSpMkLst>
        </pc:grpChg>
        <pc:grpChg chg="add mod">
          <ac:chgData name="Gu, Xiaofeng" userId="ab2c42ab-48b4-4edd-a896-b0601d2dab36" providerId="ADAL" clId="{34F9E3EC-2AF3-43F4-A5A0-A8BB07E451CF}" dt="2025-01-21T15:39:11.157" v="353" actId="1076"/>
          <ac:grpSpMkLst>
            <pc:docMk/>
            <pc:sldMk cId="855458916" sldId="265"/>
            <ac:grpSpMk id="11" creationId="{EDCBA72E-9764-6F04-50B1-824100186D86}"/>
          </ac:grpSpMkLst>
        </pc:grpChg>
        <pc:picChg chg="mod">
          <ac:chgData name="Gu, Xiaofeng" userId="ab2c42ab-48b4-4edd-a896-b0601d2dab36" providerId="ADAL" clId="{34F9E3EC-2AF3-43F4-A5A0-A8BB07E451CF}" dt="2025-01-21T15:39:06.330" v="350" actId="164"/>
          <ac:picMkLst>
            <pc:docMk/>
            <pc:sldMk cId="855458916" sldId="265"/>
            <ac:picMk id="5" creationId="{B4D71254-962D-FC8D-4661-3E65273D6245}"/>
          </ac:picMkLst>
        </pc:picChg>
        <pc:picChg chg="mod">
          <ac:chgData name="Gu, Xiaofeng" userId="ab2c42ab-48b4-4edd-a896-b0601d2dab36" providerId="ADAL" clId="{34F9E3EC-2AF3-43F4-A5A0-A8BB07E451CF}" dt="2025-01-21T15:39:06.330" v="350" actId="164"/>
          <ac:picMkLst>
            <pc:docMk/>
            <pc:sldMk cId="855458916" sldId="265"/>
            <ac:picMk id="6" creationId="{0E9F8DE4-37A4-462A-BDE3-ABDA32FE9495}"/>
          </ac:picMkLst>
        </pc:picChg>
        <pc:picChg chg="mod">
          <ac:chgData name="Gu, Xiaofeng" userId="ab2c42ab-48b4-4edd-a896-b0601d2dab36" providerId="ADAL" clId="{34F9E3EC-2AF3-43F4-A5A0-A8BB07E451CF}" dt="2025-01-21T15:39:01.533" v="349" actId="164"/>
          <ac:picMkLst>
            <pc:docMk/>
            <pc:sldMk cId="855458916" sldId="265"/>
            <ac:picMk id="8" creationId="{423DF288-41B8-AF0C-0009-056099CCACBA}"/>
          </ac:picMkLst>
        </pc:picChg>
      </pc:sldChg>
      <pc:sldChg chg="addSp delSp modSp add mod">
        <pc:chgData name="Gu, Xiaofeng" userId="ab2c42ab-48b4-4edd-a896-b0601d2dab36" providerId="ADAL" clId="{34F9E3EC-2AF3-43F4-A5A0-A8BB07E451CF}" dt="2025-01-21T21:54:41.750" v="1959" actId="20577"/>
        <pc:sldMkLst>
          <pc:docMk/>
          <pc:sldMk cId="2161298703" sldId="267"/>
        </pc:sldMkLst>
        <pc:spChg chg="del">
          <ac:chgData name="Gu, Xiaofeng" userId="ab2c42ab-48b4-4edd-a896-b0601d2dab36" providerId="ADAL" clId="{34F9E3EC-2AF3-43F4-A5A0-A8BB07E451CF}" dt="2025-01-21T19:24:44.349" v="1375" actId="478"/>
          <ac:spMkLst>
            <pc:docMk/>
            <pc:sldMk cId="2161298703" sldId="267"/>
            <ac:spMk id="2" creationId="{877C7D44-AB30-1348-91B6-81A4E6A65209}"/>
          </ac:spMkLst>
        </pc:spChg>
        <pc:spChg chg="mod">
          <ac:chgData name="Gu, Xiaofeng" userId="ab2c42ab-48b4-4edd-a896-b0601d2dab36" providerId="ADAL" clId="{34F9E3EC-2AF3-43F4-A5A0-A8BB07E451CF}" dt="2025-01-21T19:24:39.452" v="1374"/>
          <ac:spMkLst>
            <pc:docMk/>
            <pc:sldMk cId="2161298703" sldId="267"/>
            <ac:spMk id="5" creationId="{771EB441-A592-F5E8-AE52-ABDDDAE1E78F}"/>
          </ac:spMkLst>
        </pc:spChg>
        <pc:spChg chg="mod">
          <ac:chgData name="Gu, Xiaofeng" userId="ab2c42ab-48b4-4edd-a896-b0601d2dab36" providerId="ADAL" clId="{34F9E3EC-2AF3-43F4-A5A0-A8BB07E451CF}" dt="2025-01-21T21:54:41.750" v="1959" actId="20577"/>
          <ac:spMkLst>
            <pc:docMk/>
            <pc:sldMk cId="2161298703" sldId="267"/>
            <ac:spMk id="6" creationId="{57A81193-3799-B3F6-B82A-265383E367FE}"/>
          </ac:spMkLst>
        </pc:spChg>
        <pc:spChg chg="mod">
          <ac:chgData name="Gu, Xiaofeng" userId="ab2c42ab-48b4-4edd-a896-b0601d2dab36" providerId="ADAL" clId="{34F9E3EC-2AF3-43F4-A5A0-A8BB07E451CF}" dt="2025-01-21T19:25:04.490" v="1387" actId="6549"/>
          <ac:spMkLst>
            <pc:docMk/>
            <pc:sldMk cId="2161298703" sldId="267"/>
            <ac:spMk id="7" creationId="{728DC9DB-8CEC-DC94-19C7-74CA17179645}"/>
          </ac:spMkLst>
        </pc:spChg>
        <pc:spChg chg="add del mod">
          <ac:chgData name="Gu, Xiaofeng" userId="ab2c42ab-48b4-4edd-a896-b0601d2dab36" providerId="ADAL" clId="{34F9E3EC-2AF3-43F4-A5A0-A8BB07E451CF}" dt="2025-01-21T19:24:45.227" v="1376" actId="478"/>
          <ac:spMkLst>
            <pc:docMk/>
            <pc:sldMk cId="2161298703" sldId="267"/>
            <ac:spMk id="9" creationId="{8E718262-265A-52E6-F6AF-2CF9E71DCC40}"/>
          </ac:spMkLst>
        </pc:spChg>
        <pc:grpChg chg="add mod">
          <ac:chgData name="Gu, Xiaofeng" userId="ab2c42ab-48b4-4edd-a896-b0601d2dab36" providerId="ADAL" clId="{34F9E3EC-2AF3-43F4-A5A0-A8BB07E451CF}" dt="2025-01-21T19:24:39.452" v="1374"/>
          <ac:grpSpMkLst>
            <pc:docMk/>
            <pc:sldMk cId="2161298703" sldId="267"/>
            <ac:grpSpMk id="4" creationId="{8516F2B9-E518-7692-E823-C1E2AA5B0EAA}"/>
          </ac:grpSpMkLst>
        </pc:grpChg>
      </pc:sldChg>
      <pc:sldChg chg="modSp add del">
        <pc:chgData name="Gu, Xiaofeng" userId="ab2c42ab-48b4-4edd-a896-b0601d2dab36" providerId="ADAL" clId="{34F9E3EC-2AF3-43F4-A5A0-A8BB07E451CF}" dt="2025-01-21T19:23:47.447" v="1371" actId="2696"/>
        <pc:sldMkLst>
          <pc:docMk/>
          <pc:sldMk cId="3195197755" sldId="267"/>
        </pc:sldMkLst>
        <pc:spChg chg="mod">
          <ac:chgData name="Gu, Xiaofeng" userId="ab2c42ab-48b4-4edd-a896-b0601d2dab36" providerId="ADAL" clId="{34F9E3EC-2AF3-43F4-A5A0-A8BB07E451CF}" dt="2025-01-21T15:54:49.384" v="426"/>
          <ac:spMkLst>
            <pc:docMk/>
            <pc:sldMk cId="3195197755" sldId="267"/>
            <ac:spMk id="3" creationId="{13D17D59-0FDD-D644-96B9-C9F0AD7AB808}"/>
          </ac:spMkLst>
        </pc:spChg>
      </pc:sldChg>
      <pc:sldChg chg="addSp delSp modSp add mod addAnim delAnim modAnim">
        <pc:chgData name="Gu, Xiaofeng" userId="ab2c42ab-48b4-4edd-a896-b0601d2dab36" providerId="ADAL" clId="{34F9E3EC-2AF3-43F4-A5A0-A8BB07E451CF}" dt="2025-01-21T21:40:09.920" v="1832" actId="478"/>
        <pc:sldMkLst>
          <pc:docMk/>
          <pc:sldMk cId="3544918089" sldId="268"/>
        </pc:sldMkLst>
        <pc:spChg chg="del">
          <ac:chgData name="Gu, Xiaofeng" userId="ab2c42ab-48b4-4edd-a896-b0601d2dab36" providerId="ADAL" clId="{34F9E3EC-2AF3-43F4-A5A0-A8BB07E451CF}" dt="2025-01-21T14:32:13.286" v="202" actId="478"/>
          <ac:spMkLst>
            <pc:docMk/>
            <pc:sldMk cId="3544918089" sldId="268"/>
            <ac:spMk id="2" creationId="{BE5A50FB-44F3-6846-8C26-F8681D4BFFB3}"/>
          </ac:spMkLst>
        </pc:spChg>
        <pc:spChg chg="mod">
          <ac:chgData name="Gu, Xiaofeng" userId="ab2c42ab-48b4-4edd-a896-b0601d2dab36" providerId="ADAL" clId="{34F9E3EC-2AF3-43F4-A5A0-A8BB07E451CF}" dt="2025-01-21T14:30:38.588" v="180"/>
          <ac:spMkLst>
            <pc:docMk/>
            <pc:sldMk cId="3544918089" sldId="268"/>
            <ac:spMk id="4" creationId="{44D153C9-B6EC-5440-87A3-9DCF9B76E78F}"/>
          </ac:spMkLst>
        </pc:spChg>
        <pc:spChg chg="del mod">
          <ac:chgData name="Gu, Xiaofeng" userId="ab2c42ab-48b4-4edd-a896-b0601d2dab36" providerId="ADAL" clId="{34F9E3EC-2AF3-43F4-A5A0-A8BB07E451CF}" dt="2025-01-21T14:32:35.814" v="207" actId="478"/>
          <ac:spMkLst>
            <pc:docMk/>
            <pc:sldMk cId="3544918089" sldId="268"/>
            <ac:spMk id="7" creationId="{84BED499-6ED4-F54A-8BC4-75AB617CA064}"/>
          </ac:spMkLst>
        </pc:spChg>
        <pc:spChg chg="add del mod">
          <ac:chgData name="Gu, Xiaofeng" userId="ab2c42ab-48b4-4edd-a896-b0601d2dab36" providerId="ADAL" clId="{34F9E3EC-2AF3-43F4-A5A0-A8BB07E451CF}" dt="2025-01-21T14:32:16.045" v="203" actId="478"/>
          <ac:spMkLst>
            <pc:docMk/>
            <pc:sldMk cId="3544918089" sldId="268"/>
            <ac:spMk id="9" creationId="{99F8C3A6-AED0-ED56-AA23-5CE205408760}"/>
          </ac:spMkLst>
        </pc:spChg>
        <pc:spChg chg="mod">
          <ac:chgData name="Gu, Xiaofeng" userId="ab2c42ab-48b4-4edd-a896-b0601d2dab36" providerId="ADAL" clId="{34F9E3EC-2AF3-43F4-A5A0-A8BB07E451CF}" dt="2025-01-21T14:32:27.923" v="204"/>
          <ac:spMkLst>
            <pc:docMk/>
            <pc:sldMk cId="3544918089" sldId="268"/>
            <ac:spMk id="11" creationId="{C838E347-CAAE-FB9D-CC46-F5816B38FACA}"/>
          </ac:spMkLst>
        </pc:spChg>
        <pc:spChg chg="mod">
          <ac:chgData name="Gu, Xiaofeng" userId="ab2c42ab-48b4-4edd-a896-b0601d2dab36" providerId="ADAL" clId="{34F9E3EC-2AF3-43F4-A5A0-A8BB07E451CF}" dt="2025-01-21T16:27:50.990" v="430" actId="6549"/>
          <ac:spMkLst>
            <pc:docMk/>
            <pc:sldMk cId="3544918089" sldId="268"/>
            <ac:spMk id="12" creationId="{4251A1FB-7C81-765E-22BB-E7A1286E2905}"/>
          </ac:spMkLst>
        </pc:spChg>
        <pc:spChg chg="add del mod">
          <ac:chgData name="Gu, Xiaofeng" userId="ab2c42ab-48b4-4edd-a896-b0601d2dab36" providerId="ADAL" clId="{34F9E3EC-2AF3-43F4-A5A0-A8BB07E451CF}" dt="2025-01-21T14:32:37.984" v="208" actId="478"/>
          <ac:spMkLst>
            <pc:docMk/>
            <pc:sldMk cId="3544918089" sldId="268"/>
            <ac:spMk id="14" creationId="{F7D7760E-B320-E299-D93B-8146BE6105F9}"/>
          </ac:spMkLst>
        </pc:spChg>
        <pc:spChg chg="add mod">
          <ac:chgData name="Gu, Xiaofeng" userId="ab2c42ab-48b4-4edd-a896-b0601d2dab36" providerId="ADAL" clId="{34F9E3EC-2AF3-43F4-A5A0-A8BB07E451CF}" dt="2025-01-21T15:37:43.237" v="345" actId="14100"/>
          <ac:spMkLst>
            <pc:docMk/>
            <pc:sldMk cId="3544918089" sldId="268"/>
            <ac:spMk id="17" creationId="{FFC781A6-1103-E43C-4E41-04B5873847F2}"/>
          </ac:spMkLst>
        </pc:spChg>
        <pc:spChg chg="add mod">
          <ac:chgData name="Gu, Xiaofeng" userId="ab2c42ab-48b4-4edd-a896-b0601d2dab36" providerId="ADAL" clId="{34F9E3EC-2AF3-43F4-A5A0-A8BB07E451CF}" dt="2025-01-21T15:44:35.091" v="367" actId="14100"/>
          <ac:spMkLst>
            <pc:docMk/>
            <pc:sldMk cId="3544918089" sldId="268"/>
            <ac:spMk id="18" creationId="{32E711E6-D403-2152-F829-63DE3F064606}"/>
          </ac:spMkLst>
        </pc:spChg>
        <pc:spChg chg="add mod">
          <ac:chgData name="Gu, Xiaofeng" userId="ab2c42ab-48b4-4edd-a896-b0601d2dab36" providerId="ADAL" clId="{34F9E3EC-2AF3-43F4-A5A0-A8BB07E451CF}" dt="2025-01-21T15:44:53.102" v="373" actId="14100"/>
          <ac:spMkLst>
            <pc:docMk/>
            <pc:sldMk cId="3544918089" sldId="268"/>
            <ac:spMk id="19" creationId="{2520C078-3D6A-0C97-AB3F-D8EE0F8784EA}"/>
          </ac:spMkLst>
        </pc:spChg>
        <pc:spChg chg="add del mod">
          <ac:chgData name="Gu, Xiaofeng" userId="ab2c42ab-48b4-4edd-a896-b0601d2dab36" providerId="ADAL" clId="{34F9E3EC-2AF3-43F4-A5A0-A8BB07E451CF}" dt="2025-01-21T21:40:09.920" v="1832" actId="478"/>
          <ac:spMkLst>
            <pc:docMk/>
            <pc:sldMk cId="3544918089" sldId="268"/>
            <ac:spMk id="21" creationId="{8A3FA7DD-D860-83E9-7F06-28DBB2BE4198}"/>
          </ac:spMkLst>
        </pc:spChg>
        <pc:grpChg chg="mod">
          <ac:chgData name="Gu, Xiaofeng" userId="ab2c42ab-48b4-4edd-a896-b0601d2dab36" providerId="ADAL" clId="{34F9E3EC-2AF3-43F4-A5A0-A8BB07E451CF}" dt="2025-01-21T15:44:46.355" v="371" actId="1076"/>
          <ac:grpSpMkLst>
            <pc:docMk/>
            <pc:sldMk cId="3544918089" sldId="268"/>
            <ac:grpSpMk id="8" creationId="{AEB0B678-A1F8-9DFB-A86D-B16980C69B92}"/>
          </ac:grpSpMkLst>
        </pc:grpChg>
        <pc:grpChg chg="add mod">
          <ac:chgData name="Gu, Xiaofeng" userId="ab2c42ab-48b4-4edd-a896-b0601d2dab36" providerId="ADAL" clId="{34F9E3EC-2AF3-43F4-A5A0-A8BB07E451CF}" dt="2025-01-21T14:32:27.923" v="204"/>
          <ac:grpSpMkLst>
            <pc:docMk/>
            <pc:sldMk cId="3544918089" sldId="268"/>
            <ac:grpSpMk id="10" creationId="{404D828F-13F0-86FE-6147-B14C41C39CA6}"/>
          </ac:grpSpMkLst>
        </pc:grpChg>
        <pc:picChg chg="add mod">
          <ac:chgData name="Gu, Xiaofeng" userId="ab2c42ab-48b4-4edd-a896-b0601d2dab36" providerId="ADAL" clId="{34F9E3EC-2AF3-43F4-A5A0-A8BB07E451CF}" dt="2025-01-21T15:42:56.744" v="360" actId="1076"/>
          <ac:picMkLst>
            <pc:docMk/>
            <pc:sldMk cId="3544918089" sldId="268"/>
            <ac:picMk id="16" creationId="{885A98DB-E955-5151-ED89-8E63AF2A7D7D}"/>
          </ac:picMkLst>
        </pc:picChg>
      </pc:sldChg>
      <pc:sldChg chg="modSp add del">
        <pc:chgData name="Gu, Xiaofeng" userId="ab2c42ab-48b4-4edd-a896-b0601d2dab36" providerId="ADAL" clId="{34F9E3EC-2AF3-43F4-A5A0-A8BB07E451CF}" dt="2025-01-21T19:10:06.881" v="1169" actId="47"/>
        <pc:sldMkLst>
          <pc:docMk/>
          <pc:sldMk cId="1465253131" sldId="269"/>
        </pc:sldMkLst>
        <pc:spChg chg="mod">
          <ac:chgData name="Gu, Xiaofeng" userId="ab2c42ab-48b4-4edd-a896-b0601d2dab36" providerId="ADAL" clId="{34F9E3EC-2AF3-43F4-A5A0-A8BB07E451CF}" dt="2025-01-21T15:54:49.384" v="426"/>
          <ac:spMkLst>
            <pc:docMk/>
            <pc:sldMk cId="1465253131" sldId="269"/>
            <ac:spMk id="4" creationId="{44D153C9-B6EC-5440-87A3-9DCF9B76E78F}"/>
          </ac:spMkLst>
        </pc:spChg>
      </pc:sldChg>
      <pc:sldChg chg="addSp delSp modSp add del mod ord">
        <pc:chgData name="Gu, Xiaofeng" userId="ab2c42ab-48b4-4edd-a896-b0601d2dab36" providerId="ADAL" clId="{34F9E3EC-2AF3-43F4-A5A0-A8BB07E451CF}" dt="2025-01-21T15:55:09.966" v="427" actId="2696"/>
        <pc:sldMkLst>
          <pc:docMk/>
          <pc:sldMk cId="306834100" sldId="270"/>
        </pc:sldMkLst>
        <pc:spChg chg="del">
          <ac:chgData name="Gu, Xiaofeng" userId="ab2c42ab-48b4-4edd-a896-b0601d2dab36" providerId="ADAL" clId="{34F9E3EC-2AF3-43F4-A5A0-A8BB07E451CF}" dt="2025-01-21T14:33:38" v="217" actId="478"/>
          <ac:spMkLst>
            <pc:docMk/>
            <pc:sldMk cId="306834100" sldId="270"/>
            <ac:spMk id="2" creationId="{BE5A50FB-44F3-6846-8C26-F8681D4BFFB3}"/>
          </ac:spMkLst>
        </pc:spChg>
        <pc:spChg chg="mod">
          <ac:chgData name="Gu, Xiaofeng" userId="ab2c42ab-48b4-4edd-a896-b0601d2dab36" providerId="ADAL" clId="{34F9E3EC-2AF3-43F4-A5A0-A8BB07E451CF}" dt="2025-01-21T15:27:47.019" v="318" actId="1076"/>
          <ac:spMkLst>
            <pc:docMk/>
            <pc:sldMk cId="306834100" sldId="270"/>
            <ac:spMk id="3" creationId="{20C849C1-A4F1-DCF4-FE45-C345299FA00E}"/>
          </ac:spMkLst>
        </pc:spChg>
        <pc:spChg chg="del mod">
          <ac:chgData name="Gu, Xiaofeng" userId="ab2c42ab-48b4-4edd-a896-b0601d2dab36" providerId="ADAL" clId="{34F9E3EC-2AF3-43F4-A5A0-A8BB07E451CF}" dt="2025-01-21T15:11:39.358" v="254" actId="478"/>
          <ac:spMkLst>
            <pc:docMk/>
            <pc:sldMk cId="306834100" sldId="270"/>
            <ac:spMk id="4" creationId="{44D153C9-B6EC-5440-87A3-9DCF9B76E78F}"/>
          </ac:spMkLst>
        </pc:spChg>
        <pc:spChg chg="add del mod">
          <ac:chgData name="Gu, Xiaofeng" userId="ab2c42ab-48b4-4edd-a896-b0601d2dab36" providerId="ADAL" clId="{34F9E3EC-2AF3-43F4-A5A0-A8BB07E451CF}" dt="2025-01-21T14:33:39.624" v="218" actId="478"/>
          <ac:spMkLst>
            <pc:docMk/>
            <pc:sldMk cId="306834100" sldId="270"/>
            <ac:spMk id="6" creationId="{A965B69D-F704-D01F-59FF-07BE4D23D82D}"/>
          </ac:spMkLst>
        </pc:spChg>
        <pc:spChg chg="del">
          <ac:chgData name="Gu, Xiaofeng" userId="ab2c42ab-48b4-4edd-a896-b0601d2dab36" providerId="ADAL" clId="{34F9E3EC-2AF3-43F4-A5A0-A8BB07E451CF}" dt="2025-01-21T14:33:42.632" v="219" actId="478"/>
          <ac:spMkLst>
            <pc:docMk/>
            <pc:sldMk cId="306834100" sldId="270"/>
            <ac:spMk id="7" creationId="{84BED499-6ED4-F54A-8BC4-75AB617CA064}"/>
          </ac:spMkLst>
        </pc:spChg>
        <pc:spChg chg="del mod">
          <ac:chgData name="Gu, Xiaofeng" userId="ab2c42ab-48b4-4edd-a896-b0601d2dab36" providerId="ADAL" clId="{34F9E3EC-2AF3-43F4-A5A0-A8BB07E451CF}" dt="2025-01-21T15:08:11.955" v="232" actId="478"/>
          <ac:spMkLst>
            <pc:docMk/>
            <pc:sldMk cId="306834100" sldId="270"/>
            <ac:spMk id="13" creationId="{213CA1F9-AA77-8A1C-ED13-191F0B020416}"/>
          </ac:spMkLst>
        </pc:spChg>
        <pc:spChg chg="del mod">
          <ac:chgData name="Gu, Xiaofeng" userId="ab2c42ab-48b4-4edd-a896-b0601d2dab36" providerId="ADAL" clId="{34F9E3EC-2AF3-43F4-A5A0-A8BB07E451CF}" dt="2025-01-21T15:08:09.573" v="231" actId="478"/>
          <ac:spMkLst>
            <pc:docMk/>
            <pc:sldMk cId="306834100" sldId="270"/>
            <ac:spMk id="14" creationId="{A27F8D27-4C02-1695-30D3-B07D83E5BE05}"/>
          </ac:spMkLst>
        </pc:spChg>
        <pc:spChg chg="del mod">
          <ac:chgData name="Gu, Xiaofeng" userId="ab2c42ab-48b4-4edd-a896-b0601d2dab36" providerId="ADAL" clId="{34F9E3EC-2AF3-43F4-A5A0-A8BB07E451CF}" dt="2025-01-21T15:27:56.195" v="320" actId="478"/>
          <ac:spMkLst>
            <pc:docMk/>
            <pc:sldMk cId="306834100" sldId="270"/>
            <ac:spMk id="15" creationId="{220800D1-8BBD-AD65-7C1E-2A2AA1548EBF}"/>
          </ac:spMkLst>
        </pc:spChg>
        <pc:spChg chg="add del mod">
          <ac:chgData name="Gu, Xiaofeng" userId="ab2c42ab-48b4-4edd-a896-b0601d2dab36" providerId="ADAL" clId="{34F9E3EC-2AF3-43F4-A5A0-A8BB07E451CF}" dt="2025-01-21T14:33:46.434" v="220" actId="478"/>
          <ac:spMkLst>
            <pc:docMk/>
            <pc:sldMk cId="306834100" sldId="270"/>
            <ac:spMk id="16" creationId="{F6C32821-AAE9-F162-8D6A-3B221478D97E}"/>
          </ac:spMkLst>
        </pc:spChg>
        <pc:spChg chg="mod">
          <ac:chgData name="Gu, Xiaofeng" userId="ab2c42ab-48b4-4edd-a896-b0601d2dab36" providerId="ADAL" clId="{34F9E3EC-2AF3-43F4-A5A0-A8BB07E451CF}" dt="2025-01-21T14:33:47.917" v="221"/>
          <ac:spMkLst>
            <pc:docMk/>
            <pc:sldMk cId="306834100" sldId="270"/>
            <ac:spMk id="18" creationId="{0C93A4DC-8B3A-1A8C-BA47-BFAC8958F5C5}"/>
          </ac:spMkLst>
        </pc:spChg>
        <pc:spChg chg="mod">
          <ac:chgData name="Gu, Xiaofeng" userId="ab2c42ab-48b4-4edd-a896-b0601d2dab36" providerId="ADAL" clId="{34F9E3EC-2AF3-43F4-A5A0-A8BB07E451CF}" dt="2025-01-21T14:33:47.917" v="221"/>
          <ac:spMkLst>
            <pc:docMk/>
            <pc:sldMk cId="306834100" sldId="270"/>
            <ac:spMk id="19" creationId="{63DC1574-2FFF-9319-48B7-8B636FA84A36}"/>
          </ac:spMkLst>
        </pc:spChg>
        <pc:spChg chg="add mod">
          <ac:chgData name="Gu, Xiaofeng" userId="ab2c42ab-48b4-4edd-a896-b0601d2dab36" providerId="ADAL" clId="{34F9E3EC-2AF3-43F4-A5A0-A8BB07E451CF}" dt="2025-01-21T15:29:30.178" v="336" actId="1076"/>
          <ac:spMkLst>
            <pc:docMk/>
            <pc:sldMk cId="306834100" sldId="270"/>
            <ac:spMk id="22" creationId="{A713CB8E-5D76-7E7A-2074-3025F59A45F1}"/>
          </ac:spMkLst>
        </pc:spChg>
        <pc:grpChg chg="add mod">
          <ac:chgData name="Gu, Xiaofeng" userId="ab2c42ab-48b4-4edd-a896-b0601d2dab36" providerId="ADAL" clId="{34F9E3EC-2AF3-43F4-A5A0-A8BB07E451CF}" dt="2025-01-21T14:33:47.917" v="221"/>
          <ac:grpSpMkLst>
            <pc:docMk/>
            <pc:sldMk cId="306834100" sldId="270"/>
            <ac:grpSpMk id="17" creationId="{80DBEAE1-A380-CDDB-99F0-9B7D0D66893B}"/>
          </ac:grpSpMkLst>
        </pc:grpChg>
        <pc:picChg chg="mod modCrop">
          <ac:chgData name="Gu, Xiaofeng" userId="ab2c42ab-48b4-4edd-a896-b0601d2dab36" providerId="ADAL" clId="{34F9E3EC-2AF3-43F4-A5A0-A8BB07E451CF}" dt="2025-01-21T15:27:30.419" v="312" actId="1076"/>
          <ac:picMkLst>
            <pc:docMk/>
            <pc:sldMk cId="306834100" sldId="270"/>
            <ac:picMk id="9" creationId="{1F3DF2C6-9215-39E6-442C-39DE1DB12483}"/>
          </ac:picMkLst>
        </pc:picChg>
        <pc:picChg chg="mod modCrop">
          <ac:chgData name="Gu, Xiaofeng" userId="ab2c42ab-48b4-4edd-a896-b0601d2dab36" providerId="ADAL" clId="{34F9E3EC-2AF3-43F4-A5A0-A8BB07E451CF}" dt="2025-01-21T15:27:43.514" v="317" actId="1076"/>
          <ac:picMkLst>
            <pc:docMk/>
            <pc:sldMk cId="306834100" sldId="270"/>
            <ac:picMk id="10" creationId="{14CD26AC-281E-A223-CF73-7EF34BC53F7A}"/>
          </ac:picMkLst>
        </pc:picChg>
        <pc:picChg chg="add del mod modCrop">
          <ac:chgData name="Gu, Xiaofeng" userId="ab2c42ab-48b4-4edd-a896-b0601d2dab36" providerId="ADAL" clId="{34F9E3EC-2AF3-43F4-A5A0-A8BB07E451CF}" dt="2025-01-21T15:27:30.419" v="312" actId="1076"/>
          <ac:picMkLst>
            <pc:docMk/>
            <pc:sldMk cId="306834100" sldId="270"/>
            <ac:picMk id="11" creationId="{B456FC2B-1E76-4B7C-4FE2-3285AFF55AEF}"/>
          </ac:picMkLst>
        </pc:picChg>
        <pc:picChg chg="mod modCrop">
          <ac:chgData name="Gu, Xiaofeng" userId="ab2c42ab-48b4-4edd-a896-b0601d2dab36" providerId="ADAL" clId="{34F9E3EC-2AF3-43F4-A5A0-A8BB07E451CF}" dt="2025-01-21T15:27:43.514" v="317" actId="1076"/>
          <ac:picMkLst>
            <pc:docMk/>
            <pc:sldMk cId="306834100" sldId="270"/>
            <ac:picMk id="12" creationId="{21EE02E5-E7F2-215E-F3F5-E7CF1258D960}"/>
          </ac:picMkLst>
        </pc:picChg>
        <pc:picChg chg="add mod">
          <ac:chgData name="Gu, Xiaofeng" userId="ab2c42ab-48b4-4edd-a896-b0601d2dab36" providerId="ADAL" clId="{34F9E3EC-2AF3-43F4-A5A0-A8BB07E451CF}" dt="2025-01-21T15:16:11.895" v="288" actId="1076"/>
          <ac:picMkLst>
            <pc:docMk/>
            <pc:sldMk cId="306834100" sldId="270"/>
            <ac:picMk id="20" creationId="{C21AE33D-5509-A214-9D4E-3E7BD2979239}"/>
          </ac:picMkLst>
        </pc:picChg>
        <pc:picChg chg="add mod">
          <ac:chgData name="Gu, Xiaofeng" userId="ab2c42ab-48b4-4edd-a896-b0601d2dab36" providerId="ADAL" clId="{34F9E3EC-2AF3-43F4-A5A0-A8BB07E451CF}" dt="2025-01-21T15:27:40.660" v="316" actId="571"/>
          <ac:picMkLst>
            <pc:docMk/>
            <pc:sldMk cId="306834100" sldId="270"/>
            <ac:picMk id="23" creationId="{2052C312-679F-DF4E-C2BB-EE6669E941E9}"/>
          </ac:picMkLst>
        </pc:picChg>
        <pc:picChg chg="add mod">
          <ac:chgData name="Gu, Xiaofeng" userId="ab2c42ab-48b4-4edd-a896-b0601d2dab36" providerId="ADAL" clId="{34F9E3EC-2AF3-43F4-A5A0-A8BB07E451CF}" dt="2025-01-21T15:27:40.660" v="316" actId="571"/>
          <ac:picMkLst>
            <pc:docMk/>
            <pc:sldMk cId="306834100" sldId="270"/>
            <ac:picMk id="24" creationId="{BEB75B3C-2F0E-E39D-ADC2-C72981E145B7}"/>
          </ac:picMkLst>
        </pc:picChg>
        <pc:picChg chg="add mod">
          <ac:chgData name="Gu, Xiaofeng" userId="ab2c42ab-48b4-4edd-a896-b0601d2dab36" providerId="ADAL" clId="{34F9E3EC-2AF3-43F4-A5A0-A8BB07E451CF}" dt="2025-01-21T15:29:24.945" v="334" actId="1076"/>
          <ac:picMkLst>
            <pc:docMk/>
            <pc:sldMk cId="306834100" sldId="270"/>
            <ac:picMk id="26" creationId="{7967597C-568A-A910-AFB9-12BB36483116}"/>
          </ac:picMkLst>
        </pc:picChg>
      </pc:sldChg>
      <pc:sldChg chg="modSp add mod ord">
        <pc:chgData name="Gu, Xiaofeng" userId="ab2c42ab-48b4-4edd-a896-b0601d2dab36" providerId="ADAL" clId="{34F9E3EC-2AF3-43F4-A5A0-A8BB07E451CF}" dt="2025-01-21T19:27:10.987" v="1395" actId="6549"/>
        <pc:sldMkLst>
          <pc:docMk/>
          <pc:sldMk cId="1122184067" sldId="270"/>
        </pc:sldMkLst>
        <pc:spChg chg="mod">
          <ac:chgData name="Gu, Xiaofeng" userId="ab2c42ab-48b4-4edd-a896-b0601d2dab36" providerId="ADAL" clId="{34F9E3EC-2AF3-43F4-A5A0-A8BB07E451CF}" dt="2025-01-21T19:27:10.987" v="1395" actId="6549"/>
          <ac:spMkLst>
            <pc:docMk/>
            <pc:sldMk cId="1122184067" sldId="270"/>
            <ac:spMk id="19" creationId="{63DC1574-2FFF-9319-48B7-8B636FA84A36}"/>
          </ac:spMkLst>
        </pc:spChg>
        <pc:picChg chg="mod">
          <ac:chgData name="Gu, Xiaofeng" userId="ab2c42ab-48b4-4edd-a896-b0601d2dab36" providerId="ADAL" clId="{34F9E3EC-2AF3-43F4-A5A0-A8BB07E451CF}" dt="2025-01-21T19:26:19.777" v="1394" actId="1076"/>
          <ac:picMkLst>
            <pc:docMk/>
            <pc:sldMk cId="1122184067" sldId="270"/>
            <ac:picMk id="20" creationId="{C21AE33D-5509-A214-9D4E-3E7BD2979239}"/>
          </ac:picMkLst>
        </pc:picChg>
      </pc:sldChg>
      <pc:sldChg chg="modSp add del">
        <pc:chgData name="Gu, Xiaofeng" userId="ab2c42ab-48b4-4edd-a896-b0601d2dab36" providerId="ADAL" clId="{34F9E3EC-2AF3-43F4-A5A0-A8BB07E451CF}" dt="2025-01-21T19:31:38.118" v="1396" actId="47"/>
        <pc:sldMkLst>
          <pc:docMk/>
          <pc:sldMk cId="231115070" sldId="271"/>
        </pc:sldMkLst>
        <pc:spChg chg="mod">
          <ac:chgData name="Gu, Xiaofeng" userId="ab2c42ab-48b4-4edd-a896-b0601d2dab36" providerId="ADAL" clId="{34F9E3EC-2AF3-43F4-A5A0-A8BB07E451CF}" dt="2025-01-21T15:54:49.384" v="426"/>
          <ac:spMkLst>
            <pc:docMk/>
            <pc:sldMk cId="231115070" sldId="271"/>
            <ac:spMk id="4" creationId="{44D153C9-B6EC-5440-87A3-9DCF9B76E78F}"/>
          </ac:spMkLst>
        </pc:spChg>
      </pc:sldChg>
      <pc:sldChg chg="addSp delSp modSp add del mod">
        <pc:chgData name="Gu, Xiaofeng" userId="ab2c42ab-48b4-4edd-a896-b0601d2dab36" providerId="ADAL" clId="{34F9E3EC-2AF3-43F4-A5A0-A8BB07E451CF}" dt="2025-01-21T19:25:07.513" v="1388" actId="47"/>
        <pc:sldMkLst>
          <pc:docMk/>
          <pc:sldMk cId="3669483966" sldId="272"/>
        </pc:sldMkLst>
        <pc:spChg chg="del">
          <ac:chgData name="Gu, Xiaofeng" userId="ab2c42ab-48b4-4edd-a896-b0601d2dab36" providerId="ADAL" clId="{34F9E3EC-2AF3-43F4-A5A0-A8BB07E451CF}" dt="2025-01-21T19:11:46.494" v="1174" actId="478"/>
          <ac:spMkLst>
            <pc:docMk/>
            <pc:sldMk cId="3669483966" sldId="272"/>
            <ac:spMk id="2" creationId="{BE5A50FB-44F3-6846-8C26-F8681D4BFFB3}"/>
          </ac:spMkLst>
        </pc:spChg>
        <pc:spChg chg="mod">
          <ac:chgData name="Gu, Xiaofeng" userId="ab2c42ab-48b4-4edd-a896-b0601d2dab36" providerId="ADAL" clId="{34F9E3EC-2AF3-43F4-A5A0-A8BB07E451CF}" dt="2025-01-21T15:54:49.384" v="426"/>
          <ac:spMkLst>
            <pc:docMk/>
            <pc:sldMk cId="3669483966" sldId="272"/>
            <ac:spMk id="4" creationId="{44D153C9-B6EC-5440-87A3-9DCF9B76E78F}"/>
          </ac:spMkLst>
        </pc:spChg>
        <pc:spChg chg="add del mod">
          <ac:chgData name="Gu, Xiaofeng" userId="ab2c42ab-48b4-4edd-a896-b0601d2dab36" providerId="ADAL" clId="{34F9E3EC-2AF3-43F4-A5A0-A8BB07E451CF}" dt="2025-01-21T19:11:48.886" v="1175" actId="478"/>
          <ac:spMkLst>
            <pc:docMk/>
            <pc:sldMk cId="3669483966" sldId="272"/>
            <ac:spMk id="6" creationId="{FCB1B7DE-330B-36E4-AE5A-427E42B7FFD6}"/>
          </ac:spMkLst>
        </pc:spChg>
        <pc:spChg chg="mod">
          <ac:chgData name="Gu, Xiaofeng" userId="ab2c42ab-48b4-4edd-a896-b0601d2dab36" providerId="ADAL" clId="{34F9E3EC-2AF3-43F4-A5A0-A8BB07E451CF}" dt="2025-01-21T19:13:22.642" v="1209" actId="27636"/>
          <ac:spMkLst>
            <pc:docMk/>
            <pc:sldMk cId="3669483966" sldId="272"/>
            <ac:spMk id="7" creationId="{84BED499-6ED4-F54A-8BC4-75AB617CA064}"/>
          </ac:spMkLst>
        </pc:spChg>
        <pc:spChg chg="mod">
          <ac:chgData name="Gu, Xiaofeng" userId="ab2c42ab-48b4-4edd-a896-b0601d2dab36" providerId="ADAL" clId="{34F9E3EC-2AF3-43F4-A5A0-A8BB07E451CF}" dt="2025-01-21T19:12:00.968" v="1176"/>
          <ac:spMkLst>
            <pc:docMk/>
            <pc:sldMk cId="3669483966" sldId="272"/>
            <ac:spMk id="9" creationId="{1C08250B-5D4D-C5D0-14BA-41EAA604E921}"/>
          </ac:spMkLst>
        </pc:spChg>
        <pc:spChg chg="mod">
          <ac:chgData name="Gu, Xiaofeng" userId="ab2c42ab-48b4-4edd-a896-b0601d2dab36" providerId="ADAL" clId="{34F9E3EC-2AF3-43F4-A5A0-A8BB07E451CF}" dt="2025-01-21T19:13:04.886" v="1199" actId="20577"/>
          <ac:spMkLst>
            <pc:docMk/>
            <pc:sldMk cId="3669483966" sldId="272"/>
            <ac:spMk id="10" creationId="{65E9C4E0-C292-71D9-C226-EFF0470F9A75}"/>
          </ac:spMkLst>
        </pc:spChg>
        <pc:grpChg chg="add mod">
          <ac:chgData name="Gu, Xiaofeng" userId="ab2c42ab-48b4-4edd-a896-b0601d2dab36" providerId="ADAL" clId="{34F9E3EC-2AF3-43F4-A5A0-A8BB07E451CF}" dt="2025-01-21T19:12:00.968" v="1176"/>
          <ac:grpSpMkLst>
            <pc:docMk/>
            <pc:sldMk cId="3669483966" sldId="272"/>
            <ac:grpSpMk id="8" creationId="{BD835056-EB26-D78B-FE9E-61DC82E4C2E0}"/>
          </ac:grpSpMkLst>
        </pc:grpChg>
        <pc:picChg chg="del mod">
          <ac:chgData name="Gu, Xiaofeng" userId="ab2c42ab-48b4-4edd-a896-b0601d2dab36" providerId="ADAL" clId="{34F9E3EC-2AF3-43F4-A5A0-A8BB07E451CF}" dt="2025-01-21T19:11:38.069" v="1170" actId="478"/>
          <ac:picMkLst>
            <pc:docMk/>
            <pc:sldMk cId="3669483966" sldId="272"/>
            <ac:picMk id="5" creationId="{48193933-D998-900D-F160-BA07521328D5}"/>
          </ac:picMkLst>
        </pc:picChg>
      </pc:sldChg>
      <pc:sldChg chg="addSp delSp modSp add mod ord">
        <pc:chgData name="Gu, Xiaofeng" userId="ab2c42ab-48b4-4edd-a896-b0601d2dab36" providerId="ADAL" clId="{34F9E3EC-2AF3-43F4-A5A0-A8BB07E451CF}" dt="2025-01-21T14:17:33.877" v="146" actId="20577"/>
        <pc:sldMkLst>
          <pc:docMk/>
          <pc:sldMk cId="0" sldId="273"/>
        </pc:sldMkLst>
        <pc:spChg chg="mod">
          <ac:chgData name="Gu, Xiaofeng" userId="ab2c42ab-48b4-4edd-a896-b0601d2dab36" providerId="ADAL" clId="{34F9E3EC-2AF3-43F4-A5A0-A8BB07E451CF}" dt="2025-01-21T14:11:44.914" v="107"/>
          <ac:spMkLst>
            <pc:docMk/>
            <pc:sldMk cId="0" sldId="273"/>
            <ac:spMk id="3" creationId="{3F0974DF-2775-53D1-47C1-F8A73541C2AC}"/>
          </ac:spMkLst>
        </pc:spChg>
        <pc:spChg chg="mod">
          <ac:chgData name="Gu, Xiaofeng" userId="ab2c42ab-48b4-4edd-a896-b0601d2dab36" providerId="ADAL" clId="{34F9E3EC-2AF3-43F4-A5A0-A8BB07E451CF}" dt="2025-01-21T14:17:33.877" v="146" actId="20577"/>
          <ac:spMkLst>
            <pc:docMk/>
            <pc:sldMk cId="0" sldId="273"/>
            <ac:spMk id="4" creationId="{7783559D-9563-45C9-B5D5-DA1952C568C2}"/>
          </ac:spMkLst>
        </pc:spChg>
        <pc:spChg chg="del mod">
          <ac:chgData name="Gu, Xiaofeng" userId="ab2c42ab-48b4-4edd-a896-b0601d2dab36" providerId="ADAL" clId="{34F9E3EC-2AF3-43F4-A5A0-A8BB07E451CF}" dt="2025-01-21T14:11:49.108" v="109" actId="478"/>
          <ac:spMkLst>
            <pc:docMk/>
            <pc:sldMk cId="0" sldId="273"/>
            <ac:spMk id="255" creationId="{00000000-0000-0000-0000-000000000000}"/>
          </ac:spMkLst>
        </pc:spChg>
        <pc:spChg chg="mod">
          <ac:chgData name="Gu, Xiaofeng" userId="ab2c42ab-48b4-4edd-a896-b0601d2dab36" providerId="ADAL" clId="{34F9E3EC-2AF3-43F4-A5A0-A8BB07E451CF}" dt="2025-01-21T14:12:08.816" v="113" actId="164"/>
          <ac:spMkLst>
            <pc:docMk/>
            <pc:sldMk cId="0" sldId="273"/>
            <ac:spMk id="257" creationId="{00000000-0000-0000-0000-000000000000}"/>
          </ac:spMkLst>
        </pc:spChg>
        <pc:spChg chg="mod">
          <ac:chgData name="Gu, Xiaofeng" userId="ab2c42ab-48b4-4edd-a896-b0601d2dab36" providerId="ADAL" clId="{34F9E3EC-2AF3-43F4-A5A0-A8BB07E451CF}" dt="2025-01-21T14:12:08.816" v="113" actId="164"/>
          <ac:spMkLst>
            <pc:docMk/>
            <pc:sldMk cId="0" sldId="273"/>
            <ac:spMk id="258" creationId="{00000000-0000-0000-0000-000000000000}"/>
          </ac:spMkLst>
        </pc:spChg>
        <pc:spChg chg="mod">
          <ac:chgData name="Gu, Xiaofeng" userId="ab2c42ab-48b4-4edd-a896-b0601d2dab36" providerId="ADAL" clId="{34F9E3EC-2AF3-43F4-A5A0-A8BB07E451CF}" dt="2025-01-21T14:12:08.816" v="113" actId="164"/>
          <ac:spMkLst>
            <pc:docMk/>
            <pc:sldMk cId="0" sldId="273"/>
            <ac:spMk id="259" creationId="{00000000-0000-0000-0000-000000000000}"/>
          </ac:spMkLst>
        </pc:spChg>
        <pc:spChg chg="mod">
          <ac:chgData name="Gu, Xiaofeng" userId="ab2c42ab-48b4-4edd-a896-b0601d2dab36" providerId="ADAL" clId="{34F9E3EC-2AF3-43F4-A5A0-A8BB07E451CF}" dt="2025-01-21T14:12:08.816" v="113" actId="164"/>
          <ac:spMkLst>
            <pc:docMk/>
            <pc:sldMk cId="0" sldId="273"/>
            <ac:spMk id="260" creationId="{00000000-0000-0000-0000-000000000000}"/>
          </ac:spMkLst>
        </pc:spChg>
        <pc:spChg chg="mod">
          <ac:chgData name="Gu, Xiaofeng" userId="ab2c42ab-48b4-4edd-a896-b0601d2dab36" providerId="ADAL" clId="{34F9E3EC-2AF3-43F4-A5A0-A8BB07E451CF}" dt="2025-01-21T14:12:08.816" v="113" actId="164"/>
          <ac:spMkLst>
            <pc:docMk/>
            <pc:sldMk cId="0" sldId="273"/>
            <ac:spMk id="261" creationId="{00000000-0000-0000-0000-000000000000}"/>
          </ac:spMkLst>
        </pc:spChg>
        <pc:spChg chg="mod">
          <ac:chgData name="Gu, Xiaofeng" userId="ab2c42ab-48b4-4edd-a896-b0601d2dab36" providerId="ADAL" clId="{34F9E3EC-2AF3-43F4-A5A0-A8BB07E451CF}" dt="2025-01-21T14:12:08.816" v="113" actId="164"/>
          <ac:spMkLst>
            <pc:docMk/>
            <pc:sldMk cId="0" sldId="273"/>
            <ac:spMk id="262" creationId="{00000000-0000-0000-0000-000000000000}"/>
          </ac:spMkLst>
        </pc:spChg>
        <pc:spChg chg="mod">
          <ac:chgData name="Gu, Xiaofeng" userId="ab2c42ab-48b4-4edd-a896-b0601d2dab36" providerId="ADAL" clId="{34F9E3EC-2AF3-43F4-A5A0-A8BB07E451CF}" dt="2025-01-21T14:17:09.201" v="143" actId="108"/>
          <ac:spMkLst>
            <pc:docMk/>
            <pc:sldMk cId="0" sldId="273"/>
            <ac:spMk id="263" creationId="{00000000-0000-0000-0000-000000000000}"/>
          </ac:spMkLst>
        </pc:spChg>
        <pc:spChg chg="mod">
          <ac:chgData name="Gu, Xiaofeng" userId="ab2c42ab-48b4-4edd-a896-b0601d2dab36" providerId="ADAL" clId="{34F9E3EC-2AF3-43F4-A5A0-A8BB07E451CF}" dt="2025-01-21T14:12:17.511" v="114" actId="164"/>
          <ac:spMkLst>
            <pc:docMk/>
            <pc:sldMk cId="0" sldId="273"/>
            <ac:spMk id="264" creationId="{00000000-0000-0000-0000-000000000000}"/>
          </ac:spMkLst>
        </pc:spChg>
        <pc:spChg chg="mod">
          <ac:chgData name="Gu, Xiaofeng" userId="ab2c42ab-48b4-4edd-a896-b0601d2dab36" providerId="ADAL" clId="{34F9E3EC-2AF3-43F4-A5A0-A8BB07E451CF}" dt="2025-01-21T14:17:15.961" v="144" actId="108"/>
          <ac:spMkLst>
            <pc:docMk/>
            <pc:sldMk cId="0" sldId="273"/>
            <ac:spMk id="265" creationId="{00000000-0000-0000-0000-000000000000}"/>
          </ac:spMkLst>
        </pc:spChg>
        <pc:spChg chg="mod">
          <ac:chgData name="Gu, Xiaofeng" userId="ab2c42ab-48b4-4edd-a896-b0601d2dab36" providerId="ADAL" clId="{34F9E3EC-2AF3-43F4-A5A0-A8BB07E451CF}" dt="2025-01-21T14:12:17.511" v="114" actId="164"/>
          <ac:spMkLst>
            <pc:docMk/>
            <pc:sldMk cId="0" sldId="273"/>
            <ac:spMk id="266" creationId="{00000000-0000-0000-0000-000000000000}"/>
          </ac:spMkLst>
        </pc:spChg>
        <pc:spChg chg="mod">
          <ac:chgData name="Gu, Xiaofeng" userId="ab2c42ab-48b4-4edd-a896-b0601d2dab36" providerId="ADAL" clId="{34F9E3EC-2AF3-43F4-A5A0-A8BB07E451CF}" dt="2025-01-21T14:12:17.511" v="114" actId="164"/>
          <ac:spMkLst>
            <pc:docMk/>
            <pc:sldMk cId="0" sldId="273"/>
            <ac:spMk id="267" creationId="{00000000-0000-0000-0000-000000000000}"/>
          </ac:spMkLst>
        </pc:spChg>
        <pc:spChg chg="mod">
          <ac:chgData name="Gu, Xiaofeng" userId="ab2c42ab-48b4-4edd-a896-b0601d2dab36" providerId="ADAL" clId="{34F9E3EC-2AF3-43F4-A5A0-A8BB07E451CF}" dt="2025-01-21T14:12:17.511" v="114" actId="164"/>
          <ac:spMkLst>
            <pc:docMk/>
            <pc:sldMk cId="0" sldId="273"/>
            <ac:spMk id="268" creationId="{00000000-0000-0000-0000-000000000000}"/>
          </ac:spMkLst>
        </pc:spChg>
        <pc:spChg chg="mod">
          <ac:chgData name="Gu, Xiaofeng" userId="ab2c42ab-48b4-4edd-a896-b0601d2dab36" providerId="ADAL" clId="{34F9E3EC-2AF3-43F4-A5A0-A8BB07E451CF}" dt="2025-01-21T14:17:04.234" v="142" actId="207"/>
          <ac:spMkLst>
            <pc:docMk/>
            <pc:sldMk cId="0" sldId="273"/>
            <ac:spMk id="269" creationId="{00000000-0000-0000-0000-000000000000}"/>
          </ac:spMkLst>
        </pc:spChg>
        <pc:spChg chg="mod">
          <ac:chgData name="Gu, Xiaofeng" userId="ab2c42ab-48b4-4edd-a896-b0601d2dab36" providerId="ADAL" clId="{34F9E3EC-2AF3-43F4-A5A0-A8BB07E451CF}" dt="2025-01-21T14:13:09.818" v="121" actId="20577"/>
          <ac:spMkLst>
            <pc:docMk/>
            <pc:sldMk cId="0" sldId="273"/>
            <ac:spMk id="270" creationId="{00000000-0000-0000-0000-000000000000}"/>
          </ac:spMkLst>
        </pc:spChg>
        <pc:grpChg chg="add mod">
          <ac:chgData name="Gu, Xiaofeng" userId="ab2c42ab-48b4-4edd-a896-b0601d2dab36" providerId="ADAL" clId="{34F9E3EC-2AF3-43F4-A5A0-A8BB07E451CF}" dt="2025-01-21T14:11:44.914" v="107"/>
          <ac:grpSpMkLst>
            <pc:docMk/>
            <pc:sldMk cId="0" sldId="273"/>
            <ac:grpSpMk id="2" creationId="{A2BF08CC-522E-27C6-B4B9-773F607CF0AE}"/>
          </ac:grpSpMkLst>
        </pc:grpChg>
        <pc:grpChg chg="add mod">
          <ac:chgData name="Gu, Xiaofeng" userId="ab2c42ab-48b4-4edd-a896-b0601d2dab36" providerId="ADAL" clId="{34F9E3EC-2AF3-43F4-A5A0-A8BB07E451CF}" dt="2025-01-21T14:12:32.730" v="116" actId="1076"/>
          <ac:grpSpMkLst>
            <pc:docMk/>
            <pc:sldMk cId="0" sldId="273"/>
            <ac:grpSpMk id="5" creationId="{A87282AB-7CE2-8315-6007-BCDE6AD114D2}"/>
          </ac:grpSpMkLst>
        </pc:grpChg>
        <pc:grpChg chg="add mod">
          <ac:chgData name="Gu, Xiaofeng" userId="ab2c42ab-48b4-4edd-a896-b0601d2dab36" providerId="ADAL" clId="{34F9E3EC-2AF3-43F4-A5A0-A8BB07E451CF}" dt="2025-01-21T14:12:36.339" v="117" actId="1076"/>
          <ac:grpSpMkLst>
            <pc:docMk/>
            <pc:sldMk cId="0" sldId="273"/>
            <ac:grpSpMk id="6" creationId="{FBCFFCDD-3000-3EF9-D2AE-0232D2C7275B}"/>
          </ac:grpSpMkLst>
        </pc:grpChg>
      </pc:sldChg>
      <pc:sldChg chg="modSp add del">
        <pc:chgData name="Gu, Xiaofeng" userId="ab2c42ab-48b4-4edd-a896-b0601d2dab36" providerId="ADAL" clId="{34F9E3EC-2AF3-43F4-A5A0-A8BB07E451CF}" dt="2025-01-21T16:43:27.586" v="551" actId="47"/>
        <pc:sldMkLst>
          <pc:docMk/>
          <pc:sldMk cId="1185997000" sldId="274"/>
        </pc:sldMkLst>
        <pc:spChg chg="mod">
          <ac:chgData name="Gu, Xiaofeng" userId="ab2c42ab-48b4-4edd-a896-b0601d2dab36" providerId="ADAL" clId="{34F9E3EC-2AF3-43F4-A5A0-A8BB07E451CF}" dt="2025-01-21T16:32:36.197" v="455"/>
          <ac:spMkLst>
            <pc:docMk/>
            <pc:sldMk cId="1185997000" sldId="274"/>
            <ac:spMk id="4" creationId="{9D30D559-EEDD-8A1D-266F-F93A60CEAE1A}"/>
          </ac:spMkLst>
        </pc:spChg>
      </pc:sldChg>
      <pc:sldChg chg="addSp delSp modSp add del mod">
        <pc:chgData name="Gu, Xiaofeng" userId="ab2c42ab-48b4-4edd-a896-b0601d2dab36" providerId="ADAL" clId="{34F9E3EC-2AF3-43F4-A5A0-A8BB07E451CF}" dt="2025-01-21T18:46:01.889" v="677" actId="47"/>
        <pc:sldMkLst>
          <pc:docMk/>
          <pc:sldMk cId="1039645779" sldId="275"/>
        </pc:sldMkLst>
        <pc:spChg chg="mod">
          <ac:chgData name="Gu, Xiaofeng" userId="ab2c42ab-48b4-4edd-a896-b0601d2dab36" providerId="ADAL" clId="{34F9E3EC-2AF3-43F4-A5A0-A8BB07E451CF}" dt="2025-01-21T18:42:28.668" v="611"/>
          <ac:spMkLst>
            <pc:docMk/>
            <pc:sldMk cId="1039645779" sldId="275"/>
            <ac:spMk id="4" creationId="{D9A6245F-4F65-89A5-C972-104509294033}"/>
          </ac:spMkLst>
        </pc:spChg>
        <pc:spChg chg="add mod">
          <ac:chgData name="Gu, Xiaofeng" userId="ab2c42ab-48b4-4edd-a896-b0601d2dab36" providerId="ADAL" clId="{34F9E3EC-2AF3-43F4-A5A0-A8BB07E451CF}" dt="2025-01-21T18:42:43.507" v="614" actId="21"/>
          <ac:spMkLst>
            <pc:docMk/>
            <pc:sldMk cId="1039645779" sldId="275"/>
            <ac:spMk id="6" creationId="{2E88E993-693C-9408-F22C-76FC240E4CE9}"/>
          </ac:spMkLst>
        </pc:spChg>
        <pc:picChg chg="del mod modCrop">
          <ac:chgData name="Gu, Xiaofeng" userId="ab2c42ab-48b4-4edd-a896-b0601d2dab36" providerId="ADAL" clId="{34F9E3EC-2AF3-43F4-A5A0-A8BB07E451CF}" dt="2025-01-21T18:42:43.507" v="614" actId="21"/>
          <ac:picMkLst>
            <pc:docMk/>
            <pc:sldMk cId="1039645779" sldId="275"/>
            <ac:picMk id="5" creationId="{00413B2D-C18F-A033-9D02-BDBD6EF3FC58}"/>
          </ac:picMkLst>
        </pc:picChg>
      </pc:sldChg>
      <pc:sldChg chg="addSp delSp modSp add del mod">
        <pc:chgData name="Gu, Xiaofeng" userId="ab2c42ab-48b4-4edd-a896-b0601d2dab36" providerId="ADAL" clId="{34F9E3EC-2AF3-43F4-A5A0-A8BB07E451CF}" dt="2025-01-21T16:40:34.305" v="509" actId="47"/>
        <pc:sldMkLst>
          <pc:docMk/>
          <pc:sldMk cId="2529826349" sldId="276"/>
        </pc:sldMkLst>
        <pc:spChg chg="mod">
          <ac:chgData name="Gu, Xiaofeng" userId="ab2c42ab-48b4-4edd-a896-b0601d2dab36" providerId="ADAL" clId="{34F9E3EC-2AF3-43F4-A5A0-A8BB07E451CF}" dt="2025-01-21T16:39:48.818" v="500" actId="1076"/>
          <ac:spMkLst>
            <pc:docMk/>
            <pc:sldMk cId="2529826349" sldId="276"/>
            <ac:spMk id="3" creationId="{99A07DCF-7831-2F5D-75C6-4396CC7F5241}"/>
          </ac:spMkLst>
        </pc:spChg>
        <pc:spChg chg="mod">
          <ac:chgData name="Gu, Xiaofeng" userId="ab2c42ab-48b4-4edd-a896-b0601d2dab36" providerId="ADAL" clId="{34F9E3EC-2AF3-43F4-A5A0-A8BB07E451CF}" dt="2025-01-21T16:33:40.969" v="459"/>
          <ac:spMkLst>
            <pc:docMk/>
            <pc:sldMk cId="2529826349" sldId="276"/>
            <ac:spMk id="4" creationId="{2165AC7D-42A7-A8E9-81D3-D41745312156}"/>
          </ac:spMkLst>
        </pc:spChg>
        <pc:spChg chg="add del">
          <ac:chgData name="Gu, Xiaofeng" userId="ab2c42ab-48b4-4edd-a896-b0601d2dab36" providerId="ADAL" clId="{34F9E3EC-2AF3-43F4-A5A0-A8BB07E451CF}" dt="2025-01-21T16:39:55.492" v="502" actId="21"/>
          <ac:spMkLst>
            <pc:docMk/>
            <pc:sldMk cId="2529826349" sldId="276"/>
            <ac:spMk id="13" creationId="{21E77D4C-E461-35B1-2E49-1AA1EB6B2648}"/>
          </ac:spMkLst>
        </pc:spChg>
        <pc:spChg chg="add del">
          <ac:chgData name="Gu, Xiaofeng" userId="ab2c42ab-48b4-4edd-a896-b0601d2dab36" providerId="ADAL" clId="{34F9E3EC-2AF3-43F4-A5A0-A8BB07E451CF}" dt="2025-01-21T16:39:55.492" v="502" actId="21"/>
          <ac:spMkLst>
            <pc:docMk/>
            <pc:sldMk cId="2529826349" sldId="276"/>
            <ac:spMk id="14" creationId="{F77D13B3-3973-38BC-7AB2-0322FB00EF36}"/>
          </ac:spMkLst>
        </pc:spChg>
        <pc:picChg chg="add del">
          <ac:chgData name="Gu, Xiaofeng" userId="ab2c42ab-48b4-4edd-a896-b0601d2dab36" providerId="ADAL" clId="{34F9E3EC-2AF3-43F4-A5A0-A8BB07E451CF}" dt="2025-01-21T16:39:55.492" v="502" actId="21"/>
          <ac:picMkLst>
            <pc:docMk/>
            <pc:sldMk cId="2529826349" sldId="276"/>
            <ac:picMk id="6" creationId="{3BFA3BDB-FB84-A357-A668-814385D9209C}"/>
          </ac:picMkLst>
        </pc:picChg>
        <pc:picChg chg="add del">
          <ac:chgData name="Gu, Xiaofeng" userId="ab2c42ab-48b4-4edd-a896-b0601d2dab36" providerId="ADAL" clId="{34F9E3EC-2AF3-43F4-A5A0-A8BB07E451CF}" dt="2025-01-21T16:39:55.492" v="502" actId="21"/>
          <ac:picMkLst>
            <pc:docMk/>
            <pc:sldMk cId="2529826349" sldId="276"/>
            <ac:picMk id="8" creationId="{6AD6533E-EF01-02D1-CB40-15F4D4FC13DB}"/>
          </ac:picMkLst>
        </pc:picChg>
      </pc:sldChg>
      <pc:sldChg chg="addSp delSp modSp add del mod">
        <pc:chgData name="Gu, Xiaofeng" userId="ab2c42ab-48b4-4edd-a896-b0601d2dab36" providerId="ADAL" clId="{34F9E3EC-2AF3-43F4-A5A0-A8BB07E451CF}" dt="2025-01-21T16:43:25.960" v="550" actId="47"/>
        <pc:sldMkLst>
          <pc:docMk/>
          <pc:sldMk cId="975102506" sldId="277"/>
        </pc:sldMkLst>
        <pc:spChg chg="mod">
          <ac:chgData name="Gu, Xiaofeng" userId="ab2c42ab-48b4-4edd-a896-b0601d2dab36" providerId="ADAL" clId="{34F9E3EC-2AF3-43F4-A5A0-A8BB07E451CF}" dt="2025-01-21T16:41:24.513" v="510"/>
          <ac:spMkLst>
            <pc:docMk/>
            <pc:sldMk cId="975102506" sldId="277"/>
            <ac:spMk id="4" creationId="{B558522A-2504-2815-5D86-2F09CD6BAC4B}"/>
          </ac:spMkLst>
        </pc:spChg>
        <pc:spChg chg="add del mod">
          <ac:chgData name="Gu, Xiaofeng" userId="ab2c42ab-48b4-4edd-a896-b0601d2dab36" providerId="ADAL" clId="{34F9E3EC-2AF3-43F4-A5A0-A8BB07E451CF}" dt="2025-01-21T16:41:56.905" v="517" actId="478"/>
          <ac:spMkLst>
            <pc:docMk/>
            <pc:sldMk cId="975102506" sldId="277"/>
            <ac:spMk id="6" creationId="{8B36D73E-4C2F-2BA2-2F81-7B4546C7E3AD}"/>
          </ac:spMkLst>
        </pc:spChg>
        <pc:spChg chg="del">
          <ac:chgData name="Gu, Xiaofeng" userId="ab2c42ab-48b4-4edd-a896-b0601d2dab36" providerId="ADAL" clId="{34F9E3EC-2AF3-43F4-A5A0-A8BB07E451CF}" dt="2025-01-21T16:41:59.893" v="518" actId="21"/>
          <ac:spMkLst>
            <pc:docMk/>
            <pc:sldMk cId="975102506" sldId="277"/>
            <ac:spMk id="11" creationId="{7EB5E8B9-19B5-FC4A-DA5A-7FB46D94B64D}"/>
          </ac:spMkLst>
        </pc:spChg>
        <pc:picChg chg="del">
          <ac:chgData name="Gu, Xiaofeng" userId="ab2c42ab-48b4-4edd-a896-b0601d2dab36" providerId="ADAL" clId="{34F9E3EC-2AF3-43F4-A5A0-A8BB07E451CF}" dt="2025-01-21T16:41:30.633" v="511" actId="21"/>
          <ac:picMkLst>
            <pc:docMk/>
            <pc:sldMk cId="975102506" sldId="277"/>
            <ac:picMk id="5" creationId="{2EBF65CB-3991-EE0C-045F-215B64B95DD1}"/>
          </ac:picMkLst>
        </pc:picChg>
      </pc:sldChg>
      <pc:sldChg chg="addSp delSp modSp add del mod">
        <pc:chgData name="Gu, Xiaofeng" userId="ab2c42ab-48b4-4edd-a896-b0601d2dab36" providerId="ADAL" clId="{34F9E3EC-2AF3-43F4-A5A0-A8BB07E451CF}" dt="2025-01-21T16:43:29.549" v="552" actId="47"/>
        <pc:sldMkLst>
          <pc:docMk/>
          <pc:sldMk cId="737715073" sldId="278"/>
        </pc:sldMkLst>
        <pc:spChg chg="mod">
          <ac:chgData name="Gu, Xiaofeng" userId="ab2c42ab-48b4-4edd-a896-b0601d2dab36" providerId="ADAL" clId="{34F9E3EC-2AF3-43F4-A5A0-A8BB07E451CF}" dt="2025-01-21T16:31:56.852" v="454"/>
          <ac:spMkLst>
            <pc:docMk/>
            <pc:sldMk cId="737715073" sldId="278"/>
            <ac:spMk id="4" creationId="{93A9D751-91E6-B836-D8B2-72E8500F2316}"/>
          </ac:spMkLst>
        </pc:spChg>
        <pc:spChg chg="add mod">
          <ac:chgData name="Gu, Xiaofeng" userId="ab2c42ab-48b4-4edd-a896-b0601d2dab36" providerId="ADAL" clId="{34F9E3EC-2AF3-43F4-A5A0-A8BB07E451CF}" dt="2025-01-21T16:43:07.136" v="544" actId="21"/>
          <ac:spMkLst>
            <pc:docMk/>
            <pc:sldMk cId="737715073" sldId="278"/>
            <ac:spMk id="6" creationId="{D476D559-4C84-F9FF-6425-A6F70A19D842}"/>
          </ac:spMkLst>
        </pc:spChg>
        <pc:picChg chg="del">
          <ac:chgData name="Gu, Xiaofeng" userId="ab2c42ab-48b4-4edd-a896-b0601d2dab36" providerId="ADAL" clId="{34F9E3EC-2AF3-43F4-A5A0-A8BB07E451CF}" dt="2025-01-21T16:43:07.136" v="544" actId="21"/>
          <ac:picMkLst>
            <pc:docMk/>
            <pc:sldMk cId="737715073" sldId="278"/>
            <ac:picMk id="5" creationId="{2B6468AF-9F69-8408-1278-25156CAB11A9}"/>
          </ac:picMkLst>
        </pc:picChg>
      </pc:sldChg>
      <pc:sldChg chg="addSp delSp modSp add mod">
        <pc:chgData name="Gu, Xiaofeng" userId="ab2c42ab-48b4-4edd-a896-b0601d2dab36" providerId="ADAL" clId="{34F9E3EC-2AF3-43F4-A5A0-A8BB07E451CF}" dt="2025-01-21T18:48:34.156" v="715" actId="1076"/>
        <pc:sldMkLst>
          <pc:docMk/>
          <pc:sldMk cId="2018576598" sldId="279"/>
        </pc:sldMkLst>
        <pc:spChg chg="del mod">
          <ac:chgData name="Gu, Xiaofeng" userId="ab2c42ab-48b4-4edd-a896-b0601d2dab36" providerId="ADAL" clId="{34F9E3EC-2AF3-43F4-A5A0-A8BB07E451CF}" dt="2025-01-21T18:48:24.775" v="713" actId="478"/>
          <ac:spMkLst>
            <pc:docMk/>
            <pc:sldMk cId="2018576598" sldId="279"/>
            <ac:spMk id="2" creationId="{691FF4D0-40D0-72F7-43FF-3713248244F5}"/>
          </ac:spMkLst>
        </pc:spChg>
        <pc:spChg chg="mod">
          <ac:chgData name="Gu, Xiaofeng" userId="ab2c42ab-48b4-4edd-a896-b0601d2dab36" providerId="ADAL" clId="{34F9E3EC-2AF3-43F4-A5A0-A8BB07E451CF}" dt="2025-01-21T18:48:34.156" v="715" actId="1076"/>
          <ac:spMkLst>
            <pc:docMk/>
            <pc:sldMk cId="2018576598" sldId="279"/>
            <ac:spMk id="3" creationId="{B4E5E239-DE2D-CCA6-F2AF-A0E507D615FD}"/>
          </ac:spMkLst>
        </pc:spChg>
        <pc:spChg chg="mod">
          <ac:chgData name="Gu, Xiaofeng" userId="ab2c42ab-48b4-4edd-a896-b0601d2dab36" providerId="ADAL" clId="{34F9E3EC-2AF3-43F4-A5A0-A8BB07E451CF}" dt="2025-01-21T16:34:57.003" v="466"/>
          <ac:spMkLst>
            <pc:docMk/>
            <pc:sldMk cId="2018576598" sldId="279"/>
            <ac:spMk id="4" creationId="{207583F3-4B32-E38F-95DD-6014BB41DA2F}"/>
          </ac:spMkLst>
        </pc:spChg>
        <pc:spChg chg="mod">
          <ac:chgData name="Gu, Xiaofeng" userId="ab2c42ab-48b4-4edd-a896-b0601d2dab36" providerId="ADAL" clId="{34F9E3EC-2AF3-43F4-A5A0-A8BB07E451CF}" dt="2025-01-21T16:43:43.265" v="554"/>
          <ac:spMkLst>
            <pc:docMk/>
            <pc:sldMk cId="2018576598" sldId="279"/>
            <ac:spMk id="6" creationId="{D2F51C9F-22B0-15F6-D61A-38A7F6B36B5F}"/>
          </ac:spMkLst>
        </pc:spChg>
        <pc:spChg chg="mod">
          <ac:chgData name="Gu, Xiaofeng" userId="ab2c42ab-48b4-4edd-a896-b0601d2dab36" providerId="ADAL" clId="{34F9E3EC-2AF3-43F4-A5A0-A8BB07E451CF}" dt="2025-01-21T16:44:04.887" v="580" actId="20577"/>
          <ac:spMkLst>
            <pc:docMk/>
            <pc:sldMk cId="2018576598" sldId="279"/>
            <ac:spMk id="7" creationId="{6208C281-1AAB-FDFA-63FF-B85D3CD102DC}"/>
          </ac:spMkLst>
        </pc:spChg>
        <pc:spChg chg="add del mod">
          <ac:chgData name="Gu, Xiaofeng" userId="ab2c42ab-48b4-4edd-a896-b0601d2dab36" providerId="ADAL" clId="{34F9E3EC-2AF3-43F4-A5A0-A8BB07E451CF}" dt="2025-01-21T18:48:29.263" v="714" actId="478"/>
          <ac:spMkLst>
            <pc:docMk/>
            <pc:sldMk cId="2018576598" sldId="279"/>
            <ac:spMk id="9" creationId="{F96B5584-6B8E-3A05-B1D5-1B2683685E7A}"/>
          </ac:spMkLst>
        </pc:spChg>
        <pc:grpChg chg="add mod">
          <ac:chgData name="Gu, Xiaofeng" userId="ab2c42ab-48b4-4edd-a896-b0601d2dab36" providerId="ADAL" clId="{34F9E3EC-2AF3-43F4-A5A0-A8BB07E451CF}" dt="2025-01-21T16:43:43.265" v="554"/>
          <ac:grpSpMkLst>
            <pc:docMk/>
            <pc:sldMk cId="2018576598" sldId="279"/>
            <ac:grpSpMk id="5" creationId="{92D4CC1F-C9CE-613C-707C-4344F685F0BC}"/>
          </ac:grpSpMkLst>
        </pc:grpChg>
      </pc:sldChg>
      <pc:sldChg chg="addSp delSp modSp add mod ord">
        <pc:chgData name="Gu, Xiaofeng" userId="ab2c42ab-48b4-4edd-a896-b0601d2dab36" providerId="ADAL" clId="{34F9E3EC-2AF3-43F4-A5A0-A8BB07E451CF}" dt="2025-01-21T14:17:38.881" v="149" actId="20577"/>
        <pc:sldMkLst>
          <pc:docMk/>
          <pc:sldMk cId="2504835633" sldId="378"/>
        </pc:sldMkLst>
        <pc:spChg chg="mod">
          <ac:chgData name="Gu, Xiaofeng" userId="ab2c42ab-48b4-4edd-a896-b0601d2dab36" providerId="ADAL" clId="{34F9E3EC-2AF3-43F4-A5A0-A8BB07E451CF}" dt="2025-01-21T14:10:47.877" v="96" actId="1076"/>
          <ac:spMkLst>
            <pc:docMk/>
            <pc:sldMk cId="2504835633" sldId="378"/>
            <ac:spMk id="3" creationId="{05576C46-4A22-4523-B3EF-8B98CF4A0C71}"/>
          </ac:spMkLst>
        </pc:spChg>
        <pc:spChg chg="mod">
          <ac:chgData name="Gu, Xiaofeng" userId="ab2c42ab-48b4-4edd-a896-b0601d2dab36" providerId="ADAL" clId="{34F9E3EC-2AF3-43F4-A5A0-A8BB07E451CF}" dt="2025-01-21T14:10:49.932" v="97" actId="1076"/>
          <ac:spMkLst>
            <pc:docMk/>
            <pc:sldMk cId="2504835633" sldId="378"/>
            <ac:spMk id="6" creationId="{634252D5-0343-D417-A12A-AFE6C1883BE5}"/>
          </ac:spMkLst>
        </pc:spChg>
        <pc:spChg chg="mod">
          <ac:chgData name="Gu, Xiaofeng" userId="ab2c42ab-48b4-4edd-a896-b0601d2dab36" providerId="ADAL" clId="{34F9E3EC-2AF3-43F4-A5A0-A8BB07E451CF}" dt="2025-01-21T14:10:54.699" v="98" actId="1076"/>
          <ac:spMkLst>
            <pc:docMk/>
            <pc:sldMk cId="2504835633" sldId="378"/>
            <ac:spMk id="7" creationId="{6E2926C4-6B91-463E-B2CA-FCE5923FF81B}"/>
          </ac:spMkLst>
        </pc:spChg>
        <pc:spChg chg="mod">
          <ac:chgData name="Gu, Xiaofeng" userId="ab2c42ab-48b4-4edd-a896-b0601d2dab36" providerId="ADAL" clId="{34F9E3EC-2AF3-43F4-A5A0-A8BB07E451CF}" dt="2025-01-21T14:10:41.282" v="93" actId="1076"/>
          <ac:spMkLst>
            <pc:docMk/>
            <pc:sldMk cId="2504835633" sldId="378"/>
            <ac:spMk id="10" creationId="{995C9B06-B6F7-9644-FFC9-4A725062D016}"/>
          </ac:spMkLst>
        </pc:spChg>
        <pc:spChg chg="add del mod">
          <ac:chgData name="Gu, Xiaofeng" userId="ab2c42ab-48b4-4edd-a896-b0601d2dab36" providerId="ADAL" clId="{34F9E3EC-2AF3-43F4-A5A0-A8BB07E451CF}" dt="2025-01-21T14:05:36.157" v="28"/>
          <ac:spMkLst>
            <pc:docMk/>
            <pc:sldMk cId="2504835633" sldId="378"/>
            <ac:spMk id="13" creationId="{DEA64866-B367-6117-AEC6-D41450BBF5D9}"/>
          </ac:spMkLst>
        </pc:spChg>
        <pc:spChg chg="mod">
          <ac:chgData name="Gu, Xiaofeng" userId="ab2c42ab-48b4-4edd-a896-b0601d2dab36" providerId="ADAL" clId="{34F9E3EC-2AF3-43F4-A5A0-A8BB07E451CF}" dt="2025-01-21T14:09:26.342" v="84"/>
          <ac:spMkLst>
            <pc:docMk/>
            <pc:sldMk cId="2504835633" sldId="378"/>
            <ac:spMk id="15" creationId="{47C07974-5AF2-3670-AC18-BDA5DEBBF9E6}"/>
          </ac:spMkLst>
        </pc:spChg>
        <pc:spChg chg="mod">
          <ac:chgData name="Gu, Xiaofeng" userId="ab2c42ab-48b4-4edd-a896-b0601d2dab36" providerId="ADAL" clId="{34F9E3EC-2AF3-43F4-A5A0-A8BB07E451CF}" dt="2025-01-21T14:17:38.881" v="149" actId="20577"/>
          <ac:spMkLst>
            <pc:docMk/>
            <pc:sldMk cId="2504835633" sldId="378"/>
            <ac:spMk id="16" creationId="{2D1955D1-26AA-90B5-A2D2-555C29E49328}"/>
          </ac:spMkLst>
        </pc:spChg>
        <pc:spChg chg="del mod">
          <ac:chgData name="Gu, Xiaofeng" userId="ab2c42ab-48b4-4edd-a896-b0601d2dab36" providerId="ADAL" clId="{34F9E3EC-2AF3-43F4-A5A0-A8BB07E451CF}" dt="2025-01-21T14:09:34.304" v="86" actId="478"/>
          <ac:spMkLst>
            <pc:docMk/>
            <pc:sldMk cId="2504835633" sldId="378"/>
            <ac:spMk id="19" creationId="{F3D18B04-34F3-4A4C-8ED0-24567F8ABF91}"/>
          </ac:spMkLst>
        </pc:spChg>
        <pc:grpChg chg="add mod">
          <ac:chgData name="Gu, Xiaofeng" userId="ab2c42ab-48b4-4edd-a896-b0601d2dab36" providerId="ADAL" clId="{34F9E3EC-2AF3-43F4-A5A0-A8BB07E451CF}" dt="2025-01-21T14:09:26.342" v="84"/>
          <ac:grpSpMkLst>
            <pc:docMk/>
            <pc:sldMk cId="2504835633" sldId="378"/>
            <ac:grpSpMk id="14" creationId="{6638FD2A-8C63-A21F-6D09-FDCCAAAC9082}"/>
          </ac:grpSpMkLst>
        </pc:grpChg>
        <pc:picChg chg="mod">
          <ac:chgData name="Gu, Xiaofeng" userId="ab2c42ab-48b4-4edd-a896-b0601d2dab36" providerId="ADAL" clId="{34F9E3EC-2AF3-43F4-A5A0-A8BB07E451CF}" dt="2025-01-21T14:10:45.307" v="95" actId="1076"/>
          <ac:picMkLst>
            <pc:docMk/>
            <pc:sldMk cId="2504835633" sldId="378"/>
            <ac:picMk id="4" creationId="{3E8EF3CC-7415-AF99-C0A0-43B0BA5B73C1}"/>
          </ac:picMkLst>
        </pc:picChg>
        <pc:picChg chg="mod">
          <ac:chgData name="Gu, Xiaofeng" userId="ab2c42ab-48b4-4edd-a896-b0601d2dab36" providerId="ADAL" clId="{34F9E3EC-2AF3-43F4-A5A0-A8BB07E451CF}" dt="2025-01-21T14:10:43.291" v="94" actId="1076"/>
          <ac:picMkLst>
            <pc:docMk/>
            <pc:sldMk cId="2504835633" sldId="378"/>
            <ac:picMk id="5" creationId="{3E38CF0B-FDEC-DBCE-D841-2F8556A531AB}"/>
          </ac:picMkLst>
        </pc:picChg>
      </pc:sldChg>
      <pc:sldChg chg="modSp mod">
        <pc:chgData name="Gu, Xiaofeng" userId="ab2c42ab-48b4-4edd-a896-b0601d2dab36" providerId="ADAL" clId="{34F9E3EC-2AF3-43F4-A5A0-A8BB07E451CF}" dt="2025-01-21T15:47:35.786" v="395" actId="1076"/>
        <pc:sldMkLst>
          <pc:docMk/>
          <pc:sldMk cId="2464061496" sldId="408"/>
        </pc:sldMkLst>
        <pc:spChg chg="mod">
          <ac:chgData name="Gu, Xiaofeng" userId="ab2c42ab-48b4-4edd-a896-b0601d2dab36" providerId="ADAL" clId="{34F9E3EC-2AF3-43F4-A5A0-A8BB07E451CF}" dt="2025-01-21T15:47:08.027" v="394" actId="207"/>
          <ac:spMkLst>
            <pc:docMk/>
            <pc:sldMk cId="2464061496" sldId="408"/>
            <ac:spMk id="2" creationId="{2C7C7EDD-58D4-2797-1795-F870156DB10B}"/>
          </ac:spMkLst>
        </pc:spChg>
        <pc:spChg chg="mod">
          <ac:chgData name="Gu, Xiaofeng" userId="ab2c42ab-48b4-4edd-a896-b0601d2dab36" providerId="ADAL" clId="{34F9E3EC-2AF3-43F4-A5A0-A8BB07E451CF}" dt="2025-01-21T15:47:35.786" v="395" actId="1076"/>
          <ac:spMkLst>
            <pc:docMk/>
            <pc:sldMk cId="2464061496" sldId="408"/>
            <ac:spMk id="7" creationId="{FBD4103D-61F9-06BE-3246-65FD88721A80}"/>
          </ac:spMkLst>
        </pc:spChg>
        <pc:spChg chg="mod">
          <ac:chgData name="Gu, Xiaofeng" userId="ab2c42ab-48b4-4edd-a896-b0601d2dab36" providerId="ADAL" clId="{34F9E3EC-2AF3-43F4-A5A0-A8BB07E451CF}" dt="2025-01-21T15:46:48.418" v="393" actId="20577"/>
          <ac:spMkLst>
            <pc:docMk/>
            <pc:sldMk cId="2464061496" sldId="408"/>
            <ac:spMk id="19" creationId="{F3D18B04-34F3-4A4C-8ED0-24567F8ABF91}"/>
          </ac:spMkLst>
        </pc:spChg>
      </pc:sldChg>
      <pc:sldChg chg="modSp mod">
        <pc:chgData name="Gu, Xiaofeng" userId="ab2c42ab-48b4-4edd-a896-b0601d2dab36" providerId="ADAL" clId="{34F9E3EC-2AF3-43F4-A5A0-A8BB07E451CF}" dt="2025-01-21T15:46:44.835" v="390" actId="20577"/>
        <pc:sldMkLst>
          <pc:docMk/>
          <pc:sldMk cId="3726639071" sldId="417"/>
        </pc:sldMkLst>
        <pc:spChg chg="mod">
          <ac:chgData name="Gu, Xiaofeng" userId="ab2c42ab-48b4-4edd-a896-b0601d2dab36" providerId="ADAL" clId="{34F9E3EC-2AF3-43F4-A5A0-A8BB07E451CF}" dt="2025-01-21T15:46:44.835" v="390" actId="20577"/>
          <ac:spMkLst>
            <pc:docMk/>
            <pc:sldMk cId="3726639071" sldId="417"/>
            <ac:spMk id="19" creationId="{F3D18B04-34F3-4A4C-8ED0-24567F8ABF91}"/>
          </ac:spMkLst>
        </pc:spChg>
      </pc:sldChg>
      <pc:sldChg chg="delSp modSp add del mod">
        <pc:chgData name="Gu, Xiaofeng" userId="ab2c42ab-48b4-4edd-a896-b0601d2dab36" providerId="ADAL" clId="{34F9E3EC-2AF3-43F4-A5A0-A8BB07E451CF}" dt="2025-01-21T15:16:58.435" v="303" actId="47"/>
        <pc:sldMkLst>
          <pc:docMk/>
          <pc:sldMk cId="2387411297" sldId="418"/>
        </pc:sldMkLst>
        <pc:spChg chg="mod">
          <ac:chgData name="Gu, Xiaofeng" userId="ab2c42ab-48b4-4edd-a896-b0601d2dab36" providerId="ADAL" clId="{34F9E3EC-2AF3-43F4-A5A0-A8BB07E451CF}" dt="2025-01-21T14:30:38.588" v="180"/>
          <ac:spMkLst>
            <pc:docMk/>
            <pc:sldMk cId="2387411297" sldId="418"/>
            <ac:spMk id="4" creationId="{44D153C9-B6EC-5440-87A3-9DCF9B76E78F}"/>
          </ac:spMkLst>
        </pc:spChg>
        <pc:picChg chg="del">
          <ac:chgData name="Gu, Xiaofeng" userId="ab2c42ab-48b4-4edd-a896-b0601d2dab36" providerId="ADAL" clId="{34F9E3EC-2AF3-43F4-A5A0-A8BB07E451CF}" dt="2025-01-21T15:14:40.572" v="277" actId="21"/>
          <ac:picMkLst>
            <pc:docMk/>
            <pc:sldMk cId="2387411297" sldId="418"/>
            <ac:picMk id="5" creationId="{C21AE33D-5509-A214-9D4E-3E7BD2979239}"/>
          </ac:picMkLst>
        </pc:picChg>
      </pc:sldChg>
      <pc:sldChg chg="modSp add mod">
        <pc:chgData name="Gu, Xiaofeng" userId="ab2c42ab-48b4-4edd-a896-b0601d2dab36" providerId="ADAL" clId="{34F9E3EC-2AF3-43F4-A5A0-A8BB07E451CF}" dt="2025-01-21T15:53:55.430" v="425" actId="20577"/>
        <pc:sldMkLst>
          <pc:docMk/>
          <pc:sldMk cId="4194937927" sldId="418"/>
        </pc:sldMkLst>
        <pc:spChg chg="mod">
          <ac:chgData name="Gu, Xiaofeng" userId="ab2c42ab-48b4-4edd-a896-b0601d2dab36" providerId="ADAL" clId="{34F9E3EC-2AF3-43F4-A5A0-A8BB07E451CF}" dt="2025-01-21T15:53:55.430" v="425" actId="20577"/>
          <ac:spMkLst>
            <pc:docMk/>
            <pc:sldMk cId="4194937927" sldId="418"/>
            <ac:spMk id="4" creationId="{4DE10B1D-8A2B-9581-7318-477F1A3B2A77}"/>
          </ac:spMkLst>
        </pc:spChg>
      </pc:sldChg>
      <pc:sldChg chg="addSp delSp modSp add del mod">
        <pc:chgData name="Gu, Xiaofeng" userId="ab2c42ab-48b4-4edd-a896-b0601d2dab36" providerId="ADAL" clId="{34F9E3EC-2AF3-43F4-A5A0-A8BB07E451CF}" dt="2025-01-21T21:50:38.481" v="1928" actId="2696"/>
        <pc:sldMkLst>
          <pc:docMk/>
          <pc:sldMk cId="1261001494" sldId="419"/>
        </pc:sldMkLst>
        <pc:spChg chg="del">
          <ac:chgData name="Gu, Xiaofeng" userId="ab2c42ab-48b4-4edd-a896-b0601d2dab36" providerId="ADAL" clId="{34F9E3EC-2AF3-43F4-A5A0-A8BB07E451CF}" dt="2025-01-21T19:14:52.375" v="1210" actId="478"/>
          <ac:spMkLst>
            <pc:docMk/>
            <pc:sldMk cId="1261001494" sldId="419"/>
            <ac:spMk id="2" creationId="{BE5A50FB-44F3-6846-8C26-F8681D4BFFB3}"/>
          </ac:spMkLst>
        </pc:spChg>
        <pc:spChg chg="mod">
          <ac:chgData name="Gu, Xiaofeng" userId="ab2c42ab-48b4-4edd-a896-b0601d2dab36" providerId="ADAL" clId="{34F9E3EC-2AF3-43F4-A5A0-A8BB07E451CF}" dt="2025-01-21T15:54:49.384" v="426"/>
          <ac:spMkLst>
            <pc:docMk/>
            <pc:sldMk cId="1261001494" sldId="419"/>
            <ac:spMk id="4" creationId="{44D153C9-B6EC-5440-87A3-9DCF9B76E78F}"/>
          </ac:spMkLst>
        </pc:spChg>
        <pc:spChg chg="add del mod">
          <ac:chgData name="Gu, Xiaofeng" userId="ab2c42ab-48b4-4edd-a896-b0601d2dab36" providerId="ADAL" clId="{34F9E3EC-2AF3-43F4-A5A0-A8BB07E451CF}" dt="2025-01-21T19:14:53.458" v="1211" actId="478"/>
          <ac:spMkLst>
            <pc:docMk/>
            <pc:sldMk cId="1261001494" sldId="419"/>
            <ac:spMk id="5" creationId="{04ED645B-166A-882B-445C-789A3E5A035D}"/>
          </ac:spMkLst>
        </pc:spChg>
        <pc:spChg chg="mod">
          <ac:chgData name="Gu, Xiaofeng" userId="ab2c42ab-48b4-4edd-a896-b0601d2dab36" providerId="ADAL" clId="{34F9E3EC-2AF3-43F4-A5A0-A8BB07E451CF}" dt="2025-01-21T21:49:11.400" v="1925" actId="20577"/>
          <ac:spMkLst>
            <pc:docMk/>
            <pc:sldMk cId="1261001494" sldId="419"/>
            <ac:spMk id="7" creationId="{84BED499-6ED4-F54A-8BC4-75AB617CA064}"/>
          </ac:spMkLst>
        </pc:spChg>
        <pc:spChg chg="add mod">
          <ac:chgData name="Gu, Xiaofeng" userId="ab2c42ab-48b4-4edd-a896-b0601d2dab36" providerId="ADAL" clId="{34F9E3EC-2AF3-43F4-A5A0-A8BB07E451CF}" dt="2025-01-21T21:49:27.408" v="1926" actId="164"/>
          <ac:spMkLst>
            <pc:docMk/>
            <pc:sldMk cId="1261001494" sldId="419"/>
            <ac:spMk id="8" creationId="{84BED499-6ED4-F54A-8BC4-75AB617CA064}"/>
          </ac:spMkLst>
        </pc:spChg>
        <pc:spChg chg="add mod">
          <ac:chgData name="Gu, Xiaofeng" userId="ab2c42ab-48b4-4edd-a896-b0601d2dab36" providerId="ADAL" clId="{34F9E3EC-2AF3-43F4-A5A0-A8BB07E451CF}" dt="2025-01-21T19:17:02.480" v="1255"/>
          <ac:spMkLst>
            <pc:docMk/>
            <pc:sldMk cId="1261001494" sldId="419"/>
            <ac:spMk id="10" creationId="{C3FE8C7A-DE37-A41F-BBB0-677227989B51}"/>
          </ac:spMkLst>
        </pc:spChg>
        <pc:spChg chg="mod">
          <ac:chgData name="Gu, Xiaofeng" userId="ab2c42ab-48b4-4edd-a896-b0601d2dab36" providerId="ADAL" clId="{34F9E3EC-2AF3-43F4-A5A0-A8BB07E451CF}" dt="2025-01-21T19:17:12.603" v="1256"/>
          <ac:spMkLst>
            <pc:docMk/>
            <pc:sldMk cId="1261001494" sldId="419"/>
            <ac:spMk id="12" creationId="{791232C5-07DA-30D7-8973-E4816BDD1A53}"/>
          </ac:spMkLst>
        </pc:spChg>
        <pc:spChg chg="mod">
          <ac:chgData name="Gu, Xiaofeng" userId="ab2c42ab-48b4-4edd-a896-b0601d2dab36" providerId="ADAL" clId="{34F9E3EC-2AF3-43F4-A5A0-A8BB07E451CF}" dt="2025-01-21T19:17:25.163" v="1268" actId="20577"/>
          <ac:spMkLst>
            <pc:docMk/>
            <pc:sldMk cId="1261001494" sldId="419"/>
            <ac:spMk id="13" creationId="{31591181-76C1-B250-3F22-9F1787060658}"/>
          </ac:spMkLst>
        </pc:spChg>
        <pc:grpChg chg="add mod">
          <ac:chgData name="Gu, Xiaofeng" userId="ab2c42ab-48b4-4edd-a896-b0601d2dab36" providerId="ADAL" clId="{34F9E3EC-2AF3-43F4-A5A0-A8BB07E451CF}" dt="2025-01-21T21:49:44.119" v="1927" actId="1076"/>
          <ac:grpSpMkLst>
            <pc:docMk/>
            <pc:sldMk cId="1261001494" sldId="419"/>
            <ac:grpSpMk id="2" creationId="{6E820D90-103C-3C56-D41A-55F53C08E8FB}"/>
          </ac:grpSpMkLst>
        </pc:grpChg>
        <pc:grpChg chg="add mod">
          <ac:chgData name="Gu, Xiaofeng" userId="ab2c42ab-48b4-4edd-a896-b0601d2dab36" providerId="ADAL" clId="{34F9E3EC-2AF3-43F4-A5A0-A8BB07E451CF}" dt="2025-01-21T19:17:12.603" v="1256"/>
          <ac:grpSpMkLst>
            <pc:docMk/>
            <pc:sldMk cId="1261001494" sldId="419"/>
            <ac:grpSpMk id="11" creationId="{8689B35E-890B-727F-3589-BFFC662218CD}"/>
          </ac:grpSpMkLst>
        </pc:grpChg>
        <pc:picChg chg="mod">
          <ac:chgData name="Gu, Xiaofeng" userId="ab2c42ab-48b4-4edd-a896-b0601d2dab36" providerId="ADAL" clId="{34F9E3EC-2AF3-43F4-A5A0-A8BB07E451CF}" dt="2025-01-21T19:17:39.003" v="1271" actId="14100"/>
          <ac:picMkLst>
            <pc:docMk/>
            <pc:sldMk cId="1261001494" sldId="419"/>
            <ac:picMk id="6" creationId="{7100F442-0A5B-06C6-1FE8-F8B27F7BDDD2}"/>
          </ac:picMkLst>
        </pc:picChg>
        <pc:picChg chg="add mod">
          <ac:chgData name="Gu, Xiaofeng" userId="ab2c42ab-48b4-4edd-a896-b0601d2dab36" providerId="ADAL" clId="{34F9E3EC-2AF3-43F4-A5A0-A8BB07E451CF}" dt="2025-01-21T21:49:27.408" v="1926" actId="164"/>
          <ac:picMkLst>
            <pc:docMk/>
            <pc:sldMk cId="1261001494" sldId="419"/>
            <ac:picMk id="9" creationId="{A1C3B3F8-E973-896A-661F-E3F1EB0362F4}"/>
          </ac:picMkLst>
        </pc:picChg>
      </pc:sldChg>
      <pc:sldChg chg="addSp delSp modSp add del mod">
        <pc:chgData name="Gu, Xiaofeng" userId="ab2c42ab-48b4-4edd-a896-b0601d2dab36" providerId="ADAL" clId="{34F9E3EC-2AF3-43F4-A5A0-A8BB07E451CF}" dt="2025-01-21T19:16:50.435" v="1254" actId="47"/>
        <pc:sldMkLst>
          <pc:docMk/>
          <pc:sldMk cId="988547008" sldId="420"/>
        </pc:sldMkLst>
        <pc:spChg chg="mod">
          <ac:chgData name="Gu, Xiaofeng" userId="ab2c42ab-48b4-4edd-a896-b0601d2dab36" providerId="ADAL" clId="{34F9E3EC-2AF3-43F4-A5A0-A8BB07E451CF}" dt="2025-01-21T15:54:49.384" v="426"/>
          <ac:spMkLst>
            <pc:docMk/>
            <pc:sldMk cId="988547008" sldId="420"/>
            <ac:spMk id="4" creationId="{44D153C9-B6EC-5440-87A3-9DCF9B76E78F}"/>
          </ac:spMkLst>
        </pc:spChg>
        <pc:spChg chg="add mod">
          <ac:chgData name="Gu, Xiaofeng" userId="ab2c42ab-48b4-4edd-a896-b0601d2dab36" providerId="ADAL" clId="{34F9E3EC-2AF3-43F4-A5A0-A8BB07E451CF}" dt="2025-01-21T19:15:12.008" v="1214" actId="21"/>
          <ac:spMkLst>
            <pc:docMk/>
            <pc:sldMk cId="988547008" sldId="420"/>
            <ac:spMk id="5" creationId="{FEF0F165-6CFF-BA74-7365-8C080F118FD1}"/>
          </ac:spMkLst>
        </pc:spChg>
        <pc:spChg chg="del">
          <ac:chgData name="Gu, Xiaofeng" userId="ab2c42ab-48b4-4edd-a896-b0601d2dab36" providerId="ADAL" clId="{34F9E3EC-2AF3-43F4-A5A0-A8BB07E451CF}" dt="2025-01-21T19:15:12.008" v="1214" actId="21"/>
          <ac:spMkLst>
            <pc:docMk/>
            <pc:sldMk cId="988547008" sldId="420"/>
            <ac:spMk id="7" creationId="{84BED499-6ED4-F54A-8BC4-75AB617CA064}"/>
          </ac:spMkLst>
        </pc:spChg>
        <pc:picChg chg="del">
          <ac:chgData name="Gu, Xiaofeng" userId="ab2c42ab-48b4-4edd-a896-b0601d2dab36" providerId="ADAL" clId="{34F9E3EC-2AF3-43F4-A5A0-A8BB07E451CF}" dt="2025-01-21T19:15:12.008" v="1214" actId="21"/>
          <ac:picMkLst>
            <pc:docMk/>
            <pc:sldMk cId="988547008" sldId="420"/>
            <ac:picMk id="6" creationId="{A1C3B3F8-E973-896A-661F-E3F1EB0362F4}"/>
          </ac:picMkLst>
        </pc:picChg>
      </pc:sldChg>
      <pc:sldChg chg="modSp add del">
        <pc:chgData name="Gu, Xiaofeng" userId="ab2c42ab-48b4-4edd-a896-b0601d2dab36" providerId="ADAL" clId="{34F9E3EC-2AF3-43F4-A5A0-A8BB07E451CF}" dt="2025-01-21T19:23:12.563" v="1365" actId="47"/>
        <pc:sldMkLst>
          <pc:docMk/>
          <pc:sldMk cId="2187367477" sldId="421"/>
        </pc:sldMkLst>
        <pc:spChg chg="mod">
          <ac:chgData name="Gu, Xiaofeng" userId="ab2c42ab-48b4-4edd-a896-b0601d2dab36" providerId="ADAL" clId="{34F9E3EC-2AF3-43F4-A5A0-A8BB07E451CF}" dt="2025-01-21T15:54:49.384" v="426"/>
          <ac:spMkLst>
            <pc:docMk/>
            <pc:sldMk cId="2187367477" sldId="421"/>
            <ac:spMk id="4" creationId="{44D153C9-B6EC-5440-87A3-9DCF9B76E78F}"/>
          </ac:spMkLst>
        </pc:spChg>
      </pc:sldChg>
      <pc:sldChg chg="modSp add del">
        <pc:chgData name="Gu, Xiaofeng" userId="ab2c42ab-48b4-4edd-a896-b0601d2dab36" providerId="ADAL" clId="{34F9E3EC-2AF3-43F4-A5A0-A8BB07E451CF}" dt="2025-01-21T19:25:59.637" v="1389" actId="47"/>
        <pc:sldMkLst>
          <pc:docMk/>
          <pc:sldMk cId="4072597155" sldId="422"/>
        </pc:sldMkLst>
        <pc:spChg chg="mod">
          <ac:chgData name="Gu, Xiaofeng" userId="ab2c42ab-48b4-4edd-a896-b0601d2dab36" providerId="ADAL" clId="{34F9E3EC-2AF3-43F4-A5A0-A8BB07E451CF}" dt="2025-01-21T15:54:49.384" v="426"/>
          <ac:spMkLst>
            <pc:docMk/>
            <pc:sldMk cId="4072597155" sldId="422"/>
            <ac:spMk id="4" creationId="{44D153C9-B6EC-5440-87A3-9DCF9B76E78F}"/>
          </ac:spMkLst>
        </pc:spChg>
      </pc:sldChg>
      <pc:sldChg chg="modSp add del">
        <pc:chgData name="Gu, Xiaofeng" userId="ab2c42ab-48b4-4edd-a896-b0601d2dab36" providerId="ADAL" clId="{34F9E3EC-2AF3-43F4-A5A0-A8BB07E451CF}" dt="2025-01-21T19:26:05.697" v="1390" actId="47"/>
        <pc:sldMkLst>
          <pc:docMk/>
          <pc:sldMk cId="2387411297" sldId="423"/>
        </pc:sldMkLst>
        <pc:spChg chg="mod">
          <ac:chgData name="Gu, Xiaofeng" userId="ab2c42ab-48b4-4edd-a896-b0601d2dab36" providerId="ADAL" clId="{34F9E3EC-2AF3-43F4-A5A0-A8BB07E451CF}" dt="2025-01-21T15:54:49.384" v="426"/>
          <ac:spMkLst>
            <pc:docMk/>
            <pc:sldMk cId="2387411297" sldId="423"/>
            <ac:spMk id="4" creationId="{44D153C9-B6EC-5440-87A3-9DCF9B76E78F}"/>
          </ac:spMkLst>
        </pc:spChg>
      </pc:sldChg>
      <pc:sldChg chg="addSp delSp modSp add mod">
        <pc:chgData name="Gu, Xiaofeng" userId="ab2c42ab-48b4-4edd-a896-b0601d2dab36" providerId="ADAL" clId="{34F9E3EC-2AF3-43F4-A5A0-A8BB07E451CF}" dt="2025-01-21T21:56:34.638" v="1969" actId="14100"/>
        <pc:sldMkLst>
          <pc:docMk/>
          <pc:sldMk cId="1495536959" sldId="424"/>
        </pc:sldMkLst>
        <pc:spChg chg="del">
          <ac:chgData name="Gu, Xiaofeng" userId="ab2c42ab-48b4-4edd-a896-b0601d2dab36" providerId="ADAL" clId="{34F9E3EC-2AF3-43F4-A5A0-A8BB07E451CF}" dt="2025-01-21T19:24:48.875" v="1377" actId="478"/>
          <ac:spMkLst>
            <pc:docMk/>
            <pc:sldMk cId="1495536959" sldId="424"/>
            <ac:spMk id="2" creationId="{877C7D44-AB30-1348-91B6-81A4E6A65209}"/>
          </ac:spMkLst>
        </pc:spChg>
        <pc:spChg chg="mod">
          <ac:chgData name="Gu, Xiaofeng" userId="ab2c42ab-48b4-4edd-a896-b0601d2dab36" providerId="ADAL" clId="{34F9E3EC-2AF3-43F4-A5A0-A8BB07E451CF}" dt="2025-01-21T19:24:36.022" v="1373"/>
          <ac:spMkLst>
            <pc:docMk/>
            <pc:sldMk cId="1495536959" sldId="424"/>
            <ac:spMk id="5" creationId="{3FC67933-DA40-F42A-CD28-104496095BBD}"/>
          </ac:spMkLst>
        </pc:spChg>
        <pc:spChg chg="mod">
          <ac:chgData name="Gu, Xiaofeng" userId="ab2c42ab-48b4-4edd-a896-b0601d2dab36" providerId="ADAL" clId="{34F9E3EC-2AF3-43F4-A5A0-A8BB07E451CF}" dt="2025-01-21T21:56:34.638" v="1969" actId="14100"/>
          <ac:spMkLst>
            <pc:docMk/>
            <pc:sldMk cId="1495536959" sldId="424"/>
            <ac:spMk id="6" creationId="{57A81193-3799-B3F6-B82A-265383E367FE}"/>
          </ac:spMkLst>
        </pc:spChg>
        <pc:spChg chg="mod">
          <ac:chgData name="Gu, Xiaofeng" userId="ab2c42ab-48b4-4edd-a896-b0601d2dab36" providerId="ADAL" clId="{34F9E3EC-2AF3-43F4-A5A0-A8BB07E451CF}" dt="2025-01-21T19:24:56.410" v="1382" actId="20577"/>
          <ac:spMkLst>
            <pc:docMk/>
            <pc:sldMk cId="1495536959" sldId="424"/>
            <ac:spMk id="7" creationId="{7F989F90-DC65-F4AC-EC77-3942B308FB04}"/>
          </ac:spMkLst>
        </pc:spChg>
        <pc:spChg chg="add del mod">
          <ac:chgData name="Gu, Xiaofeng" userId="ab2c42ab-48b4-4edd-a896-b0601d2dab36" providerId="ADAL" clId="{34F9E3EC-2AF3-43F4-A5A0-A8BB07E451CF}" dt="2025-01-21T19:24:51.097" v="1378" actId="478"/>
          <ac:spMkLst>
            <pc:docMk/>
            <pc:sldMk cId="1495536959" sldId="424"/>
            <ac:spMk id="9" creationId="{C49329BA-EE13-2080-C1AB-20CF6A95E197}"/>
          </ac:spMkLst>
        </pc:spChg>
        <pc:grpChg chg="add mod">
          <ac:chgData name="Gu, Xiaofeng" userId="ab2c42ab-48b4-4edd-a896-b0601d2dab36" providerId="ADAL" clId="{34F9E3EC-2AF3-43F4-A5A0-A8BB07E451CF}" dt="2025-01-21T19:24:36.022" v="1373"/>
          <ac:grpSpMkLst>
            <pc:docMk/>
            <pc:sldMk cId="1495536959" sldId="424"/>
            <ac:grpSpMk id="4" creationId="{5534356F-6FDF-8339-1A55-5E2DE4B8B8BF}"/>
          </ac:grpSpMkLst>
        </pc:grpChg>
      </pc:sldChg>
      <pc:sldChg chg="modSp add del">
        <pc:chgData name="Gu, Xiaofeng" userId="ab2c42ab-48b4-4edd-a896-b0601d2dab36" providerId="ADAL" clId="{34F9E3EC-2AF3-43F4-A5A0-A8BB07E451CF}" dt="2025-01-21T19:23:47.447" v="1371" actId="2696"/>
        <pc:sldMkLst>
          <pc:docMk/>
          <pc:sldMk cId="1689545284" sldId="424"/>
        </pc:sldMkLst>
        <pc:spChg chg="mod">
          <ac:chgData name="Gu, Xiaofeng" userId="ab2c42ab-48b4-4edd-a896-b0601d2dab36" providerId="ADAL" clId="{34F9E3EC-2AF3-43F4-A5A0-A8BB07E451CF}" dt="2025-01-21T15:54:49.384" v="426"/>
          <ac:spMkLst>
            <pc:docMk/>
            <pc:sldMk cId="1689545284" sldId="424"/>
            <ac:spMk id="3" creationId="{13D17D59-0FDD-D644-96B9-C9F0AD7AB808}"/>
          </ac:spMkLst>
        </pc:spChg>
      </pc:sldChg>
      <pc:sldChg chg="addSp delSp modSp add mod">
        <pc:chgData name="Gu, Xiaofeng" userId="ab2c42ab-48b4-4edd-a896-b0601d2dab36" providerId="ADAL" clId="{34F9E3EC-2AF3-43F4-A5A0-A8BB07E451CF}" dt="2025-01-21T19:08:40.768" v="1167" actId="20577"/>
        <pc:sldMkLst>
          <pc:docMk/>
          <pc:sldMk cId="2634824834" sldId="425"/>
        </pc:sldMkLst>
        <pc:spChg chg="mod">
          <ac:chgData name="Gu, Xiaofeng" userId="ab2c42ab-48b4-4edd-a896-b0601d2dab36" providerId="ADAL" clId="{34F9E3EC-2AF3-43F4-A5A0-A8BB07E451CF}" dt="2025-01-21T16:29:15.763" v="451" actId="20577"/>
          <ac:spMkLst>
            <pc:docMk/>
            <pc:sldMk cId="2634824834" sldId="425"/>
            <ac:spMk id="4" creationId="{147E8518-FE8F-4E1A-4688-6687235C6A9C}"/>
          </ac:spMkLst>
        </pc:spChg>
        <pc:spChg chg="add del mod">
          <ac:chgData name="Gu, Xiaofeng" userId="ab2c42ab-48b4-4edd-a896-b0601d2dab36" providerId="ADAL" clId="{34F9E3EC-2AF3-43F4-A5A0-A8BB07E451CF}" dt="2025-01-21T18:54:23.330" v="752" actId="478"/>
          <ac:spMkLst>
            <pc:docMk/>
            <pc:sldMk cId="2634824834" sldId="425"/>
            <ac:spMk id="6" creationId="{D24EE519-632A-B49C-BE6A-3C915C9FDE06}"/>
          </ac:spMkLst>
        </pc:spChg>
        <pc:spChg chg="add mod">
          <ac:chgData name="Gu, Xiaofeng" userId="ab2c42ab-48b4-4edd-a896-b0601d2dab36" providerId="ADAL" clId="{34F9E3EC-2AF3-43F4-A5A0-A8BB07E451CF}" dt="2025-01-21T19:08:40.768" v="1167" actId="20577"/>
          <ac:spMkLst>
            <pc:docMk/>
            <pc:sldMk cId="2634824834" sldId="425"/>
            <ac:spMk id="7" creationId="{A03FF7C8-9668-613C-D37D-CDC0FB054FC9}"/>
          </ac:spMkLst>
        </pc:spChg>
        <pc:spChg chg="del">
          <ac:chgData name="Gu, Xiaofeng" userId="ab2c42ab-48b4-4edd-a896-b0601d2dab36" providerId="ADAL" clId="{34F9E3EC-2AF3-43F4-A5A0-A8BB07E451CF}" dt="2025-01-21T18:54:21.278" v="750" actId="478"/>
          <ac:spMkLst>
            <pc:docMk/>
            <pc:sldMk cId="2634824834" sldId="425"/>
            <ac:spMk id="124" creationId="{ED78AA02-5EC7-A0C3-664A-E171DF57CEA3}"/>
          </ac:spMkLst>
        </pc:spChg>
        <pc:spChg chg="mod">
          <ac:chgData name="Gu, Xiaofeng" userId="ab2c42ab-48b4-4edd-a896-b0601d2dab36" providerId="ADAL" clId="{34F9E3EC-2AF3-43F4-A5A0-A8BB07E451CF}" dt="2025-01-21T19:08:08.004" v="1166" actId="20577"/>
          <ac:spMkLst>
            <pc:docMk/>
            <pc:sldMk cId="2634824834" sldId="425"/>
            <ac:spMk id="125" creationId="{D8318208-10D5-89CB-DBED-E12696EAEE06}"/>
          </ac:spMkLst>
        </pc:spChg>
      </pc:sldChg>
      <pc:sldChg chg="modSp add del">
        <pc:chgData name="Gu, Xiaofeng" userId="ab2c42ab-48b4-4edd-a896-b0601d2dab36" providerId="ADAL" clId="{34F9E3EC-2AF3-43F4-A5A0-A8BB07E451CF}" dt="2025-01-21T16:32:55.173" v="457" actId="47"/>
        <pc:sldMkLst>
          <pc:docMk/>
          <pc:sldMk cId="1849468963" sldId="426"/>
        </pc:sldMkLst>
        <pc:spChg chg="mod">
          <ac:chgData name="Gu, Xiaofeng" userId="ab2c42ab-48b4-4edd-a896-b0601d2dab36" providerId="ADAL" clId="{34F9E3EC-2AF3-43F4-A5A0-A8BB07E451CF}" dt="2025-01-21T16:32:51.672" v="456"/>
          <ac:spMkLst>
            <pc:docMk/>
            <pc:sldMk cId="1849468963" sldId="426"/>
            <ac:spMk id="4" creationId="{9D30D559-EEDD-8A1D-266F-F93A60CEAE1A}"/>
          </ac:spMkLst>
        </pc:spChg>
      </pc:sldChg>
      <pc:sldChg chg="addSp delSp modSp add mod modAnim">
        <pc:chgData name="Gu, Xiaofeng" userId="ab2c42ab-48b4-4edd-a896-b0601d2dab36" providerId="ADAL" clId="{34F9E3EC-2AF3-43F4-A5A0-A8BB07E451CF}" dt="2025-01-21T18:48:03.971" v="711" actId="1076"/>
        <pc:sldMkLst>
          <pc:docMk/>
          <pc:sldMk cId="3538354136" sldId="426"/>
        </pc:sldMkLst>
        <pc:spChg chg="del">
          <ac:chgData name="Gu, Xiaofeng" userId="ab2c42ab-48b4-4edd-a896-b0601d2dab36" providerId="ADAL" clId="{34F9E3EC-2AF3-43F4-A5A0-A8BB07E451CF}" dt="2025-01-21T16:37:59.220" v="475" actId="478"/>
          <ac:spMkLst>
            <pc:docMk/>
            <pc:sldMk cId="3538354136" sldId="426"/>
            <ac:spMk id="2" creationId="{3F77513A-3740-0802-D42C-8722AD5F2DA0}"/>
          </ac:spMkLst>
        </pc:spChg>
        <pc:spChg chg="del mod">
          <ac:chgData name="Gu, Xiaofeng" userId="ab2c42ab-48b4-4edd-a896-b0601d2dab36" providerId="ADAL" clId="{34F9E3EC-2AF3-43F4-A5A0-A8BB07E451CF}" dt="2025-01-21T18:47:31.535" v="697" actId="478"/>
          <ac:spMkLst>
            <pc:docMk/>
            <pc:sldMk cId="3538354136" sldId="426"/>
            <ac:spMk id="3" creationId="{FCE5646B-7CEA-D1AB-BA5E-61441FC67330}"/>
          </ac:spMkLst>
        </pc:spChg>
        <pc:spChg chg="mod">
          <ac:chgData name="Gu, Xiaofeng" userId="ab2c42ab-48b4-4edd-a896-b0601d2dab36" providerId="ADAL" clId="{34F9E3EC-2AF3-43F4-A5A0-A8BB07E451CF}" dt="2025-01-21T16:33:05.354" v="458"/>
          <ac:spMkLst>
            <pc:docMk/>
            <pc:sldMk cId="3538354136" sldId="426"/>
            <ac:spMk id="4" creationId="{D3DE6638-B482-D4A9-E496-F2B3CE2337E4}"/>
          </ac:spMkLst>
        </pc:spChg>
        <pc:spChg chg="add del mod">
          <ac:chgData name="Gu, Xiaofeng" userId="ab2c42ab-48b4-4edd-a896-b0601d2dab36" providerId="ADAL" clId="{34F9E3EC-2AF3-43F4-A5A0-A8BB07E451CF}" dt="2025-01-21T16:38:01.195" v="476" actId="478"/>
          <ac:spMkLst>
            <pc:docMk/>
            <pc:sldMk cId="3538354136" sldId="426"/>
            <ac:spMk id="8" creationId="{C344D666-540A-8A47-8FC7-0020E456CB21}"/>
          </ac:spMkLst>
        </pc:spChg>
        <pc:spChg chg="mod">
          <ac:chgData name="Gu, Xiaofeng" userId="ab2c42ab-48b4-4edd-a896-b0601d2dab36" providerId="ADAL" clId="{34F9E3EC-2AF3-43F4-A5A0-A8BB07E451CF}" dt="2025-01-21T16:39:05.972" v="477"/>
          <ac:spMkLst>
            <pc:docMk/>
            <pc:sldMk cId="3538354136" sldId="426"/>
            <ac:spMk id="10" creationId="{EA38ADB5-9364-B344-7267-77D3D8530D8D}"/>
          </ac:spMkLst>
        </pc:spChg>
        <pc:spChg chg="mod">
          <ac:chgData name="Gu, Xiaofeng" userId="ab2c42ab-48b4-4edd-a896-b0601d2dab36" providerId="ADAL" clId="{34F9E3EC-2AF3-43F4-A5A0-A8BB07E451CF}" dt="2025-01-21T18:47:24.847" v="694" actId="6549"/>
          <ac:spMkLst>
            <pc:docMk/>
            <pc:sldMk cId="3538354136" sldId="426"/>
            <ac:spMk id="11" creationId="{59C24500-EB58-28CB-54CF-7BC148FD8CF1}"/>
          </ac:spMkLst>
        </pc:spChg>
        <pc:spChg chg="add mod">
          <ac:chgData name="Gu, Xiaofeng" userId="ab2c42ab-48b4-4edd-a896-b0601d2dab36" providerId="ADAL" clId="{34F9E3EC-2AF3-43F4-A5A0-A8BB07E451CF}" dt="2025-01-21T18:40:57.369" v="593" actId="164"/>
          <ac:spMkLst>
            <pc:docMk/>
            <pc:sldMk cId="3538354136" sldId="426"/>
            <ac:spMk id="18" creationId="{A803B047-962A-A48B-22F3-65B26E3B3DA4}"/>
          </ac:spMkLst>
        </pc:spChg>
        <pc:spChg chg="add mod">
          <ac:chgData name="Gu, Xiaofeng" userId="ab2c42ab-48b4-4edd-a896-b0601d2dab36" providerId="ADAL" clId="{34F9E3EC-2AF3-43F4-A5A0-A8BB07E451CF}" dt="2025-01-21T18:41:09.866" v="594" actId="164"/>
          <ac:spMkLst>
            <pc:docMk/>
            <pc:sldMk cId="3538354136" sldId="426"/>
            <ac:spMk id="19" creationId="{2E4ACC66-CD79-DE7E-D973-BAA10331B8EB}"/>
          </ac:spMkLst>
        </pc:spChg>
        <pc:spChg chg="add mod">
          <ac:chgData name="Gu, Xiaofeng" userId="ab2c42ab-48b4-4edd-a896-b0601d2dab36" providerId="ADAL" clId="{34F9E3EC-2AF3-43F4-A5A0-A8BB07E451CF}" dt="2025-01-21T18:47:55.547" v="708" actId="1076"/>
          <ac:spMkLst>
            <pc:docMk/>
            <pc:sldMk cId="3538354136" sldId="426"/>
            <ac:spMk id="23" creationId="{7EB5E8B9-19B5-FC4A-DA5A-7FB46D94B64D}"/>
          </ac:spMkLst>
        </pc:spChg>
        <pc:spChg chg="add mod">
          <ac:chgData name="Gu, Xiaofeng" userId="ab2c42ab-48b4-4edd-a896-b0601d2dab36" providerId="ADAL" clId="{34F9E3EC-2AF3-43F4-A5A0-A8BB07E451CF}" dt="2025-01-21T18:48:01.755" v="710" actId="1076"/>
          <ac:spMkLst>
            <pc:docMk/>
            <pc:sldMk cId="3538354136" sldId="426"/>
            <ac:spMk id="32" creationId="{CE8BF3AB-B32F-BA6B-4D24-9EFBF2E2813C}"/>
          </ac:spMkLst>
        </pc:spChg>
        <pc:spChg chg="add del mod">
          <ac:chgData name="Gu, Xiaofeng" userId="ab2c42ab-48b4-4edd-a896-b0601d2dab36" providerId="ADAL" clId="{34F9E3EC-2AF3-43F4-A5A0-A8BB07E451CF}" dt="2025-01-21T18:47:34.059" v="698" actId="478"/>
          <ac:spMkLst>
            <pc:docMk/>
            <pc:sldMk cId="3538354136" sldId="426"/>
            <ac:spMk id="34" creationId="{AAA284A1-2E1E-604F-5141-6FFD00DE25E1}"/>
          </ac:spMkLst>
        </pc:spChg>
        <pc:grpChg chg="add mod">
          <ac:chgData name="Gu, Xiaofeng" userId="ab2c42ab-48b4-4edd-a896-b0601d2dab36" providerId="ADAL" clId="{34F9E3EC-2AF3-43F4-A5A0-A8BB07E451CF}" dt="2025-01-21T16:39:05.972" v="477"/>
          <ac:grpSpMkLst>
            <pc:docMk/>
            <pc:sldMk cId="3538354136" sldId="426"/>
            <ac:grpSpMk id="9" creationId="{D1A20185-52EA-BC4A-A969-023CBBBA5D05}"/>
          </ac:grpSpMkLst>
        </pc:grpChg>
        <pc:grpChg chg="add del mod">
          <ac:chgData name="Gu, Xiaofeng" userId="ab2c42ab-48b4-4edd-a896-b0601d2dab36" providerId="ADAL" clId="{34F9E3EC-2AF3-43F4-A5A0-A8BB07E451CF}" dt="2025-01-21T18:47:28.659" v="696" actId="478"/>
          <ac:grpSpMkLst>
            <pc:docMk/>
            <pc:sldMk cId="3538354136" sldId="426"/>
            <ac:grpSpMk id="27" creationId="{028E9806-00FA-9328-BDE0-8C1EAAD76875}"/>
          </ac:grpSpMkLst>
        </pc:grpChg>
        <pc:grpChg chg="add del mod">
          <ac:chgData name="Gu, Xiaofeng" userId="ab2c42ab-48b4-4edd-a896-b0601d2dab36" providerId="ADAL" clId="{34F9E3EC-2AF3-43F4-A5A0-A8BB07E451CF}" dt="2025-01-21T18:47:27.161" v="695" actId="478"/>
          <ac:grpSpMkLst>
            <pc:docMk/>
            <pc:sldMk cId="3538354136" sldId="426"/>
            <ac:grpSpMk id="28" creationId="{4B043AA9-45FD-6381-CF16-8CAABF525B34}"/>
          </ac:grpSpMkLst>
        </pc:grpChg>
        <pc:picChg chg="del mod">
          <ac:chgData name="Gu, Xiaofeng" userId="ab2c42ab-48b4-4edd-a896-b0601d2dab36" providerId="ADAL" clId="{34F9E3EC-2AF3-43F4-A5A0-A8BB07E451CF}" dt="2025-01-21T16:40:07.210" v="503" actId="478"/>
          <ac:picMkLst>
            <pc:docMk/>
            <pc:sldMk cId="3538354136" sldId="426"/>
            <ac:picMk id="6" creationId="{58B3192B-A55F-6DFB-AB58-90B507891B95}"/>
          </ac:picMkLst>
        </pc:picChg>
        <pc:picChg chg="del mod">
          <ac:chgData name="Gu, Xiaofeng" userId="ab2c42ab-48b4-4edd-a896-b0601d2dab36" providerId="ADAL" clId="{34F9E3EC-2AF3-43F4-A5A0-A8BB07E451CF}" dt="2025-01-21T16:40:07.210" v="503" actId="478"/>
          <ac:picMkLst>
            <pc:docMk/>
            <pc:sldMk cId="3538354136" sldId="426"/>
            <ac:picMk id="7" creationId="{9934AA4B-393C-E9A3-C872-0A34D64890C3}"/>
          </ac:picMkLst>
        </pc:picChg>
        <pc:picChg chg="add mod">
          <ac:chgData name="Gu, Xiaofeng" userId="ab2c42ab-48b4-4edd-a896-b0601d2dab36" providerId="ADAL" clId="{34F9E3EC-2AF3-43F4-A5A0-A8BB07E451CF}" dt="2025-01-21T18:40:57.369" v="593" actId="164"/>
          <ac:picMkLst>
            <pc:docMk/>
            <pc:sldMk cId="3538354136" sldId="426"/>
            <ac:picMk id="12" creationId="{9F329541-33A2-742E-3A74-D578422DD0FE}"/>
          </ac:picMkLst>
        </pc:picChg>
        <pc:picChg chg="add mod">
          <ac:chgData name="Gu, Xiaofeng" userId="ab2c42ab-48b4-4edd-a896-b0601d2dab36" providerId="ADAL" clId="{34F9E3EC-2AF3-43F4-A5A0-A8BB07E451CF}" dt="2025-01-21T18:41:09.866" v="594" actId="164"/>
          <ac:picMkLst>
            <pc:docMk/>
            <pc:sldMk cId="3538354136" sldId="426"/>
            <ac:picMk id="13" creationId="{7201D625-6F2E-C4E5-01C8-B3A5F726019D}"/>
          </ac:picMkLst>
        </pc:picChg>
        <pc:picChg chg="add mod modCrop">
          <ac:chgData name="Gu, Xiaofeng" userId="ab2c42ab-48b4-4edd-a896-b0601d2dab36" providerId="ADAL" clId="{34F9E3EC-2AF3-43F4-A5A0-A8BB07E451CF}" dt="2025-01-21T18:47:58.867" v="709" actId="14100"/>
          <ac:picMkLst>
            <pc:docMk/>
            <pc:sldMk cId="3538354136" sldId="426"/>
            <ac:picMk id="22" creationId="{2EBF65CB-3991-EE0C-045F-215B64B95DD1}"/>
          </ac:picMkLst>
        </pc:picChg>
        <pc:picChg chg="add mod">
          <ac:chgData name="Gu, Xiaofeng" userId="ab2c42ab-48b4-4edd-a896-b0601d2dab36" providerId="ADAL" clId="{34F9E3EC-2AF3-43F4-A5A0-A8BB07E451CF}" dt="2025-01-21T18:48:03.971" v="711" actId="1076"/>
          <ac:picMkLst>
            <pc:docMk/>
            <pc:sldMk cId="3538354136" sldId="426"/>
            <ac:picMk id="24" creationId="{2B6468AF-9F69-8408-1278-25156CAB11A9}"/>
          </ac:picMkLst>
        </pc:picChg>
        <pc:picChg chg="add mod">
          <ac:chgData name="Gu, Xiaofeng" userId="ab2c42ab-48b4-4edd-a896-b0601d2dab36" providerId="ADAL" clId="{34F9E3EC-2AF3-43F4-A5A0-A8BB07E451CF}" dt="2025-01-21T18:47:42.820" v="702" actId="14100"/>
          <ac:picMkLst>
            <pc:docMk/>
            <pc:sldMk cId="3538354136" sldId="426"/>
            <ac:picMk id="31" creationId="{00413B2D-C18F-A033-9D02-BDBD6EF3FC58}"/>
          </ac:picMkLst>
        </pc:picChg>
        <pc:cxnChg chg="add mod">
          <ac:chgData name="Gu, Xiaofeng" userId="ab2c42ab-48b4-4edd-a896-b0601d2dab36" providerId="ADAL" clId="{34F9E3EC-2AF3-43F4-A5A0-A8BB07E451CF}" dt="2025-01-21T18:41:09.866" v="594" actId="164"/>
          <ac:cxnSpMkLst>
            <pc:docMk/>
            <pc:sldMk cId="3538354136" sldId="426"/>
            <ac:cxnSpMk id="14" creationId="{0878DE1A-BA95-3968-F3C7-E45942DCE778}"/>
          </ac:cxnSpMkLst>
        </pc:cxnChg>
        <pc:cxnChg chg="add mod">
          <ac:chgData name="Gu, Xiaofeng" userId="ab2c42ab-48b4-4edd-a896-b0601d2dab36" providerId="ADAL" clId="{34F9E3EC-2AF3-43F4-A5A0-A8BB07E451CF}" dt="2025-01-21T18:41:09.866" v="594" actId="164"/>
          <ac:cxnSpMkLst>
            <pc:docMk/>
            <pc:sldMk cId="3538354136" sldId="426"/>
            <ac:cxnSpMk id="15" creationId="{A04A7DF1-A8DB-E27B-E656-8AA5EB06B29A}"/>
          </ac:cxnSpMkLst>
        </pc:cxnChg>
        <pc:cxnChg chg="add mod">
          <ac:chgData name="Gu, Xiaofeng" userId="ab2c42ab-48b4-4edd-a896-b0601d2dab36" providerId="ADAL" clId="{34F9E3EC-2AF3-43F4-A5A0-A8BB07E451CF}" dt="2025-01-21T18:40:57.369" v="593" actId="164"/>
          <ac:cxnSpMkLst>
            <pc:docMk/>
            <pc:sldMk cId="3538354136" sldId="426"/>
            <ac:cxnSpMk id="16" creationId="{568B9B2D-5BB3-91A5-45D3-705935C5F4B1}"/>
          </ac:cxnSpMkLst>
        </pc:cxnChg>
        <pc:cxnChg chg="add mod">
          <ac:chgData name="Gu, Xiaofeng" userId="ab2c42ab-48b4-4edd-a896-b0601d2dab36" providerId="ADAL" clId="{34F9E3EC-2AF3-43F4-A5A0-A8BB07E451CF}" dt="2025-01-21T18:40:57.369" v="593" actId="164"/>
          <ac:cxnSpMkLst>
            <pc:docMk/>
            <pc:sldMk cId="3538354136" sldId="426"/>
            <ac:cxnSpMk id="17" creationId="{DD8D1171-F9BB-EFA8-23AE-33CDB2913261}"/>
          </ac:cxnSpMkLst>
        </pc:cxnChg>
        <pc:cxnChg chg="add mod">
          <ac:chgData name="Gu, Xiaofeng" userId="ab2c42ab-48b4-4edd-a896-b0601d2dab36" providerId="ADAL" clId="{34F9E3EC-2AF3-43F4-A5A0-A8BB07E451CF}" dt="2025-01-21T18:41:28.301" v="599" actId="14100"/>
          <ac:cxnSpMkLst>
            <pc:docMk/>
            <pc:sldMk cId="3538354136" sldId="426"/>
            <ac:cxnSpMk id="20" creationId="{662B5649-4225-D815-5C4B-6E29F84A9413}"/>
          </ac:cxnSpMkLst>
        </pc:cxnChg>
        <pc:cxnChg chg="add mod">
          <ac:chgData name="Gu, Xiaofeng" userId="ab2c42ab-48b4-4edd-a896-b0601d2dab36" providerId="ADAL" clId="{34F9E3EC-2AF3-43F4-A5A0-A8BB07E451CF}" dt="2025-01-21T18:41:37.988" v="601" actId="1076"/>
          <ac:cxnSpMkLst>
            <pc:docMk/>
            <pc:sldMk cId="3538354136" sldId="426"/>
            <ac:cxnSpMk id="21" creationId="{1D33736B-0E50-4A1E-2EA2-ADDEB73B3D25}"/>
          </ac:cxnSpMkLst>
        </pc:cxnChg>
      </pc:sldChg>
      <pc:sldChg chg="add del">
        <pc:chgData name="Gu, Xiaofeng" userId="ab2c42ab-48b4-4edd-a896-b0601d2dab36" providerId="ADAL" clId="{34F9E3EC-2AF3-43F4-A5A0-A8BB07E451CF}" dt="2025-01-21T16:31:41.737" v="453"/>
        <pc:sldMkLst>
          <pc:docMk/>
          <pc:sldMk cId="3779889248" sldId="426"/>
        </pc:sldMkLst>
      </pc:sldChg>
      <pc:sldChg chg="modSp add mod">
        <pc:chgData name="Gu, Xiaofeng" userId="ab2c42ab-48b4-4edd-a896-b0601d2dab36" providerId="ADAL" clId="{34F9E3EC-2AF3-43F4-A5A0-A8BB07E451CF}" dt="2025-01-21T16:37:08.651" v="473" actId="6549"/>
        <pc:sldMkLst>
          <pc:docMk/>
          <pc:sldMk cId="3623401802" sldId="427"/>
        </pc:sldMkLst>
        <pc:spChg chg="mod">
          <ac:chgData name="Gu, Xiaofeng" userId="ab2c42ab-48b4-4edd-a896-b0601d2dab36" providerId="ADAL" clId="{34F9E3EC-2AF3-43F4-A5A0-A8BB07E451CF}" dt="2025-01-21T16:37:08.651" v="473" actId="6549"/>
          <ac:spMkLst>
            <pc:docMk/>
            <pc:sldMk cId="3623401802" sldId="427"/>
            <ac:spMk id="4" creationId="{58ADD063-2C42-ED34-8F04-D29280B38B32}"/>
          </ac:spMkLst>
        </pc:spChg>
      </pc:sldChg>
      <pc:sldChg chg="delSp modSp add mod ord delAnim">
        <pc:chgData name="Gu, Xiaofeng" userId="ab2c42ab-48b4-4edd-a896-b0601d2dab36" providerId="ADAL" clId="{34F9E3EC-2AF3-43F4-A5A0-A8BB07E451CF}" dt="2025-01-21T18:47:21.300" v="693"/>
        <pc:sldMkLst>
          <pc:docMk/>
          <pc:sldMk cId="2692113426" sldId="428"/>
        </pc:sldMkLst>
        <pc:spChg chg="mod">
          <ac:chgData name="Gu, Xiaofeng" userId="ab2c42ab-48b4-4edd-a896-b0601d2dab36" providerId="ADAL" clId="{34F9E3EC-2AF3-43F4-A5A0-A8BB07E451CF}" dt="2025-01-21T18:47:12.205" v="689" actId="1076"/>
          <ac:spMkLst>
            <pc:docMk/>
            <pc:sldMk cId="2692113426" sldId="428"/>
            <ac:spMk id="3" creationId="{5F451742-2931-B63B-00D1-9985F458FB5F}"/>
          </ac:spMkLst>
        </pc:spChg>
        <pc:spChg chg="mod">
          <ac:chgData name="Gu, Xiaofeng" userId="ab2c42ab-48b4-4edd-a896-b0601d2dab36" providerId="ADAL" clId="{34F9E3EC-2AF3-43F4-A5A0-A8BB07E451CF}" dt="2025-01-21T18:47:14.826" v="690" actId="6549"/>
          <ac:spMkLst>
            <pc:docMk/>
            <pc:sldMk cId="2692113426" sldId="428"/>
            <ac:spMk id="11" creationId="{DD3BB71D-0ACB-5CD1-D6A3-5DDD2FB8A360}"/>
          </ac:spMkLst>
        </pc:spChg>
        <pc:spChg chg="del">
          <ac:chgData name="Gu, Xiaofeng" userId="ab2c42ab-48b4-4edd-a896-b0601d2dab36" providerId="ADAL" clId="{34F9E3EC-2AF3-43F4-A5A0-A8BB07E451CF}" dt="2025-01-21T18:47:02.123" v="686" actId="478"/>
          <ac:spMkLst>
            <pc:docMk/>
            <pc:sldMk cId="2692113426" sldId="428"/>
            <ac:spMk id="23" creationId="{E305125F-F4FD-802B-688F-932DC83F7C42}"/>
          </ac:spMkLst>
        </pc:spChg>
        <pc:spChg chg="del">
          <ac:chgData name="Gu, Xiaofeng" userId="ab2c42ab-48b4-4edd-a896-b0601d2dab36" providerId="ADAL" clId="{34F9E3EC-2AF3-43F4-A5A0-A8BB07E451CF}" dt="2025-01-21T18:46:58.901" v="683" actId="478"/>
          <ac:spMkLst>
            <pc:docMk/>
            <pc:sldMk cId="2692113426" sldId="428"/>
            <ac:spMk id="32" creationId="{EF787FBD-4F0C-66D3-0D5D-79BE5DC0A82C}"/>
          </ac:spMkLst>
        </pc:spChg>
        <pc:grpChg chg="mod">
          <ac:chgData name="Gu, Xiaofeng" userId="ab2c42ab-48b4-4edd-a896-b0601d2dab36" providerId="ADAL" clId="{34F9E3EC-2AF3-43F4-A5A0-A8BB07E451CF}" dt="2025-01-21T18:47:06.708" v="687" actId="1076"/>
          <ac:grpSpMkLst>
            <pc:docMk/>
            <pc:sldMk cId="2692113426" sldId="428"/>
            <ac:grpSpMk id="27" creationId="{59C1E8AC-33D4-BCE2-1E2B-E0CD341EF20C}"/>
          </ac:grpSpMkLst>
        </pc:grpChg>
        <pc:grpChg chg="mod">
          <ac:chgData name="Gu, Xiaofeng" userId="ab2c42ab-48b4-4edd-a896-b0601d2dab36" providerId="ADAL" clId="{34F9E3EC-2AF3-43F4-A5A0-A8BB07E451CF}" dt="2025-01-21T18:47:17.811" v="691" actId="1076"/>
          <ac:grpSpMkLst>
            <pc:docMk/>
            <pc:sldMk cId="2692113426" sldId="428"/>
            <ac:grpSpMk id="28" creationId="{13D8498F-55C0-860C-A002-5CE810661B6D}"/>
          </ac:grpSpMkLst>
        </pc:grpChg>
        <pc:picChg chg="del">
          <ac:chgData name="Gu, Xiaofeng" userId="ab2c42ab-48b4-4edd-a896-b0601d2dab36" providerId="ADAL" clId="{34F9E3EC-2AF3-43F4-A5A0-A8BB07E451CF}" dt="2025-01-21T18:47:00.603" v="685" actId="478"/>
          <ac:picMkLst>
            <pc:docMk/>
            <pc:sldMk cId="2692113426" sldId="428"/>
            <ac:picMk id="22" creationId="{26EE9830-9577-D866-D953-276C03710267}"/>
          </ac:picMkLst>
        </pc:picChg>
        <pc:picChg chg="del">
          <ac:chgData name="Gu, Xiaofeng" userId="ab2c42ab-48b4-4edd-a896-b0601d2dab36" providerId="ADAL" clId="{34F9E3EC-2AF3-43F4-A5A0-A8BB07E451CF}" dt="2025-01-21T18:46:59.483" v="684" actId="478"/>
          <ac:picMkLst>
            <pc:docMk/>
            <pc:sldMk cId="2692113426" sldId="428"/>
            <ac:picMk id="24" creationId="{5EF779EA-43AD-344E-172A-AB1F1289812D}"/>
          </ac:picMkLst>
        </pc:picChg>
        <pc:picChg chg="del">
          <ac:chgData name="Gu, Xiaofeng" userId="ab2c42ab-48b4-4edd-a896-b0601d2dab36" providerId="ADAL" clId="{34F9E3EC-2AF3-43F4-A5A0-A8BB07E451CF}" dt="2025-01-21T18:46:55.249" v="681" actId="478"/>
          <ac:picMkLst>
            <pc:docMk/>
            <pc:sldMk cId="2692113426" sldId="428"/>
            <ac:picMk id="31" creationId="{58606785-510B-4353-615D-2BFF0C13EF84}"/>
          </ac:picMkLst>
        </pc:picChg>
      </pc:sldChg>
      <pc:sldChg chg="add del">
        <pc:chgData name="Gu, Xiaofeng" userId="ab2c42ab-48b4-4edd-a896-b0601d2dab36" providerId="ADAL" clId="{34F9E3EC-2AF3-43F4-A5A0-A8BB07E451CF}" dt="2025-01-21T18:46:33.502" v="679"/>
        <pc:sldMkLst>
          <pc:docMk/>
          <pc:sldMk cId="3323046469" sldId="428"/>
        </pc:sldMkLst>
      </pc:sldChg>
      <pc:sldChg chg="modSp add mod ord">
        <pc:chgData name="Gu, Xiaofeng" userId="ab2c42ab-48b4-4edd-a896-b0601d2dab36" providerId="ADAL" clId="{34F9E3EC-2AF3-43F4-A5A0-A8BB07E451CF}" dt="2025-01-21T21:59:19.100" v="1979" actId="14100"/>
        <pc:sldMkLst>
          <pc:docMk/>
          <pc:sldMk cId="3646132523" sldId="429"/>
        </pc:sldMkLst>
        <pc:spChg chg="mod">
          <ac:chgData name="Gu, Xiaofeng" userId="ab2c42ab-48b4-4edd-a896-b0601d2dab36" providerId="ADAL" clId="{34F9E3EC-2AF3-43F4-A5A0-A8BB07E451CF}" dt="2025-01-21T21:59:19.100" v="1979" actId="14100"/>
          <ac:spMkLst>
            <pc:docMk/>
            <pc:sldMk cId="3646132523" sldId="429"/>
            <ac:spMk id="4" creationId="{25DE3A37-B2E9-5A1D-FC8B-C4BC2B4E9283}"/>
          </ac:spMkLst>
        </pc:spChg>
      </pc:sldChg>
      <pc:sldChg chg="addSp delSp modSp add mod ord delAnim">
        <pc:chgData name="Gu, Xiaofeng" userId="ab2c42ab-48b4-4edd-a896-b0601d2dab36" providerId="ADAL" clId="{34F9E3EC-2AF3-43F4-A5A0-A8BB07E451CF}" dt="2025-01-21T21:45:16.891" v="1888" actId="732"/>
        <pc:sldMkLst>
          <pc:docMk/>
          <pc:sldMk cId="3120650421" sldId="430"/>
        </pc:sldMkLst>
        <pc:spChg chg="del">
          <ac:chgData name="Gu, Xiaofeng" userId="ab2c42ab-48b4-4edd-a896-b0601d2dab36" providerId="ADAL" clId="{34F9E3EC-2AF3-43F4-A5A0-A8BB07E451CF}" dt="2025-01-21T21:44:26.978" v="1883" actId="478"/>
          <ac:spMkLst>
            <pc:docMk/>
            <pc:sldMk cId="3120650421" sldId="430"/>
            <ac:spMk id="17" creationId="{8FB1C1E3-32A9-6E7D-CCDD-90693EA00DBC}"/>
          </ac:spMkLst>
        </pc:spChg>
        <pc:spChg chg="del">
          <ac:chgData name="Gu, Xiaofeng" userId="ab2c42ab-48b4-4edd-a896-b0601d2dab36" providerId="ADAL" clId="{34F9E3EC-2AF3-43F4-A5A0-A8BB07E451CF}" dt="2025-01-21T21:44:29.603" v="1884" actId="478"/>
          <ac:spMkLst>
            <pc:docMk/>
            <pc:sldMk cId="3120650421" sldId="430"/>
            <ac:spMk id="18" creationId="{14599C7E-7BE2-9AE3-E7D6-06AD5293D99B}"/>
          </ac:spMkLst>
        </pc:spChg>
        <pc:spChg chg="del">
          <ac:chgData name="Gu, Xiaofeng" userId="ab2c42ab-48b4-4edd-a896-b0601d2dab36" providerId="ADAL" clId="{34F9E3EC-2AF3-43F4-A5A0-A8BB07E451CF}" dt="2025-01-21T21:39:45.502" v="1830" actId="478"/>
          <ac:spMkLst>
            <pc:docMk/>
            <pc:sldMk cId="3120650421" sldId="430"/>
            <ac:spMk id="21" creationId="{E267BCC2-7A44-6A72-9830-30CA539A0A86}"/>
          </ac:spMkLst>
        </pc:spChg>
        <pc:picChg chg="mod modCrop">
          <ac:chgData name="Gu, Xiaofeng" userId="ab2c42ab-48b4-4edd-a896-b0601d2dab36" providerId="ADAL" clId="{34F9E3EC-2AF3-43F4-A5A0-A8BB07E451CF}" dt="2025-01-21T21:45:16.891" v="1888" actId="732"/>
          <ac:picMkLst>
            <pc:docMk/>
            <pc:sldMk cId="3120650421" sldId="430"/>
            <ac:picMk id="5" creationId="{6C23F251-EB91-2F22-B8EA-0ACA8051BABD}"/>
          </ac:picMkLst>
        </pc:picChg>
        <pc:picChg chg="add del">
          <ac:chgData name="Gu, Xiaofeng" userId="ab2c42ab-48b4-4edd-a896-b0601d2dab36" providerId="ADAL" clId="{34F9E3EC-2AF3-43F4-A5A0-A8BB07E451CF}" dt="2025-01-21T21:45:16.715" v="1887" actId="478"/>
          <ac:picMkLst>
            <pc:docMk/>
            <pc:sldMk cId="3120650421" sldId="430"/>
            <ac:picMk id="16" creationId="{0C2E5CF4-6B6D-E15E-DA09-7BC0DB43797F}"/>
          </ac:picMkLst>
        </pc:picChg>
      </pc:sldChg>
      <pc:sldChg chg="modSp add mod">
        <pc:chgData name="Gu, Xiaofeng" userId="ab2c42ab-48b4-4edd-a896-b0601d2dab36" providerId="ADAL" clId="{34F9E3EC-2AF3-43F4-A5A0-A8BB07E451CF}" dt="2025-01-21T21:53:15.662" v="1934" actId="27636"/>
        <pc:sldMkLst>
          <pc:docMk/>
          <pc:sldMk cId="2091011328" sldId="431"/>
        </pc:sldMkLst>
        <pc:spChg chg="mod">
          <ac:chgData name="Gu, Xiaofeng" userId="ab2c42ab-48b4-4edd-a896-b0601d2dab36" providerId="ADAL" clId="{34F9E3EC-2AF3-43F4-A5A0-A8BB07E451CF}" dt="2025-01-21T21:53:10.904" v="1932" actId="27636"/>
          <ac:spMkLst>
            <pc:docMk/>
            <pc:sldMk cId="2091011328" sldId="431"/>
            <ac:spMk id="7" creationId="{DF1FADB3-A4B0-80C8-FE63-CCC42E721511}"/>
          </ac:spMkLst>
        </pc:spChg>
        <pc:spChg chg="mod">
          <ac:chgData name="Gu, Xiaofeng" userId="ab2c42ab-48b4-4edd-a896-b0601d2dab36" providerId="ADAL" clId="{34F9E3EC-2AF3-43F4-A5A0-A8BB07E451CF}" dt="2025-01-21T21:53:15.662" v="1934" actId="27636"/>
          <ac:spMkLst>
            <pc:docMk/>
            <pc:sldMk cId="2091011328" sldId="431"/>
            <ac:spMk id="125" creationId="{4A4AB95D-8642-1308-D969-4020E0CBF788}"/>
          </ac:spMkLst>
        </pc:spChg>
      </pc:sldChg>
      <pc:sldMasterChg chg="delSldLayout">
        <pc:chgData name="Gu, Xiaofeng" userId="ab2c42ab-48b4-4edd-a896-b0601d2dab36" providerId="ADAL" clId="{34F9E3EC-2AF3-43F4-A5A0-A8BB07E451CF}" dt="2025-01-21T16:37:16.466" v="474" actId="47"/>
        <pc:sldMasterMkLst>
          <pc:docMk/>
          <pc:sldMasterMk cId="3974172077" sldId="2147483684"/>
        </pc:sldMasterMkLst>
        <pc:sldLayoutChg chg="del">
          <pc:chgData name="Gu, Xiaofeng" userId="ab2c42ab-48b4-4edd-a896-b0601d2dab36" providerId="ADAL" clId="{34F9E3EC-2AF3-43F4-A5A0-A8BB07E451CF}" dt="2025-01-21T14:30:54.769" v="183" actId="2696"/>
          <pc:sldLayoutMkLst>
            <pc:docMk/>
            <pc:sldMasterMk cId="3974172077" sldId="2147483684"/>
            <pc:sldLayoutMk cId="1269548078" sldId="2147483696"/>
          </pc:sldLayoutMkLst>
        </pc:sldLayoutChg>
        <pc:sldLayoutChg chg="del">
          <pc:chgData name="Gu, Xiaofeng" userId="ab2c42ab-48b4-4edd-a896-b0601d2dab36" providerId="ADAL" clId="{34F9E3EC-2AF3-43F4-A5A0-A8BB07E451CF}" dt="2025-01-21T16:37:16.466" v="474" actId="47"/>
          <pc:sldLayoutMkLst>
            <pc:docMk/>
            <pc:sldMasterMk cId="3974172077" sldId="2147483684"/>
            <pc:sldLayoutMk cId="4067657116" sldId="214748369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02722-2574-4138-AFD9-20150604464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DDD9C-B9FB-4CDF-ACD9-86C562BA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1653a039f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1653a039f6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31653a039f6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c0af70ac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fc0af70ac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08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C64C0B84-3024-14A3-3DDB-CF9DE26E4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c0af70acc_0_456:notes">
            <a:extLst>
              <a:ext uri="{FF2B5EF4-FFF2-40B4-BE49-F238E27FC236}">
                <a16:creationId xmlns:a16="http://schemas.microsoft.com/office/drawing/2014/main" id="{A33FDAE1-E084-B2D9-987D-385483920F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fc0af70acc_0_456:notes">
            <a:extLst>
              <a:ext uri="{FF2B5EF4-FFF2-40B4-BE49-F238E27FC236}">
                <a16:creationId xmlns:a16="http://schemas.microsoft.com/office/drawing/2014/main" id="{CF57DBB3-F518-8B06-6B48-301D1D7B75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960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C2348C16-93EC-BF62-0605-6D4B577BA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c0af70acc_0_456:notes">
            <a:extLst>
              <a:ext uri="{FF2B5EF4-FFF2-40B4-BE49-F238E27FC236}">
                <a16:creationId xmlns:a16="http://schemas.microsoft.com/office/drawing/2014/main" id="{B447E625-7794-5F24-F4D5-11BDF28D52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fc0af70acc_0_456:notes">
            <a:extLst>
              <a:ext uri="{FF2B5EF4-FFF2-40B4-BE49-F238E27FC236}">
                <a16:creationId xmlns:a16="http://schemas.microsoft.com/office/drawing/2014/main" id="{C3936837-3A04-8695-B456-E0184484F5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75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D6579-D38C-3DC3-C7F4-6B60F4545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1063E-F687-434D-DB80-13137C362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7CB34-1803-599C-1D94-506D064B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FF3C-575C-45F2-A9E7-FEBE68388148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2AC61-7D28-6962-50CA-278BA7AC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23180-A687-8C1F-6C9B-4A6534A3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1B3D-9A3B-E84E-528B-383F9377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AD170-4B16-871B-06F4-79332609A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9297D-EB66-5743-8679-302DF857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3B39-689A-4167-925D-2B7B073957BC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816E9-736A-F563-7038-66D55893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B1301-4564-90B1-EC33-CB97A8CE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267DC-4296-5A2A-BBF6-21488BB3C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D9288-57A7-7FF3-5C3D-9D8B8C73B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1E41E-E023-74D0-382B-BFFA6CAC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6671-E6E8-4E67-98E8-4503C5DF49B6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CAFE6-EFAB-34A6-B335-4A709483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FC290-D21F-E06D-F1E2-4E88E031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382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6F8F-9F15-2F7A-D2B1-4DD3DACC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0914-2F83-5BA0-1973-011DA38CE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5E25A-0021-4961-9074-7957C933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8435-9B54-40C5-ACC5-7AE13E128A33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9DC9C-89F1-DBDE-85A3-0C0B1822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8D18C-A529-B038-41B6-1934DFC1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4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638F-EFE9-1A89-E3BD-CEECF9A7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C134C-7B27-E7E0-5981-E42D5BF9E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564B9-02E2-BB1A-0FE4-A28C4B0E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C4C7-91E7-410C-9EDF-C450433AFF0B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E6C8D-44EC-B600-2A4F-CAC54E6B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71D28-4C38-9C08-D2CE-F5148CDC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7313-80CE-13D0-D0AA-2BA3EBBC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3A14-177A-6FC4-9142-C31D77B87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626FE-700B-B2B8-4A80-DEF013F8D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5F53E-06AD-1401-A0AC-B4D9EE25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CDFC-24C5-4357-92B2-FA2E446B3D88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31AFC-C860-815E-6B80-107B683C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A1BC6-39EE-3204-B9D1-DD866157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5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F44D-8061-CAB4-52C3-39532CFA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EC321-E53B-1568-FD17-6B0104B5B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BCA0A-EFE1-ED17-2A20-6272C0151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CDA84-C4A7-0FC6-30FE-349EDAD86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BC3CC-0C3A-1C66-0C4B-EA6764AFA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C75A5-926B-2B52-B7A6-5560B389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993A-CF3D-4C70-98B9-3C1D1112D4F3}" type="datetime1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EEB3B-1B6E-422C-E221-55E1A1E3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CAFA3-8B22-BAFB-6332-89A1A558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2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0CE9-690D-5345-86EE-C7B92B52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DAD2C-9FB2-13C8-DE07-B2EFEF47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C12D-ECC1-44C7-A91D-36B50E3786D9}" type="datetime1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37F4F-6C8F-B302-517B-68055CBC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11828-ADB4-2A76-F94B-2230FAFC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8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31492F-28EC-177F-B966-CB782B49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09E4-FD25-43EC-97F1-07EFCAB4B755}" type="datetime1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AFA72-B96E-B98C-B0BA-3E2D2D6B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17F0D-BF23-1ED5-46A0-15479AD0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4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9C80-EBA2-7027-5D85-B2FE0371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8F26-EE29-0AB1-1202-1B7B4C3B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A92C7-2A6F-F90E-3B49-19011293C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52E1D-F317-8D66-F57A-4E4174E0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42F0-8BD8-4782-AAE0-D6B08FF788FD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DEF37-CF28-01B9-38E2-D33BF547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7451E-A61C-7EB5-5011-3A39CBB5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1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6F60-4D45-A651-FA7A-EAE0A5E6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9640B5-C91D-20AD-1F21-806EFAE8A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0FF4F-058E-2E2F-4179-45ACF6BB5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6EDE0-4948-5D98-F6C3-0BFA2934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0A98-0018-4DFF-8B65-2A7ED624C58E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4DCA4-0D8B-9E3D-75C4-D0E3B8FA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2AE9B-6093-2118-0459-170E95CC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8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7419F6-7623-F7FD-E56D-7F18BC2D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806E4-D109-1F15-E8FC-75E309D7B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54E2-0468-1E93-175E-FBA7A6F48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79D46-3F85-41AE-ADC4-A27ECA56501B}" type="datetime1">
              <a:rPr lang="en-US" smtClean="0"/>
              <a:t>1/21/2025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10134-4C62-A732-576E-675F460EE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71F41-F45D-0C8F-5CD5-72EF52696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417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BBA0E-5B75-5097-E690-F2F93B5CE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DE3A37-B2E9-5A1D-FC8B-C4BC2B4E9283}"/>
              </a:ext>
            </a:extLst>
          </p:cNvPr>
          <p:cNvSpPr txBox="1"/>
          <p:nvPr/>
        </p:nvSpPr>
        <p:spPr>
          <a:xfrm>
            <a:off x="291650" y="1310589"/>
            <a:ext cx="11900349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23-02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Machine Learning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Experiments at RHIC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	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X. Gu, G. Robert-Demolaize, Brendan Lepore, Y. Hao, Will Fung</a:t>
            </a:r>
          </a:p>
          <a:p>
            <a:pPr marL="342900" indent="-342900" algn="ctr">
              <a:buFont typeface="+mj-lt"/>
              <a:buAutoNum type="arabicPeriod"/>
            </a:pPr>
            <a:endParaRPr lang="en-US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24-02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ML-based Global and Local </a:t>
            </a:r>
            <a:r>
              <a:rPr lang="en-US" sz="3200" dirty="0">
                <a:solidFill>
                  <a:srgbClr val="FF0000"/>
                </a:solidFill>
              </a:rPr>
              <a:t>Coupling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Measurement/Correction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	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Chuyu, Xiaofeng Gu</a:t>
            </a:r>
          </a:p>
          <a:p>
            <a:pPr marL="342900" indent="-342900" algn="ctr">
              <a:buFont typeface="+mj-lt"/>
              <a:buAutoNum type="arabicPeriod"/>
            </a:pPr>
            <a:endParaRPr lang="en-US" sz="18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25-05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Improving </a:t>
            </a:r>
            <a:r>
              <a:rPr lang="en-US" sz="3200" dirty="0">
                <a:solidFill>
                  <a:srgbClr val="FF0000"/>
                </a:solidFill>
              </a:rPr>
              <a:t>Optics Measurement and Control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for EIC Diagnostics via Statistical Modeling 		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William Fung, Yue Hao, Xiaofeng Gu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8A5F09-964B-F2C0-12D5-1682A1C3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3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7314A-67FD-95E1-7557-889A8F787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DD063-2C42-ED34-8F04-D29280B38B32}"/>
              </a:ext>
            </a:extLst>
          </p:cNvPr>
          <p:cNvSpPr txBox="1"/>
          <p:nvPr/>
        </p:nvSpPr>
        <p:spPr>
          <a:xfrm>
            <a:off x="285713" y="710885"/>
            <a:ext cx="11383990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ML-based Global and Local Coupling Measurement/Correction </a:t>
            </a:r>
          </a:p>
          <a:p>
            <a:pPr algn="ctr"/>
            <a:endParaRPr lang="en-US" sz="48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Chuyu, Xiaofeng Gu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Jan 22, 2025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2057CC-0B83-96C5-58B0-096998B3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0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87EF3-5F3C-6EE4-C4A5-187A4165E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51742-2931-B63B-00D1-9985F458F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05" y="1189713"/>
            <a:ext cx="10532424" cy="15582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1800" dirty="0">
                <a:cs typeface="Arial" panose="020B0604020202020204"/>
              </a:rPr>
              <a:t>Local coupling around the RHIC rings has been observed even with global coupling being compensated by coupling feedback</a:t>
            </a:r>
          </a:p>
          <a:p>
            <a:pPr marL="342900" indent="-342900"/>
            <a:r>
              <a:rPr lang="en-US" sz="1800" dirty="0">
                <a:cs typeface="Arial" panose="020B0604020202020204"/>
              </a:rPr>
              <a:t>The observed local coupling is intermittent, excluding ARTUS kicks and BPMs as the source.</a:t>
            </a:r>
          </a:p>
          <a:p>
            <a:pPr marL="342900" indent="-342900"/>
            <a:r>
              <a:rPr lang="en-US" sz="1800" dirty="0">
                <a:cs typeface="Arial" panose="020B0604020202020204"/>
              </a:rPr>
              <a:t>Therefore, one would/could make local coupling compensation based on BPM turn-by-turn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3127C-6B49-EFC3-D66C-6DC4CABB6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11</a:t>
            </a:fld>
            <a:endParaRPr lang="en-US" sz="75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926EBC-F73F-9715-E37F-EAB3857507E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0C91E3-9D51-5131-382F-EE15F4F56544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3BB71D-0ACB-5CD1-D6A3-5DDD2FB8A360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Motivation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C1E8AC-33D4-BCE2-1E2B-E0CD341EF20C}"/>
              </a:ext>
            </a:extLst>
          </p:cNvPr>
          <p:cNvGrpSpPr/>
          <p:nvPr/>
        </p:nvGrpSpPr>
        <p:grpSpPr>
          <a:xfrm>
            <a:off x="1538556" y="2888997"/>
            <a:ext cx="2507023" cy="1869217"/>
            <a:chOff x="2382679" y="2085561"/>
            <a:chExt cx="2507023" cy="186921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993BC8-9447-20D2-E98A-F514E7592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2679" y="2085561"/>
              <a:ext cx="2507023" cy="1869217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E35C172-3CC2-836F-CC22-D264D432C415}"/>
                </a:ext>
              </a:extLst>
            </p:cNvPr>
            <p:cNvCxnSpPr>
              <a:cxnSpLocks/>
            </p:cNvCxnSpPr>
            <p:nvPr/>
          </p:nvCxnSpPr>
          <p:spPr>
            <a:xfrm>
              <a:off x="3664925" y="2501847"/>
              <a:ext cx="5052" cy="1148051"/>
            </a:xfrm>
            <a:prstGeom prst="straightConnector1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42C7677-EDBD-2497-55BC-4D1E10B044D4}"/>
                </a:ext>
              </a:extLst>
            </p:cNvPr>
            <p:cNvCxnSpPr>
              <a:cxnSpLocks/>
            </p:cNvCxnSpPr>
            <p:nvPr/>
          </p:nvCxnSpPr>
          <p:spPr>
            <a:xfrm>
              <a:off x="4593218" y="2451328"/>
              <a:ext cx="5052" cy="1148051"/>
            </a:xfrm>
            <a:prstGeom prst="straightConnector1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A90514-F946-4649-D7E8-5CC8DB51B64F}"/>
                </a:ext>
              </a:extLst>
            </p:cNvPr>
            <p:cNvSpPr txBox="1"/>
            <p:nvPr/>
          </p:nvSpPr>
          <p:spPr>
            <a:xfrm>
              <a:off x="3382016" y="2237392"/>
              <a:ext cx="1303399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cs typeface="Arial"/>
                </a:rPr>
                <a:t>X coupling</a:t>
              </a:r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D8498F-55C0-860C-A002-5CE810661B6D}"/>
              </a:ext>
            </a:extLst>
          </p:cNvPr>
          <p:cNvGrpSpPr/>
          <p:nvPr/>
        </p:nvGrpSpPr>
        <p:grpSpPr>
          <a:xfrm>
            <a:off x="6046168" y="2892911"/>
            <a:ext cx="2507024" cy="1869218"/>
            <a:chOff x="5883986" y="2147578"/>
            <a:chExt cx="2507024" cy="186921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75A094-9942-FF08-2F43-9EDDA4C3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3986" y="2147578"/>
              <a:ext cx="2507024" cy="1869218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9F112E-E315-31A4-CDD4-E848F0D8957B}"/>
                </a:ext>
              </a:extLst>
            </p:cNvPr>
            <p:cNvCxnSpPr/>
            <p:nvPr/>
          </p:nvCxnSpPr>
          <p:spPr>
            <a:xfrm>
              <a:off x="6209837" y="2514477"/>
              <a:ext cx="5052" cy="1148051"/>
            </a:xfrm>
            <a:prstGeom prst="straightConnector1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561D95F-7B12-3B05-3C3C-9341245306C1}"/>
                </a:ext>
              </a:extLst>
            </p:cNvPr>
            <p:cNvCxnSpPr>
              <a:cxnSpLocks/>
            </p:cNvCxnSpPr>
            <p:nvPr/>
          </p:nvCxnSpPr>
          <p:spPr>
            <a:xfrm>
              <a:off x="7138130" y="2463958"/>
              <a:ext cx="5052" cy="1148051"/>
            </a:xfrm>
            <a:prstGeom prst="straightConnector1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29EAB3-DB4D-A756-8A49-192E193C1CCB}"/>
                </a:ext>
              </a:extLst>
            </p:cNvPr>
            <p:cNvSpPr txBox="1"/>
            <p:nvPr/>
          </p:nvSpPr>
          <p:spPr>
            <a:xfrm>
              <a:off x="7087611" y="2237392"/>
              <a:ext cx="1303399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cs typeface="Arial"/>
                </a:rPr>
                <a:t>Y coupling</a:t>
              </a:r>
              <a:endParaRPr lang="en-US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F5A8AA1-A5DA-F52C-E1EC-50DE43A42A9D}"/>
                </a:ext>
              </a:extLst>
            </p:cNvPr>
            <p:cNvCxnSpPr>
              <a:cxnSpLocks/>
            </p:cNvCxnSpPr>
            <p:nvPr/>
          </p:nvCxnSpPr>
          <p:spPr>
            <a:xfrm>
              <a:off x="5982228" y="2786335"/>
              <a:ext cx="1004659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D1A6DDC-6FF2-9FA6-D422-40B1A000238A}"/>
                </a:ext>
              </a:extLst>
            </p:cNvPr>
            <p:cNvCxnSpPr>
              <a:cxnSpLocks/>
            </p:cNvCxnSpPr>
            <p:nvPr/>
          </p:nvCxnSpPr>
          <p:spPr>
            <a:xfrm>
              <a:off x="5982228" y="3377296"/>
              <a:ext cx="1004659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211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6638-B482-D4A9-E496-F2B3CE233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12</a:t>
            </a:fld>
            <a:endParaRPr lang="en-US" sz="75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A20185-52EA-BC4A-A969-023CBBBA5D05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38ADB5-9364-B344-7267-77D3D8530D8D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C24500-EB58-28CB-54CF-7BC148FD8CF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Result</a:t>
              </a:r>
            </a:p>
          </p:txBody>
        </p:sp>
      </p:grpSp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2EBF65CB-3991-EE0C-045F-215B64B95D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59" r="-303" b="11262"/>
          <a:stretch/>
        </p:blipFill>
        <p:spPr>
          <a:xfrm>
            <a:off x="1067718" y="3570677"/>
            <a:ext cx="4138655" cy="22185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EB5E8B9-19B5-FC4A-DA5A-7FB46D94B64D}"/>
              </a:ext>
            </a:extLst>
          </p:cNvPr>
          <p:cNvSpPr txBox="1"/>
          <p:nvPr/>
        </p:nvSpPr>
        <p:spPr>
          <a:xfrm>
            <a:off x="5636609" y="4159044"/>
            <a:ext cx="1993289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Arial"/>
              </a:rPr>
              <a:t>Current tuning range: </a:t>
            </a:r>
          </a:p>
          <a:p>
            <a:r>
              <a:rPr lang="en-US" sz="1400" dirty="0">
                <a:cs typeface="Arial"/>
              </a:rPr>
              <a:t>I_0 +/- 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0.2</a:t>
            </a:r>
            <a:r>
              <a:rPr lang="en-US" sz="1400" dirty="0">
                <a:cs typeface="Arial"/>
              </a:rPr>
              <a:t> A</a:t>
            </a:r>
          </a:p>
          <a:p>
            <a:endParaRPr lang="en-US" sz="1400" dirty="0">
              <a:cs typeface="Arial"/>
            </a:endParaRPr>
          </a:p>
          <a:p>
            <a:r>
              <a:rPr lang="en-US" sz="1400" dirty="0">
                <a:cs typeface="Arial"/>
              </a:rPr>
              <a:t>Objective: </a:t>
            </a:r>
          </a:p>
          <a:p>
            <a:r>
              <a:rPr lang="en-US" sz="1400" dirty="0">
                <a:cs typeface="Arial"/>
              </a:rPr>
              <a:t>minimize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local</a:t>
            </a:r>
            <a:r>
              <a:rPr lang="en-US" sz="1400" dirty="0">
                <a:cs typeface="Arial"/>
              </a:rPr>
              <a:t> coupling</a:t>
            </a:r>
            <a:endParaRPr lang="en-US" sz="1400" dirty="0"/>
          </a:p>
        </p:txBody>
      </p: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2B6468AF-9F69-8408-1278-25156CAB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745" y="2624283"/>
            <a:ext cx="2799537" cy="2119536"/>
          </a:xfrm>
          <a:prstGeom prst="rect">
            <a:avLst/>
          </a:prstGeom>
        </p:spPr>
      </p:pic>
      <p:pic>
        <p:nvPicPr>
          <p:cNvPr id="31" name="Content Placeholder 4">
            <a:extLst>
              <a:ext uri="{FF2B5EF4-FFF2-40B4-BE49-F238E27FC236}">
                <a16:creationId xmlns:a16="http://schemas.microsoft.com/office/drawing/2014/main" id="{00413B2D-C18F-A033-9D02-BDBD6EF3FC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t="8260" r="-557" b="13381"/>
          <a:stretch/>
        </p:blipFill>
        <p:spPr>
          <a:xfrm>
            <a:off x="1067718" y="889081"/>
            <a:ext cx="4067286" cy="25844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E8BF3AB-B32F-BA6B-4D24-9EFBF2E2813C}"/>
              </a:ext>
            </a:extLst>
          </p:cNvPr>
          <p:cNvSpPr txBox="1"/>
          <p:nvPr/>
        </p:nvSpPr>
        <p:spPr>
          <a:xfrm>
            <a:off x="5687966" y="1239442"/>
            <a:ext cx="212052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Arial"/>
              </a:rPr>
              <a:t>Current tuning range: </a:t>
            </a:r>
          </a:p>
          <a:p>
            <a:r>
              <a:rPr lang="en-US" sz="1400" dirty="0">
                <a:cs typeface="Arial"/>
              </a:rPr>
              <a:t>I_0 +/- 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0.6</a:t>
            </a:r>
            <a:r>
              <a:rPr lang="en-US" sz="1400" dirty="0">
                <a:cs typeface="Arial"/>
              </a:rPr>
              <a:t> A</a:t>
            </a:r>
          </a:p>
          <a:p>
            <a:endParaRPr lang="en-US" sz="1400" dirty="0">
              <a:cs typeface="Arial"/>
            </a:endParaRPr>
          </a:p>
          <a:p>
            <a:r>
              <a:rPr lang="en-US" sz="1400" dirty="0">
                <a:cs typeface="Arial"/>
              </a:rPr>
              <a:t>Objective: </a:t>
            </a:r>
          </a:p>
          <a:p>
            <a:r>
              <a:rPr lang="en-US" sz="1400" dirty="0">
                <a:cs typeface="Arial"/>
              </a:rPr>
              <a:t>minimize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global</a:t>
            </a:r>
            <a:r>
              <a:rPr lang="en-US" sz="1400" dirty="0">
                <a:cs typeface="Arial"/>
              </a:rPr>
              <a:t> coupling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835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5E239-DE2D-CCA6-F2AF-A0E507D61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125333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dirty="0">
                <a:cs typeface="Arial" panose="020B0604020202020204"/>
              </a:rPr>
              <a:t>Run the ML script for 100 or more iterations, to see the declining trend of the coupling.</a:t>
            </a:r>
          </a:p>
          <a:p>
            <a:pPr marL="342900" indent="-342900"/>
            <a:r>
              <a:rPr lang="en-US" dirty="0">
                <a:cs typeface="Arial" panose="020B0604020202020204"/>
              </a:rPr>
              <a:t>Add global coupling to the objective and rerun the ML script</a:t>
            </a:r>
          </a:p>
          <a:p>
            <a:pPr marL="342900" indent="-342900"/>
            <a:r>
              <a:rPr lang="en-US" dirty="0">
                <a:cs typeface="Arial" panose="020B0604020202020204"/>
              </a:rPr>
              <a:t>Add the IR skew quads to the variables</a:t>
            </a:r>
          </a:p>
          <a:p>
            <a:pPr marL="342900" indent="-342900"/>
            <a:r>
              <a:rPr lang="en-US" dirty="0">
                <a:cs typeface="Arial" panose="020B0604020202020204"/>
              </a:rPr>
              <a:t>Compare configurations: globally corrected, locally corrected, both corrected, with and without IR skew quads...</a:t>
            </a:r>
          </a:p>
          <a:p>
            <a:pPr marL="342900" indent="-342900"/>
            <a:r>
              <a:rPr lang="en-US" dirty="0">
                <a:cs typeface="Arial" panose="020B0604020202020204"/>
              </a:rPr>
              <a:t>Correct coupling at store with optimized ML script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583F3-4B32-E38F-95DD-6014BB41D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13</a:t>
            </a:fld>
            <a:endParaRPr lang="en-US" sz="75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4CC1F-C9CE-613C-707C-4344F685F0BC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F51C9F-22B0-15F6-D61A-38A7F6B36B5F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08C281-1AAB-FDFA-63FF-B85D3CD102DC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The Plan Forward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57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AD0A0-3E39-570C-9F3C-20C697271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E10B1D-8A2B-9581-7318-477F1A3B2A77}"/>
              </a:ext>
            </a:extLst>
          </p:cNvPr>
          <p:cNvSpPr txBox="1"/>
          <p:nvPr/>
        </p:nvSpPr>
        <p:spPr>
          <a:xfrm>
            <a:off x="285713" y="710885"/>
            <a:ext cx="11383990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Improving Optics Measurement and Control for EIC Diagnostics via Statistical Modeling</a:t>
            </a:r>
          </a:p>
          <a:p>
            <a:pPr algn="ctr"/>
            <a:endParaRPr lang="en-US" sz="48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William Fung, Yue Hao, Xiaofeng Gu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Jan 22, 2025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DDBC1-3B09-3573-0264-C91B35E4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3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15</a:t>
            </a:fld>
            <a:endParaRPr lang="en-US" sz="750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7A81193-3799-B3F6-B82A-265383E367FE}"/>
              </a:ext>
            </a:extLst>
          </p:cNvPr>
          <p:cNvSpPr txBox="1">
            <a:spLocks/>
          </p:cNvSpPr>
          <p:nvPr/>
        </p:nvSpPr>
        <p:spPr>
          <a:xfrm>
            <a:off x="1396668" y="1247726"/>
            <a:ext cx="8895817" cy="420718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>
                <a:latin typeface="Helvetica" pitchFamily="2" charset="0"/>
              </a:rPr>
              <a:t>Motivation: EIC requires high precision in optics</a:t>
            </a:r>
          </a:p>
          <a:p>
            <a:pPr marL="685800" lvl="1" indent="-342900"/>
            <a:r>
              <a:rPr lang="en-US" dirty="0">
                <a:latin typeface="Helvetica" pitchFamily="2" charset="0"/>
              </a:rPr>
              <a:t>Beta functions, dispersion, crab dispersion functions, etc.</a:t>
            </a:r>
          </a:p>
          <a:p>
            <a:pPr marL="685800" lvl="1" indent="-342900"/>
            <a:r>
              <a:rPr lang="en-US" dirty="0">
                <a:latin typeface="Helvetica" pitchFamily="2" charset="0"/>
              </a:rPr>
              <a:t>Quantifying the uncertainties in these optics will help highlight limitations imposed by current instrumentation</a:t>
            </a:r>
          </a:p>
          <a:p>
            <a:pPr marL="342900" lvl="1" indent="0">
              <a:buNone/>
            </a:pPr>
            <a:endParaRPr lang="en-US" dirty="0">
              <a:latin typeface="Helvetica" pitchFamily="2" charset="0"/>
            </a:endParaRPr>
          </a:p>
          <a:p>
            <a:pPr marL="342900" indent="-342900"/>
            <a:r>
              <a:rPr lang="en-US" dirty="0">
                <a:latin typeface="Helvetica" pitchFamily="2" charset="0"/>
              </a:rPr>
              <a:t>Goal: Enhance understanding of </a:t>
            </a:r>
            <a:r>
              <a:rPr lang="en-US" b="1" dirty="0">
                <a:latin typeface="Helvetica" pitchFamily="2" charset="0"/>
              </a:rPr>
              <a:t>relation between BPM measurement errors and optics uncertainty</a:t>
            </a:r>
          </a:p>
          <a:p>
            <a:pPr marL="685800" lvl="1" indent="-342900"/>
            <a:r>
              <a:rPr lang="en-US" dirty="0">
                <a:latin typeface="Helvetica" pitchFamily="2" charset="0"/>
              </a:rPr>
              <a:t>Build a statistical model that will help measure this relationship</a:t>
            </a:r>
          </a:p>
          <a:p>
            <a:pPr marL="685800" lvl="1" indent="-342900"/>
            <a:r>
              <a:rPr lang="en-US" dirty="0">
                <a:latin typeface="Helvetica" pitchFamily="2" charset="0"/>
              </a:rPr>
              <a:t>Improve control over optics</a:t>
            </a:r>
          </a:p>
          <a:p>
            <a:pPr marL="685800" lvl="1" indent="-342900"/>
            <a:r>
              <a:rPr lang="en-US" dirty="0">
                <a:latin typeface="Helvetica" pitchFamily="2" charset="0"/>
              </a:rPr>
              <a:t>Provide foundational understanding for the precision requirement of EIC Diagnostics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34356F-6FDF-8339-1A55-5E2DE4B8B8BF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C67933-DA40-F42A-CD28-104496095BBD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989F90-DC65-F4AC-EC77-3942B308FB04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Motivation and Goal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553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16</a:t>
            </a:fld>
            <a:endParaRPr lang="en-US" sz="750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7A81193-3799-B3F6-B82A-265383E367FE}"/>
              </a:ext>
            </a:extLst>
          </p:cNvPr>
          <p:cNvSpPr txBox="1">
            <a:spLocks/>
          </p:cNvSpPr>
          <p:nvPr/>
        </p:nvSpPr>
        <p:spPr>
          <a:xfrm>
            <a:off x="1184529" y="1203835"/>
            <a:ext cx="8286750" cy="420718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>
                <a:latin typeface="Helvetica" pitchFamily="2" charset="0"/>
              </a:rPr>
              <a:t>Utilize results from last run to aid in development of statistical models</a:t>
            </a:r>
          </a:p>
          <a:p>
            <a:pPr marL="685800" lvl="1" indent="-342900"/>
            <a:r>
              <a:rPr lang="en-US" dirty="0">
                <a:latin typeface="Helvetica" pitchFamily="2" charset="0"/>
              </a:rPr>
              <a:t>Development of ORMs to move magnets in an accurate manner</a:t>
            </a:r>
          </a:p>
          <a:p>
            <a:pPr marL="685800" lvl="1" indent="-342900"/>
            <a:r>
              <a:rPr lang="en-US" dirty="0">
                <a:latin typeface="Helvetica" pitchFamily="2" charset="0"/>
              </a:rPr>
              <a:t>Preprocessing to measure TBT data accurately and consistently</a:t>
            </a:r>
          </a:p>
          <a:p>
            <a:pPr marL="685800" lvl="1" indent="-342900"/>
            <a:r>
              <a:rPr lang="en-US" dirty="0">
                <a:latin typeface="Helvetica" pitchFamily="2" charset="0"/>
              </a:rPr>
              <a:t>Resulting model will aid in understanding of relation</a:t>
            </a:r>
          </a:p>
          <a:p>
            <a:pPr marL="342900" lvl="1" indent="0">
              <a:buNone/>
            </a:pPr>
            <a:endParaRPr lang="en-US" dirty="0">
              <a:latin typeface="Helvetica" pitchFamily="2" charset="0"/>
            </a:endParaRPr>
          </a:p>
          <a:p>
            <a:pPr marL="342900" indent="-342900"/>
            <a:r>
              <a:rPr lang="en-US" dirty="0">
                <a:latin typeface="Helvetica" pitchFamily="2" charset="0"/>
              </a:rPr>
              <a:t>Can also be used to modify dispersion around RF cavity (</a:t>
            </a:r>
            <a:r>
              <a:rPr lang="en-US" dirty="0" err="1">
                <a:latin typeface="Helvetica" pitchFamily="2" charset="0"/>
              </a:rPr>
              <a:t>Derong’s</a:t>
            </a:r>
            <a:r>
              <a:rPr lang="en-US" dirty="0">
                <a:latin typeface="Helvetica" pitchFamily="2" charset="0"/>
              </a:rPr>
              <a:t> proposal)</a:t>
            </a:r>
          </a:p>
          <a:p>
            <a:pPr marL="685800" lvl="1" indent="-342900"/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Fit linear 6-by-6 model using turn-by-turn BPM data, incorporating both crab and momentum dispersion</a:t>
            </a:r>
          </a:p>
          <a:p>
            <a:pPr marL="685800" lvl="1" indent="-342900"/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Measure the IBS lifetime</a:t>
            </a:r>
            <a:endParaRPr lang="en-US" dirty="0">
              <a:latin typeface="Helvetic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16F2B9-E518-7692-E823-C1E2AA5B0EAA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1EB441-A592-F5E8-AE52-ABDDDAE1E78F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8DC9DB-8CEC-DC94-19C7-74CA17179645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Method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129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4B4F8-DFF4-13CC-E564-D2A2E8233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1B446-CFF1-02A0-7E3F-65213F465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1F1832-B149-B908-9289-CB83AADD5F6B}"/>
              </a:ext>
            </a:extLst>
          </p:cNvPr>
          <p:cNvGrpSpPr/>
          <p:nvPr/>
        </p:nvGrpSpPr>
        <p:grpSpPr>
          <a:xfrm>
            <a:off x="1486219" y="906689"/>
            <a:ext cx="8029575" cy="3814059"/>
            <a:chOff x="618610" y="2244003"/>
            <a:chExt cx="7772401" cy="3694046"/>
          </a:xfrm>
        </p:grpSpPr>
        <p:pic>
          <p:nvPicPr>
            <p:cNvPr id="5" name="Picture 4" descr="A screenshot of a diagram&#10;&#10;Description automatically generated">
              <a:extLst>
                <a:ext uri="{FF2B5EF4-FFF2-40B4-BE49-F238E27FC236}">
                  <a16:creationId xmlns:a16="http://schemas.microsoft.com/office/drawing/2014/main" id="{6C23F251-EB91-2F22-B8EA-0ACA8051B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610" y="2244003"/>
              <a:ext cx="7772401" cy="369404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6B409B-B035-33E1-09EF-ED12CFA76F1E}"/>
                </a:ext>
              </a:extLst>
            </p:cNvPr>
            <p:cNvSpPr/>
            <p:nvPr/>
          </p:nvSpPr>
          <p:spPr>
            <a:xfrm>
              <a:off x="8124497" y="5549462"/>
              <a:ext cx="178675" cy="2837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55A2A2-7F14-F0C1-AA52-86DE958A664A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CE55B1-2EB6-BBE6-463E-F0990FB6F32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58E499-3F40-F081-CA75-643E7D3FD3B7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Improved Optics Control and Measurement</a:t>
              </a:r>
              <a:endParaRPr lang="en-US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C2E5CF4-6B6D-E15E-DA09-7BC0DB437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086" y="5088611"/>
            <a:ext cx="8670715" cy="14105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6BDC23-BC02-C57A-DF47-6811CB247A2E}"/>
              </a:ext>
            </a:extLst>
          </p:cNvPr>
          <p:cNvSpPr/>
          <p:nvPr/>
        </p:nvSpPr>
        <p:spPr>
          <a:xfrm>
            <a:off x="6333507" y="1852346"/>
            <a:ext cx="2958935" cy="292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5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5;p17">
            <a:extLst>
              <a:ext uri="{FF2B5EF4-FFF2-40B4-BE49-F238E27FC236}">
                <a16:creationId xmlns:a16="http://schemas.microsoft.com/office/drawing/2014/main" id="{20C849C1-A4F1-DCF4-FE45-C345299FA00E}"/>
              </a:ext>
            </a:extLst>
          </p:cNvPr>
          <p:cNvSpPr txBox="1">
            <a:spLocks/>
          </p:cNvSpPr>
          <p:nvPr/>
        </p:nvSpPr>
        <p:spPr>
          <a:xfrm>
            <a:off x="2453619" y="951497"/>
            <a:ext cx="1345516" cy="24775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lnSpc>
                <a:spcPct val="105000"/>
              </a:lnSpc>
              <a:spcBef>
                <a:spcPts val="0"/>
              </a:spcBef>
            </a:pPr>
            <a:endParaRPr lang="el-GR" sz="1050" dirty="0"/>
          </a:p>
          <a:p>
            <a:pPr marL="457200" indent="0">
              <a:lnSpc>
                <a:spcPct val="105000"/>
              </a:lnSpc>
              <a:spcBef>
                <a:spcPts val="1200"/>
              </a:spcBef>
            </a:pPr>
            <a:endParaRPr lang="el-GR" sz="1050" dirty="0"/>
          </a:p>
          <a:p>
            <a:pPr marL="457200" indent="0">
              <a:lnSpc>
                <a:spcPct val="105000"/>
              </a:lnSpc>
              <a:spcBef>
                <a:spcPts val="1200"/>
              </a:spcBef>
            </a:pPr>
            <a:r>
              <a:rPr lang="el-GR" sz="1050" dirty="0"/>
              <a:t>Δ</a:t>
            </a:r>
            <a:r>
              <a:rPr lang="en-US" sz="1050" dirty="0"/>
              <a:t>s*</a:t>
            </a:r>
            <a:r>
              <a:rPr lang="en-US" sz="1050" baseline="-25000" dirty="0"/>
              <a:t>x</a:t>
            </a:r>
            <a:r>
              <a:rPr lang="en-US" sz="1050" dirty="0"/>
              <a:t> = 0:</a:t>
            </a:r>
          </a:p>
          <a:p>
            <a:pPr marL="457200" indent="0">
              <a:lnSpc>
                <a:spcPct val="105000"/>
              </a:lnSpc>
              <a:spcBef>
                <a:spcPts val="1200"/>
              </a:spcBef>
            </a:pPr>
            <a:endParaRPr lang="en-US" sz="1050" dirty="0"/>
          </a:p>
          <a:p>
            <a:pPr marL="0" indent="0">
              <a:lnSpc>
                <a:spcPct val="105000"/>
              </a:lnSpc>
              <a:spcBef>
                <a:spcPts val="1200"/>
              </a:spcBef>
              <a:buSzPts val="688"/>
            </a:pPr>
            <a:r>
              <a:rPr lang="en-US" sz="1050" dirty="0"/>
              <a:t>Change </a:t>
            </a:r>
            <a:r>
              <a:rPr lang="en-US" sz="1050" dirty="0">
                <a:solidFill>
                  <a:srgbClr val="FF0000"/>
                </a:solidFill>
              </a:rPr>
              <a:t>IP8 s*</a:t>
            </a:r>
            <a:r>
              <a:rPr lang="en-US" sz="1050" baseline="-25000" dirty="0">
                <a:solidFill>
                  <a:srgbClr val="FF0000"/>
                </a:solidFill>
              </a:rPr>
              <a:t>x</a:t>
            </a:r>
            <a:r>
              <a:rPr lang="en-US" sz="1050" dirty="0">
                <a:solidFill>
                  <a:srgbClr val="FF0000"/>
                </a:solidFill>
              </a:rPr>
              <a:t> </a:t>
            </a:r>
            <a:r>
              <a:rPr lang="en-US" sz="1050" dirty="0"/>
              <a:t>while everything else stays constant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buSzPts val="688"/>
            </a:pPr>
            <a:endParaRPr lang="en-US" sz="1050" dirty="0"/>
          </a:p>
          <a:p>
            <a:pPr marL="457200" indent="0">
              <a:lnSpc>
                <a:spcPct val="105000"/>
              </a:lnSpc>
              <a:spcBef>
                <a:spcPts val="1200"/>
              </a:spcBef>
            </a:pPr>
            <a:r>
              <a:rPr lang="el-GR" sz="1050" dirty="0"/>
              <a:t>Δ</a:t>
            </a:r>
            <a:r>
              <a:rPr lang="en-US" sz="1050" dirty="0"/>
              <a:t>s*</a:t>
            </a:r>
            <a:r>
              <a:rPr lang="en-US" sz="1050" baseline="-25000" dirty="0"/>
              <a:t>x</a:t>
            </a:r>
            <a:r>
              <a:rPr lang="en-US" sz="1050" dirty="0"/>
              <a:t> = .5: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88"/>
            </a:pPr>
            <a:endParaRPr lang="en-US" sz="1050" dirty="0"/>
          </a:p>
        </p:txBody>
      </p:sp>
      <p:pic>
        <p:nvPicPr>
          <p:cNvPr id="9" name="Google Shape;87;p17">
            <a:extLst>
              <a:ext uri="{FF2B5EF4-FFF2-40B4-BE49-F238E27FC236}">
                <a16:creationId xmlns:a16="http://schemas.microsoft.com/office/drawing/2014/main" id="{1F3DF2C6-9215-39E6-442C-39DE1DB1248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l="50737" t="-1" b="50068"/>
          <a:stretch/>
        </p:blipFill>
        <p:spPr>
          <a:xfrm>
            <a:off x="209589" y="744435"/>
            <a:ext cx="2202612" cy="162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8;p17">
            <a:extLst>
              <a:ext uri="{FF2B5EF4-FFF2-40B4-BE49-F238E27FC236}">
                <a16:creationId xmlns:a16="http://schemas.microsoft.com/office/drawing/2014/main" id="{14CD26AC-281E-A223-CF73-7EF34BC53F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50130" r="-1292" b="50649"/>
          <a:stretch/>
        </p:blipFill>
        <p:spPr>
          <a:xfrm>
            <a:off x="3906198" y="720119"/>
            <a:ext cx="2247977" cy="162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9;p17">
            <a:extLst>
              <a:ext uri="{FF2B5EF4-FFF2-40B4-BE49-F238E27FC236}">
                <a16:creationId xmlns:a16="http://schemas.microsoft.com/office/drawing/2014/main" id="{B456FC2B-1E76-4B7C-4FE2-3285AFF55A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l="50103" b="50390"/>
          <a:stretch/>
        </p:blipFill>
        <p:spPr>
          <a:xfrm>
            <a:off x="209589" y="2296831"/>
            <a:ext cx="2119485" cy="157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0;p17">
            <a:extLst>
              <a:ext uri="{FF2B5EF4-FFF2-40B4-BE49-F238E27FC236}">
                <a16:creationId xmlns:a16="http://schemas.microsoft.com/office/drawing/2014/main" id="{21EE02E5-E7F2-215E-F3F5-E7CF1258D96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rcRect l="50696" t="-1" r="-1526" b="50378"/>
          <a:stretch/>
        </p:blipFill>
        <p:spPr>
          <a:xfrm>
            <a:off x="3840553" y="2321146"/>
            <a:ext cx="2379266" cy="15705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0DBEAE1-A380-CDDB-99F0-9B7D0D66893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93A4DC-8B3A-1A8C-BA47-BFAC8958F5C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DC1574-2FFF-9319-48B7-8B636FA84A36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Improved Optics Control and Measurement</a:t>
              </a:r>
              <a:endParaRPr lang="en-US" dirty="0"/>
            </a:p>
          </p:txBody>
        </p:sp>
      </p:grpSp>
      <p:pic>
        <p:nvPicPr>
          <p:cNvPr id="20" name="Picture 19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C21AE33D-5509-A214-9D4E-3E7BD2979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85" y="3849111"/>
            <a:ext cx="5248454" cy="279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713CB8E-5D76-7E7A-2074-3025F59A45F1}"/>
              </a:ext>
            </a:extLst>
          </p:cNvPr>
          <p:cNvSpPr txBox="1"/>
          <p:nvPr/>
        </p:nvSpPr>
        <p:spPr>
          <a:xfrm>
            <a:off x="6458319" y="1146174"/>
            <a:ext cx="54813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effectLst/>
                <a:latin typeface="Helvetica" pitchFamily="2" charset="0"/>
              </a:rPr>
              <a:t>12 Datasets: move </a:t>
            </a:r>
            <a:r>
              <a:rPr lang="el-GR" sz="1400" dirty="0">
                <a:effectLst/>
                <a:latin typeface="Helvetica" pitchFamily="2" charset="0"/>
              </a:rPr>
              <a:t>Δ</a:t>
            </a:r>
            <a:r>
              <a:rPr lang="en-US" sz="1400" dirty="0">
                <a:effectLst/>
                <a:latin typeface="Helvetica" pitchFamily="2" charset="0"/>
              </a:rPr>
              <a:t>s</a:t>
            </a:r>
            <a:r>
              <a:rPr lang="en-US" sz="1400" baseline="30000" dirty="0">
                <a:effectLst/>
                <a:latin typeface="Helvetica" pitchFamily="2" charset="0"/>
              </a:rPr>
              <a:t>*</a:t>
            </a:r>
            <a:r>
              <a:rPr lang="en-US" sz="1400" baseline="-25000" dirty="0">
                <a:effectLst/>
                <a:latin typeface="Helvetica" pitchFamily="2" charset="0"/>
              </a:rPr>
              <a:t>x=</a:t>
            </a:r>
            <a:r>
              <a:rPr lang="en-US" sz="1400" dirty="0">
                <a:effectLst/>
                <a:latin typeface="Helvetica" pitchFamily="2" charset="0"/>
              </a:rPr>
              <a:t> [-.5, -.3, -.1, 0, .1, .3, .5] m</a:t>
            </a:r>
            <a:endParaRPr lang="en-US" sz="1400" dirty="0">
              <a:latin typeface="Helvetica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Helvetica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pitchFamily="2" charset="0"/>
              </a:rPr>
              <a:t>Only </a:t>
            </a:r>
            <a:r>
              <a:rPr lang="en-US" sz="1400" dirty="0">
                <a:effectLst/>
                <a:latin typeface="Helvetica" pitchFamily="2" charset="0"/>
              </a:rPr>
              <a:t>s</a:t>
            </a:r>
            <a:r>
              <a:rPr lang="en-US" sz="1400" baseline="30000" dirty="0">
                <a:effectLst/>
                <a:latin typeface="Helvetica" pitchFamily="2" charset="0"/>
              </a:rPr>
              <a:t>*</a:t>
            </a:r>
            <a:r>
              <a:rPr lang="en-US" sz="1400" baseline="-25000" dirty="0">
                <a:effectLst/>
                <a:latin typeface="Helvetica" pitchFamily="2" charset="0"/>
              </a:rPr>
              <a:t>x</a:t>
            </a:r>
            <a:r>
              <a:rPr lang="en-US" sz="1400" dirty="0">
                <a:effectLst/>
                <a:latin typeface="Helvetica" pitchFamily="2" charset="0"/>
              </a:rPr>
              <a:t> IP8 should change while other optics stay constant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Helvetica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ffectLst/>
                <a:latin typeface="Helvetica" pitchFamily="2" charset="0"/>
              </a:rPr>
              <a:t>Demonstrate accurate movement of magnets as well as improved consistency of optics measurements</a:t>
            </a:r>
            <a:endParaRPr lang="en-US" sz="1400" dirty="0">
              <a:latin typeface="Helvetica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67597C-568A-A910-AFB9-12BB36483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2445" y="3891715"/>
            <a:ext cx="4708477" cy="26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4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E9C548A3-5227-20B3-B02C-46881E9EF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>
            <a:extLst>
              <a:ext uri="{FF2B5EF4-FFF2-40B4-BE49-F238E27FC236}">
                <a16:creationId xmlns:a16="http://schemas.microsoft.com/office/drawing/2014/main" id="{4A4AB95D-8642-1308-D969-4020E0CBF7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1849" y="954741"/>
            <a:ext cx="11069600" cy="19846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/>
          <a:p>
            <a:pPr marL="152396" indent="0">
              <a:lnSpc>
                <a:spcPct val="115000"/>
              </a:lnSpc>
              <a:buNone/>
            </a:pPr>
            <a:r>
              <a:rPr lang="en-US" sz="2100" dirty="0"/>
              <a:t>Summary:</a:t>
            </a:r>
          </a:p>
          <a:p>
            <a:pPr marL="152396" indent="0">
              <a:lnSpc>
                <a:spcPct val="115000"/>
              </a:lnSpc>
              <a:buNone/>
            </a:pPr>
            <a:endParaRPr lang="en-US" sz="2100" dirty="0"/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en-US" sz="2100" dirty="0"/>
              <a:t>Demonstrated accurate measurements of s* as well as improved consistency of optics measurements with LR DMD method.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endParaRPr lang="en-US" sz="2100" dirty="0"/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en-US" sz="2100" dirty="0"/>
              <a:t>The optics measurement and control could be used for EIC which has smaller beam size. </a:t>
            </a:r>
          </a:p>
          <a:p>
            <a:pPr marL="152396" indent="0">
              <a:lnSpc>
                <a:spcPct val="115000"/>
              </a:lnSpc>
              <a:buNone/>
            </a:pPr>
            <a:endParaRPr lang="en" sz="2100" dirty="0"/>
          </a:p>
          <a:p>
            <a:pPr>
              <a:lnSpc>
                <a:spcPct val="115000"/>
              </a:lnSpc>
            </a:pPr>
            <a:endParaRPr lang="en" sz="1800" dirty="0"/>
          </a:p>
          <a:p>
            <a:pPr>
              <a:lnSpc>
                <a:spcPct val="115000"/>
              </a:lnSpc>
            </a:pPr>
            <a:endParaRPr sz="1800" dirty="0"/>
          </a:p>
        </p:txBody>
      </p:sp>
      <p:sp>
        <p:nvSpPr>
          <p:cNvPr id="126" name="Google Shape;126;p20">
            <a:extLst>
              <a:ext uri="{FF2B5EF4-FFF2-40B4-BE49-F238E27FC236}">
                <a16:creationId xmlns:a16="http://schemas.microsoft.com/office/drawing/2014/main" id="{88F2AB72-1A7C-7D90-8B03-44F45D9D4B6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B71A60-CF82-BA67-D8E3-672B8FB6447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CD92A6D-C7AF-1A8B-BAA6-2E0F6B2BC959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72F726-808A-E787-286F-C2AE2C1F608B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Summary and Plan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endParaRPr>
            </a:p>
          </p:txBody>
        </p:sp>
      </p:grpSp>
      <p:sp>
        <p:nvSpPr>
          <p:cNvPr id="7" name="Google Shape;125;p20">
            <a:extLst>
              <a:ext uri="{FF2B5EF4-FFF2-40B4-BE49-F238E27FC236}">
                <a16:creationId xmlns:a16="http://schemas.microsoft.com/office/drawing/2014/main" id="{DF1FADB3-A4B0-80C8-FE63-CCC42E721511}"/>
              </a:ext>
            </a:extLst>
          </p:cNvPr>
          <p:cNvSpPr txBox="1">
            <a:spLocks/>
          </p:cNvSpPr>
          <p:nvPr/>
        </p:nvSpPr>
        <p:spPr>
          <a:xfrm>
            <a:off x="445289" y="2958223"/>
            <a:ext cx="11069600" cy="249891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800" dirty="0"/>
              <a:t>Plan:</a:t>
            </a:r>
          </a:p>
          <a:p>
            <a:pPr marL="152396" indent="0">
              <a:lnSpc>
                <a:spcPct val="115000"/>
              </a:lnSpc>
              <a:buFont typeface="Arial" panose="020B0604020202020204" pitchFamily="34" charset="0"/>
              <a:buNone/>
            </a:pPr>
            <a:endParaRPr lang="en-US" sz="1800" dirty="0"/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en-US" sz="1800" dirty="0"/>
              <a:t>Test the effects of BPM noise on the optics measurement via shifting the bpm timing. 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endParaRPr lang="en-US" sz="1800" dirty="0"/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en-US" sz="1800" dirty="0"/>
              <a:t>Any/current species/lattice blue/yellow ring without collision (6 bunces). 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endParaRPr lang="en-US" sz="1800" dirty="0"/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en-US" sz="1800" dirty="0"/>
              <a:t>One or two sessions (2 hours/session) or combine with </a:t>
            </a:r>
            <a:r>
              <a:rPr lang="en-US" sz="1800" dirty="0" err="1"/>
              <a:t>Derong’s</a:t>
            </a:r>
            <a:r>
              <a:rPr lang="en-US" sz="1800" dirty="0"/>
              <a:t> proposal. </a:t>
            </a:r>
          </a:p>
          <a:p>
            <a:pPr>
              <a:lnSpc>
                <a:spcPct val="115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101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AB23B-E7D1-4ADC-9375-9F7C512B6269}"/>
              </a:ext>
            </a:extLst>
          </p:cNvPr>
          <p:cNvSpPr txBox="1"/>
          <p:nvPr/>
        </p:nvSpPr>
        <p:spPr>
          <a:xfrm>
            <a:off x="285713" y="710885"/>
            <a:ext cx="1138399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Machine Learning Experiments at RHIC</a:t>
            </a:r>
          </a:p>
          <a:p>
            <a:pPr algn="ctr"/>
            <a:r>
              <a:rPr lang="en-US" sz="2400" b="0" i="0" dirty="0">
                <a:effectLst/>
                <a:latin typeface="Times New Roman" panose="02020603050405020304" pitchFamily="18" charset="0"/>
              </a:rPr>
              <a:t>(IP8 optics tunning with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crossing angle </a:t>
            </a:r>
            <a:r>
              <a:rPr lang="en-US" sz="2400" b="0" i="0" dirty="0">
                <a:effectLst/>
                <a:latin typeface="Times New Roman" panose="02020603050405020304" pitchFamily="18" charset="0"/>
              </a:rPr>
              <a:t>and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short</a:t>
            </a:r>
            <a:r>
              <a:rPr lang="en-US" sz="2400" b="0" i="0" dirty="0">
                <a:effectLst/>
                <a:latin typeface="Times New Roman" panose="02020603050405020304" pitchFamily="18" charset="0"/>
              </a:rPr>
              <a:t> vertex)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48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X. Gu, G. Robert-Demolaize, Brendan Lepore</a:t>
            </a:r>
          </a:p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Y. Hao, Will Fung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Jan 22, 2025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3528A-282F-4227-BE4E-34DAE763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3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EF3CC-7415-AF99-C0A0-43B0BA5B7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03" y="838326"/>
            <a:ext cx="4175125" cy="233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38CF0B-FDEC-DBCE-D841-2F8556A53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0" y="3429000"/>
            <a:ext cx="4562475" cy="3136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4252D5-0343-D417-A12A-AFE6C1883BE5}"/>
              </a:ext>
            </a:extLst>
          </p:cNvPr>
          <p:cNvSpPr txBox="1"/>
          <p:nvPr/>
        </p:nvSpPr>
        <p:spPr>
          <a:xfrm>
            <a:off x="5932847" y="3713902"/>
            <a:ext cx="396198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Global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ea typeface="Times" panose="02020603050405020304" pitchFamily="18" charset="0"/>
              </a:rPr>
              <a:t>Orbit (Dipole)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ea typeface="Times" panose="02020603050405020304" pitchFamily="18" charset="0"/>
              </a:rPr>
              <a:t>Tune (Quadrupole),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ea typeface="Times" panose="02020603050405020304" pitchFamily="18" charset="0"/>
              </a:rPr>
              <a:t>Chromaticity (Sextuple)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ea typeface="Times" panose="02020603050405020304" pitchFamily="18" charset="0"/>
              </a:rPr>
              <a:t>Octupole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ea typeface="Times" panose="02020603050405020304" pitchFamily="18" charset="0"/>
              </a:rPr>
              <a:t>RF cavity </a:t>
            </a:r>
          </a:p>
          <a:p>
            <a:endParaRPr lang="en-US" sz="1600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</a:rPr>
              <a:t>Local (IR8)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ea typeface="Times" panose="02020603050405020304" pitchFamily="18" charset="0"/>
              </a:rPr>
              <a:t>Beta*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ea typeface="Times" panose="02020603050405020304" pitchFamily="18" charset="0"/>
              </a:rPr>
              <a:t>S* (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more sensitive</a:t>
            </a:r>
            <a:r>
              <a:rPr lang="en-US" sz="1600" dirty="0">
                <a:latin typeface="Times New Roman" panose="02020603050405020304" pitchFamily="18" charset="0"/>
                <a:ea typeface="Times" panose="02020603050405020304" pitchFamily="18" charset="0"/>
              </a:rPr>
              <a:t> than head 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ea typeface="Times" panose="02020603050405020304" pitchFamily="18" charset="0"/>
              </a:rPr>
              <a:t>Bunch length</a:t>
            </a:r>
          </a:p>
          <a:p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C9B06-B6F7-9644-FFC9-4A725062D016}"/>
              </a:ext>
            </a:extLst>
          </p:cNvPr>
          <p:cNvSpPr txBox="1"/>
          <p:nvPr/>
        </p:nvSpPr>
        <p:spPr>
          <a:xfrm>
            <a:off x="633923" y="885701"/>
            <a:ext cx="4285635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New detector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sPHENIX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 is being commissioned in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Physics study needs higher luminosity.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VTX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(+/-10 cm)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Crossing angle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2mrad</a:t>
            </a: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S/N - Background</a:t>
            </a:r>
          </a:p>
          <a:p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93963-869E-8F4D-784B-100039BDA84B}"/>
              </a:ext>
            </a:extLst>
          </p:cNvPr>
          <p:cNvSpPr txBox="1"/>
          <p:nvPr/>
        </p:nvSpPr>
        <p:spPr>
          <a:xfrm>
            <a:off x="1023290" y="4786113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VTX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B5896-093D-517D-F4D8-0CE7E3180A5B}"/>
              </a:ext>
            </a:extLst>
          </p:cNvPr>
          <p:cNvSpPr txBox="1"/>
          <p:nvPr/>
        </p:nvSpPr>
        <p:spPr>
          <a:xfrm>
            <a:off x="1742347" y="4272734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ALL</a:t>
            </a:r>
          </a:p>
        </p:txBody>
      </p:sp>
      <p:sp>
        <p:nvSpPr>
          <p:cNvPr id="12" name="ZoneTexte 7">
            <a:extLst>
              <a:ext uri="{FF2B5EF4-FFF2-40B4-BE49-F238E27FC236}">
                <a16:creationId xmlns:a16="http://schemas.microsoft.com/office/drawing/2014/main" id="{711EC964-17AE-FDF5-D58D-383F256D6758}"/>
              </a:ext>
            </a:extLst>
          </p:cNvPr>
          <p:cNvSpPr txBox="1"/>
          <p:nvPr/>
        </p:nvSpPr>
        <p:spPr>
          <a:xfrm>
            <a:off x="52888" y="6581001"/>
            <a:ext cx="1570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2F5597"/>
                </a:solidFill>
              </a:rPr>
              <a:t>Courtesy of W. Fischer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76C46-4A22-4523-B3EF-8B98CF4A0C71}"/>
              </a:ext>
            </a:extLst>
          </p:cNvPr>
          <p:cNvSpPr txBox="1"/>
          <p:nvPr/>
        </p:nvSpPr>
        <p:spPr>
          <a:xfrm>
            <a:off x="4881565" y="334457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Luminosity depends on: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926C4-6B91-463E-B2CA-FCE5923FF81B}"/>
              </a:ext>
            </a:extLst>
          </p:cNvPr>
          <p:cNvSpPr/>
          <p:nvPr/>
        </p:nvSpPr>
        <p:spPr>
          <a:xfrm>
            <a:off x="5785214" y="5432598"/>
            <a:ext cx="3379304" cy="1203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38FD2A-8C63-A21F-6D09-FDCCAAAC9082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C07974-5AF2-3670-AC18-BDA5DEBBF9E6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1955D1-26AA-90B5-A2D2-555C29E49328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sPHENIX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Luminosity Optimization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83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7282AB-7CE2-8315-6007-BCDE6AD114D2}"/>
              </a:ext>
            </a:extLst>
          </p:cNvPr>
          <p:cNvGrpSpPr/>
          <p:nvPr/>
        </p:nvGrpSpPr>
        <p:grpSpPr>
          <a:xfrm>
            <a:off x="353394" y="2026314"/>
            <a:ext cx="4332300" cy="2199450"/>
            <a:chOff x="292400" y="1438565"/>
            <a:chExt cx="4332300" cy="2199450"/>
          </a:xfrm>
        </p:grpSpPr>
        <p:sp>
          <p:nvSpPr>
            <p:cNvPr id="257" name="Google Shape;257;p30"/>
            <p:cNvSpPr/>
            <p:nvPr/>
          </p:nvSpPr>
          <p:spPr>
            <a:xfrm>
              <a:off x="292400" y="3044315"/>
              <a:ext cx="1583400" cy="593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GPTune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3041300" y="3044315"/>
              <a:ext cx="1583400" cy="593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Luminosity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1713950" y="1438565"/>
              <a:ext cx="1583400" cy="593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Quad knobs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2033738" y="3230615"/>
              <a:ext cx="849600" cy="2211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0"/>
            <p:cNvSpPr/>
            <p:nvPr/>
          </p:nvSpPr>
          <p:spPr>
            <a:xfrm rot="7122053">
              <a:off x="1184250" y="2427805"/>
              <a:ext cx="849581" cy="22099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0"/>
            <p:cNvSpPr/>
            <p:nvPr/>
          </p:nvSpPr>
          <p:spPr>
            <a:xfrm rot="-7276565">
              <a:off x="2789508" y="2427922"/>
              <a:ext cx="849445" cy="22077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BCFFCDD-3000-3EF9-D2AE-0232D2C7275B}"/>
              </a:ext>
            </a:extLst>
          </p:cNvPr>
          <p:cNvGrpSpPr/>
          <p:nvPr/>
        </p:nvGrpSpPr>
        <p:grpSpPr>
          <a:xfrm>
            <a:off x="6319198" y="1647899"/>
            <a:ext cx="5174657" cy="2805355"/>
            <a:chOff x="6526925" y="2562300"/>
            <a:chExt cx="5174657" cy="2805355"/>
          </a:xfrm>
        </p:grpSpPr>
        <p:sp>
          <p:nvSpPr>
            <p:cNvPr id="263" name="Google Shape;263;p30"/>
            <p:cNvSpPr/>
            <p:nvPr/>
          </p:nvSpPr>
          <p:spPr>
            <a:xfrm>
              <a:off x="6526925" y="4610455"/>
              <a:ext cx="1891200" cy="7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latin typeface="Calibri"/>
                  <a:ea typeface="Calibri"/>
                  <a:cs typeface="Calibri"/>
                  <a:sym typeface="Calibri"/>
                </a:rPr>
                <a:t>GPTune</a:t>
              </a: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dirty="0">
                  <a:solidFill>
                    <a:srgbClr val="00B050"/>
                  </a:solidFill>
                  <a:latin typeface="Calibri"/>
                  <a:cs typeface="Calibri"/>
                  <a:sym typeface="Calibri"/>
                </a:rPr>
                <a:t>2023</a:t>
              </a:r>
              <a:endParaRPr sz="1200" dirty="0">
                <a:solidFill>
                  <a:srgbClr val="00B05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9810370" y="4610455"/>
              <a:ext cx="1891200" cy="7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Luminosity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9810382" y="2562550"/>
              <a:ext cx="1891200" cy="7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Quad knobs </a:t>
              </a:r>
              <a:r>
                <a:rPr lang="en-US" sz="1200" dirty="0">
                  <a:solidFill>
                    <a:srgbClr val="00B050"/>
                  </a:solidFill>
                  <a:latin typeface="Calibri"/>
                  <a:cs typeface="Calibri"/>
                  <a:sym typeface="Calibri"/>
                </a:rPr>
                <a:t>2023</a:t>
              </a:r>
              <a:endParaRPr sz="1200" dirty="0">
                <a:solidFill>
                  <a:srgbClr val="00B05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8606879" y="4848051"/>
              <a:ext cx="1014900" cy="282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0"/>
            <p:cNvSpPr/>
            <p:nvPr/>
          </p:nvSpPr>
          <p:spPr>
            <a:xfrm rot="5445396">
              <a:off x="6881754" y="3830870"/>
              <a:ext cx="1067793" cy="26822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 rot="-5509730">
              <a:off x="10248106" y="3830355"/>
              <a:ext cx="1062241" cy="26935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6526932" y="2562300"/>
              <a:ext cx="1891200" cy="7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s* </a:t>
              </a:r>
              <a:r>
                <a:rPr lang="en-US" sz="12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2023</a:t>
              </a:r>
              <a:endParaRPr sz="1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8542150" y="2758600"/>
              <a:ext cx="1144200" cy="3651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Generate by MADX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2BF08CC-522E-27C6-B4B9-773F607CF0AE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0974DF-2775-53D1-47C1-F8A73541C2AC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83559D-9563-45C9-B5D5-DA1952C568C2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Optimization Diagram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The First </a:t>
              </a:r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sPhenix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ZDC </a:t>
              </a:r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Optimization 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05/16/2024</a:t>
              </a: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A087D-659E-374F-4424-4A2575641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36" y="919545"/>
            <a:ext cx="5436286" cy="5221413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68559A-BDF8-28F5-414B-B0011DC178D2}"/>
              </a:ext>
            </a:extLst>
          </p:cNvPr>
          <p:cNvCxnSpPr/>
          <p:nvPr/>
        </p:nvCxnSpPr>
        <p:spPr>
          <a:xfrm>
            <a:off x="2128723" y="3204058"/>
            <a:ext cx="62910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B38BB0B-B044-FE62-76AC-543C2CDBFC7C}"/>
              </a:ext>
            </a:extLst>
          </p:cNvPr>
          <p:cNvSpPr txBox="1"/>
          <p:nvPr/>
        </p:nvSpPr>
        <p:spPr>
          <a:xfrm>
            <a:off x="2035454" y="2909499"/>
            <a:ext cx="8156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+/-0.5 m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771ACD-A05D-4A4D-B596-9F54629B8DAE}"/>
              </a:ext>
            </a:extLst>
          </p:cNvPr>
          <p:cNvSpPr txBox="1"/>
          <p:nvPr/>
        </p:nvSpPr>
        <p:spPr>
          <a:xfrm>
            <a:off x="2927909" y="2927059"/>
            <a:ext cx="8156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+/-0.5 m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389C84-81F5-4CD6-C869-7CD60352C100}"/>
              </a:ext>
            </a:extLst>
          </p:cNvPr>
          <p:cNvSpPr txBox="1"/>
          <p:nvPr/>
        </p:nvSpPr>
        <p:spPr>
          <a:xfrm>
            <a:off x="3981959" y="2927059"/>
            <a:ext cx="8156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+/-0.1 m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78C57C-0A6A-1416-CBB5-B57E5C41BC2B}"/>
              </a:ext>
            </a:extLst>
          </p:cNvPr>
          <p:cNvSpPr txBox="1"/>
          <p:nvPr/>
        </p:nvSpPr>
        <p:spPr>
          <a:xfrm>
            <a:off x="4717136" y="2927058"/>
            <a:ext cx="952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0.74-0.76m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9C3F0-DAC1-4D87-441C-3E6B2A1C50E5}"/>
              </a:ext>
            </a:extLst>
          </p:cNvPr>
          <p:cNvSpPr txBox="1"/>
          <p:nvPr/>
        </p:nvSpPr>
        <p:spPr>
          <a:xfrm>
            <a:off x="6338667" y="3530251"/>
            <a:ext cx="57199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loss is acceptable.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ZDC rate was changed. </a:t>
            </a:r>
            <a:r>
              <a:rPr lang="en-US" dirty="0">
                <a:solidFill>
                  <a:srgbClr val="FF0000"/>
                </a:solidFill>
              </a:rPr>
              <a:t>Didn’t see any visible improvement with ± 10% pp noise.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+/- 0.8m, it is expected 17% change for ZDC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GPTune</a:t>
            </a:r>
            <a:r>
              <a:rPr lang="en-US" dirty="0"/>
              <a:t> works with std  ±10% (pp) noisy signals ±15%!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8D50F-96E4-D1D6-2397-39E1E43BD309}"/>
              </a:ext>
            </a:extLst>
          </p:cNvPr>
          <p:cNvSpPr txBox="1"/>
          <p:nvPr/>
        </p:nvSpPr>
        <p:spPr>
          <a:xfrm>
            <a:off x="4954596" y="3845002"/>
            <a:ext cx="952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0.8 to -0.8m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648DA-5CCC-AD19-54A1-C664E3CAD2E1}"/>
              </a:ext>
            </a:extLst>
          </p:cNvPr>
          <p:cNvSpPr txBox="1"/>
          <p:nvPr/>
        </p:nvSpPr>
        <p:spPr>
          <a:xfrm>
            <a:off x="4057374" y="1311213"/>
            <a:ext cx="14639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Blue Beam Loss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EAE1E-6025-FB79-6A9A-64820EE5966E}"/>
              </a:ext>
            </a:extLst>
          </p:cNvPr>
          <p:cNvSpPr txBox="1"/>
          <p:nvPr/>
        </p:nvSpPr>
        <p:spPr>
          <a:xfrm>
            <a:off x="3985173" y="4854480"/>
            <a:ext cx="14639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sPhenix</a:t>
            </a:r>
            <a:r>
              <a:rPr lang="en-US" sz="1200" dirty="0">
                <a:solidFill>
                  <a:srgbClr val="FF0000"/>
                </a:solidFill>
              </a:rPr>
              <a:t> ZDC 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A51A0-38FD-3C28-4455-5E07E4654D49}"/>
              </a:ext>
            </a:extLst>
          </p:cNvPr>
          <p:cNvSpPr txBox="1"/>
          <p:nvPr/>
        </p:nvSpPr>
        <p:spPr>
          <a:xfrm rot="16200000">
            <a:off x="-255200" y="3741577"/>
            <a:ext cx="19368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Liberation Sans"/>
              </a:rPr>
              <a:t>GPTune Signal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4FB6A-5A18-1DD0-1040-BEE9BC5CD987}"/>
              </a:ext>
            </a:extLst>
          </p:cNvPr>
          <p:cNvSpPr txBox="1"/>
          <p:nvPr/>
        </p:nvSpPr>
        <p:spPr>
          <a:xfrm>
            <a:off x="6242762" y="940379"/>
            <a:ext cx="52079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S*: +/-0.5 m without decay 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S*: +/-0.5 m; +/-0.1 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S*(x plane): 0.74-0.76m; 0.8m-&gt;0.4m-&gt;0m-&gt;-0.4m-&gt;-0.8m.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S* &gt; 0.8 m, MADX didn’t find solutions. </a:t>
            </a:r>
          </a:p>
        </p:txBody>
      </p:sp>
    </p:spTree>
    <p:extLst>
      <p:ext uri="{BB962C8B-B14F-4D97-AF65-F5344CB8AC3E}">
        <p14:creationId xmlns:p14="http://schemas.microsoft.com/office/powerpoint/2010/main" val="372663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Reasons and Plan for Luminosity Optimization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7C7EDD-58D4-2797-1795-F870156DB10B}"/>
              </a:ext>
            </a:extLst>
          </p:cNvPr>
          <p:cNvSpPr txBox="1"/>
          <p:nvPr/>
        </p:nvSpPr>
        <p:spPr>
          <a:xfrm>
            <a:off x="113534" y="1028343"/>
            <a:ext cx="46405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S* control: 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Base line:                  s*x =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1.19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m, s*y = 0.67m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Move s*x -&gt;  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-0.5 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s*x =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1.14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m, s*y = 0.01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Move s*x -&gt;   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0.5 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s*x =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0.74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m, s*y = 0.35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S* Measurement: </a:t>
            </a:r>
            <a:r>
              <a:rPr lang="en-US" dirty="0"/>
              <a:t>lattice and real machine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Magnet hysteresis: </a:t>
            </a:r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Same current can have different field (up or down ramp)</a:t>
            </a:r>
          </a:p>
          <a:p>
            <a:endParaRPr lang="en-US" dirty="0">
              <a:solidFill>
                <a:srgbClr val="202124"/>
              </a:solidFill>
              <a:highlight>
                <a:srgbClr val="FFFFFF"/>
              </a:highlight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Too large beam size: </a:t>
            </a:r>
            <a:r>
              <a:rPr lang="en-US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the emittance was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Google Sans"/>
              </a:rPr>
              <a:t>3~4 </a:t>
            </a:r>
            <a:r>
              <a:rPr lang="en-US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higher than nominal.</a:t>
            </a:r>
          </a:p>
          <a:p>
            <a:endParaRPr lang="en-US" dirty="0">
              <a:solidFill>
                <a:srgbClr val="202124"/>
              </a:solidFill>
              <a:highlight>
                <a:srgbClr val="FFFFFF"/>
              </a:highlight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ea typeface="+mn-lt"/>
                <a:cs typeface="+mn-lt"/>
              </a:rPr>
              <a:t>Optimal S* already: </a:t>
            </a:r>
            <a:r>
              <a:rPr lang="en-US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is very closed to its optimal and don’t need to do anything!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02124"/>
              </a:solidFill>
              <a:highlight>
                <a:srgbClr val="FFFFFF"/>
              </a:highlight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More than 20 times luminosity now.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4103D-61F9-06BE-3246-65FD88721A80}"/>
              </a:ext>
            </a:extLst>
          </p:cNvPr>
          <p:cNvSpPr txBox="1"/>
          <p:nvPr/>
        </p:nvSpPr>
        <p:spPr>
          <a:xfrm>
            <a:off x="4882613" y="1028343"/>
            <a:ext cx="401151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S* measurement to confirm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Using Power supplies instead of S*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Control Power supplies only ramp to one direction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Improve Emittance: Done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Explore other control parameters?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Optimize Luminosity vs Reduce background?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sPHENIX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 detector or MVTX signal were OFF. 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Orbit Tune feedback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0DF32-FA80-7B90-76C3-73CCCEA30EE3}"/>
              </a:ext>
            </a:extLst>
          </p:cNvPr>
          <p:cNvSpPr txBox="1"/>
          <p:nvPr/>
        </p:nvSpPr>
        <p:spPr>
          <a:xfrm>
            <a:off x="9022627" y="995981"/>
            <a:ext cx="34252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Global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Orbit (Dipole)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Tune (Quadrupole),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Chromaticity (Sextuple)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Octupole 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Local (IR8)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Beta* (beam size)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S*</a:t>
            </a: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longitudinal beam waist</a:t>
            </a: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Transverse offset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Other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RF Voltage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Collimator Position</a:t>
            </a:r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6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B0B678-A1F8-9DFB-A86D-B16980C69B92}"/>
              </a:ext>
            </a:extLst>
          </p:cNvPr>
          <p:cNvGrpSpPr/>
          <p:nvPr/>
        </p:nvGrpSpPr>
        <p:grpSpPr>
          <a:xfrm>
            <a:off x="1486219" y="906689"/>
            <a:ext cx="8029575" cy="3814059"/>
            <a:chOff x="618610" y="2244003"/>
            <a:chExt cx="7772400" cy="3694046"/>
          </a:xfrm>
        </p:grpSpPr>
        <p:pic>
          <p:nvPicPr>
            <p:cNvPr id="5" name="Picture 4" descr="A screenshot of a diagram&#10;&#10;Description automatically generated">
              <a:extLst>
                <a:ext uri="{FF2B5EF4-FFF2-40B4-BE49-F238E27FC236}">
                  <a16:creationId xmlns:a16="http://schemas.microsoft.com/office/drawing/2014/main" id="{FFF4D4D7-BECB-0CFC-354A-488BF960C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610" y="2244003"/>
              <a:ext cx="7772400" cy="369404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D5283F-22F5-2131-F14E-1A9C2C3EE58C}"/>
                </a:ext>
              </a:extLst>
            </p:cNvPr>
            <p:cNvSpPr/>
            <p:nvPr/>
          </p:nvSpPr>
          <p:spPr>
            <a:xfrm>
              <a:off x="8124497" y="5549462"/>
              <a:ext cx="178675" cy="2837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D828F-13F0-86FE-6147-B14C41C39CA6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38E347-CAAE-FB9D-CC46-F5816B38FACA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51A1FB-7C81-765E-22BB-E7A1286E2905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Improved Optics Control and Measurement</a:t>
              </a:r>
              <a:endParaRPr lang="en-US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85A98DB-E955-5151-ED89-8E63AF2A7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086" y="5088611"/>
            <a:ext cx="8670715" cy="14105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C781A6-1103-E43C-4E41-04B5873847F2}"/>
              </a:ext>
            </a:extLst>
          </p:cNvPr>
          <p:cNvSpPr/>
          <p:nvPr/>
        </p:nvSpPr>
        <p:spPr>
          <a:xfrm>
            <a:off x="4839195" y="5767244"/>
            <a:ext cx="1256805" cy="6157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E711E6-D403-2152-F829-63DE3F064606}"/>
              </a:ext>
            </a:extLst>
          </p:cNvPr>
          <p:cNvSpPr/>
          <p:nvPr/>
        </p:nvSpPr>
        <p:spPr>
          <a:xfrm>
            <a:off x="1565564" y="2667218"/>
            <a:ext cx="3505200" cy="4322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20C078-3D6A-0C97-AB3F-D8EE0F8784EA}"/>
              </a:ext>
            </a:extLst>
          </p:cNvPr>
          <p:cNvSpPr/>
          <p:nvPr/>
        </p:nvSpPr>
        <p:spPr>
          <a:xfrm>
            <a:off x="6333507" y="1852346"/>
            <a:ext cx="2958935" cy="292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3FA7DD-D860-83E9-7F06-28DBB2BE4198}"/>
              </a:ext>
            </a:extLst>
          </p:cNvPr>
          <p:cNvSpPr txBox="1"/>
          <p:nvPr/>
        </p:nvSpPr>
        <p:spPr>
          <a:xfrm>
            <a:off x="9595139" y="2706634"/>
            <a:ext cx="2351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See Will Fung’s Talk.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1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128455-32B7-71B3-4525-8A21BA51F5BE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8F11049-397B-04D3-CEE0-D51C927F3E00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AC2984-94B6-2933-44E8-E65A632C980D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Improved Optics Control and Measurement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0EFC7C-5163-5704-8C7B-38009247317F}"/>
              </a:ext>
            </a:extLst>
          </p:cNvPr>
          <p:cNvGrpSpPr/>
          <p:nvPr/>
        </p:nvGrpSpPr>
        <p:grpSpPr>
          <a:xfrm>
            <a:off x="646557" y="4557626"/>
            <a:ext cx="10574929" cy="1922397"/>
            <a:chOff x="581243" y="1006071"/>
            <a:chExt cx="10574929" cy="19223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3DF288-41B8-AF0C-0009-056099CCA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220" y="1006071"/>
              <a:ext cx="4699952" cy="19223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FDA226-74FB-D1AF-D748-B78745A2635E}"/>
                </a:ext>
              </a:extLst>
            </p:cNvPr>
            <p:cNvSpPr txBox="1"/>
            <p:nvPr/>
          </p:nvSpPr>
          <p:spPr>
            <a:xfrm>
              <a:off x="581243" y="1167051"/>
              <a:ext cx="5154539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ptos" panose="020B0004020202020204" pitchFamily="34" charset="0"/>
                </a:rPr>
                <a:t>During the EIC director's review (Oct. 2024), </a:t>
              </a:r>
              <a:r>
                <a:rPr lang="en-US" sz="1400" dirty="0">
                  <a:solidFill>
                    <a:srgbClr val="000000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Aptos" panose="020B0004020202020204" pitchFamily="34" charset="0"/>
                </a:rPr>
                <a:t>it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ptos" panose="020B0004020202020204" pitchFamily="34" charset="0"/>
                </a:rPr>
                <a:t> was asked what the effect on the EIC luminosity would be if the location of minimum beta for the electron and/or hadron beam was longitudinally offset from the IP. </a:t>
              </a:r>
            </a:p>
            <a:p>
              <a:endParaRPr lang="en-US" sz="14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1400" dirty="0">
                  <a:solidFill>
                    <a:srgbClr val="000000"/>
                  </a:solidFill>
                  <a:latin typeface="Aptos" panose="020B0004020202020204" pitchFamily="34" charset="0"/>
                </a:rPr>
                <a:t>With our APEX result, </a:t>
              </a:r>
              <a:r>
                <a:rPr lang="en-US" sz="1400" dirty="0">
                  <a:solidFill>
                    <a:srgbClr val="FF0000"/>
                  </a:solidFill>
                  <a:latin typeface="Aptos" panose="020B0004020202020204" pitchFamily="34" charset="0"/>
                </a:rPr>
                <a:t>we have provided the RHIC s* star measurement with 0 offset.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CBA72E-9764-6F04-50B1-824100186D86}"/>
              </a:ext>
            </a:extLst>
          </p:cNvPr>
          <p:cNvGrpSpPr/>
          <p:nvPr/>
        </p:nvGrpSpPr>
        <p:grpSpPr>
          <a:xfrm>
            <a:off x="994265" y="1089985"/>
            <a:ext cx="10408722" cy="3080709"/>
            <a:chOff x="1015341" y="3142604"/>
            <a:chExt cx="10408722" cy="3080709"/>
          </a:xfrm>
        </p:grpSpPr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B4D71254-962D-FC8D-4661-3E65273D6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58" y="3142604"/>
              <a:ext cx="3451307" cy="2608283"/>
            </a:xfrm>
            <a:prstGeom prst="rect">
              <a:avLst/>
            </a:prstGeom>
          </p:spPr>
        </p:pic>
        <p:pic>
          <p:nvPicPr>
            <p:cNvPr id="6" name="Picture 5" descr="Chart, line chart&#10;&#10;Description automatically generated">
              <a:extLst>
                <a:ext uri="{FF2B5EF4-FFF2-40B4-BE49-F238E27FC236}">
                  <a16:creationId xmlns:a16="http://schemas.microsoft.com/office/drawing/2014/main" id="{0E9F8DE4-37A4-462A-BDE3-ABDA32FE9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043" y="3187711"/>
              <a:ext cx="3673253" cy="271526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38AC66-FA2C-50DE-6FEB-FD6DBF4F9193}"/>
                </a:ext>
              </a:extLst>
            </p:cNvPr>
            <p:cNvSpPr txBox="1"/>
            <p:nvPr/>
          </p:nvSpPr>
          <p:spPr>
            <a:xfrm>
              <a:off x="1015341" y="5851929"/>
              <a:ext cx="10408722" cy="371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indent="-406390">
                <a:lnSpc>
                  <a:spcPct val="105000"/>
                </a:lnSpc>
                <a:buSzPts val="1200"/>
              </a:pPr>
              <a:r>
                <a:rPr lang="en-US" sz="1800" dirty="0"/>
                <a:t>Able to show on </a:t>
              </a:r>
              <a:r>
                <a:rPr lang="en-US" sz="1800" b="1" dirty="0">
                  <a:solidFill>
                    <a:srgbClr val="FF0000"/>
                  </a:solidFill>
                </a:rPr>
                <a:t>average that </a:t>
              </a:r>
              <a:r>
                <a:rPr lang="en-US" sz="1800" b="1" dirty="0" err="1">
                  <a:solidFill>
                    <a:srgbClr val="FF0000"/>
                  </a:solidFill>
                </a:rPr>
                <a:t>Δs</a:t>
              </a:r>
              <a:r>
                <a:rPr lang="en-US" sz="1800" b="1" dirty="0">
                  <a:solidFill>
                    <a:srgbClr val="FF0000"/>
                  </a:solidFill>
                </a:rPr>
                <a:t>*</a:t>
              </a:r>
              <a:r>
                <a:rPr lang="en-US" sz="1800" b="1" baseline="-25000" dirty="0">
                  <a:solidFill>
                    <a:srgbClr val="FF0000"/>
                  </a:solidFill>
                </a:rPr>
                <a:t>x</a:t>
              </a:r>
              <a:r>
                <a:rPr lang="en-US" sz="1800" b="1" dirty="0">
                  <a:solidFill>
                    <a:srgbClr val="FF0000"/>
                  </a:solidFill>
                </a:rPr>
                <a:t> increases while </a:t>
              </a:r>
              <a:r>
                <a:rPr lang="en-US" sz="1800" b="1" dirty="0" err="1">
                  <a:solidFill>
                    <a:srgbClr val="FF0000"/>
                  </a:solidFill>
                </a:rPr>
                <a:t>Δs</a:t>
              </a:r>
              <a:r>
                <a:rPr lang="en-US" sz="1800" b="1" dirty="0">
                  <a:solidFill>
                    <a:srgbClr val="FF0000"/>
                  </a:solidFill>
                </a:rPr>
                <a:t>*</a:t>
              </a:r>
              <a:r>
                <a:rPr lang="en-US" sz="1800" b="1" baseline="-25000" dirty="0">
                  <a:solidFill>
                    <a:srgbClr val="FF0000"/>
                  </a:solidFill>
                </a:rPr>
                <a:t>y</a:t>
              </a:r>
              <a:r>
                <a:rPr lang="en-US" sz="1800" b="1" dirty="0">
                  <a:solidFill>
                    <a:srgbClr val="FF0000"/>
                  </a:solidFill>
                </a:rPr>
                <a:t> </a:t>
              </a:r>
              <a:r>
                <a:rPr lang="en-US" sz="1800" dirty="0"/>
                <a:t>is fairly constant (</a:t>
              </a:r>
              <a:r>
                <a:rPr lang="en-US" sz="1800" b="1" dirty="0">
                  <a:solidFill>
                    <a:srgbClr val="FF0000"/>
                  </a:solidFill>
                </a:rPr>
                <a:t>red vs black</a:t>
              </a:r>
              <a:r>
                <a:rPr lang="en-US" sz="18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545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0A375713-830A-A0DD-440B-E808689F6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>
            <a:extLst>
              <a:ext uri="{FF2B5EF4-FFF2-40B4-BE49-F238E27FC236}">
                <a16:creationId xmlns:a16="http://schemas.microsoft.com/office/drawing/2014/main" id="{D8318208-10D5-89CB-DBED-E12696EAEE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1849" y="954742"/>
            <a:ext cx="11069600" cy="16815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77500" lnSpcReduction="20000"/>
          </a:bodyPr>
          <a:lstStyle/>
          <a:p>
            <a:pPr marL="152396" indent="0">
              <a:lnSpc>
                <a:spcPct val="115000"/>
              </a:lnSpc>
              <a:buNone/>
            </a:pPr>
            <a:r>
              <a:rPr lang="en-US" sz="2100" dirty="0"/>
              <a:t>Summary:</a:t>
            </a:r>
          </a:p>
          <a:p>
            <a:pPr marL="152396" indent="0">
              <a:lnSpc>
                <a:spcPct val="115000"/>
              </a:lnSpc>
              <a:buNone/>
            </a:pPr>
            <a:endParaRPr lang="en-US" sz="2100" dirty="0"/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en-US" sz="2100" dirty="0"/>
              <a:t>Closed the </a:t>
            </a:r>
            <a:r>
              <a:rPr lang="en-US" sz="2100" dirty="0" err="1"/>
              <a:t>GPTune</a:t>
            </a:r>
            <a:r>
              <a:rPr lang="en-US" sz="2100" dirty="0"/>
              <a:t> optimization loop with </a:t>
            </a:r>
            <a:r>
              <a:rPr lang="en-US" sz="2100" dirty="0" err="1"/>
              <a:t>sPHENIX</a:t>
            </a:r>
            <a:r>
              <a:rPr lang="en-US" sz="2100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ZDC</a:t>
            </a:r>
            <a:r>
              <a:rPr lang="en-US" sz="2100" dirty="0"/>
              <a:t> detector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endParaRPr lang="en-US" sz="2100" dirty="0"/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en-US" sz="2100" dirty="0"/>
              <a:t>Demonstrated consistent control in changing </a:t>
            </a:r>
            <a:r>
              <a:rPr lang="en-US" sz="2100" dirty="0" err="1"/>
              <a:t>Δs</a:t>
            </a:r>
            <a:r>
              <a:rPr lang="en-US" sz="2100" dirty="0"/>
              <a:t>*x between [-.5, .5]m with minimum variation in </a:t>
            </a:r>
            <a:r>
              <a:rPr lang="en-US" sz="2100" dirty="0" err="1"/>
              <a:t>Δs</a:t>
            </a:r>
            <a:r>
              <a:rPr lang="en-US" sz="2100" dirty="0"/>
              <a:t>*y, be a</a:t>
            </a:r>
            <a:r>
              <a:rPr lang="en" sz="2100" dirty="0"/>
              <a:t>ble to fit and retrieve s* and beta* with better uncertainty.</a:t>
            </a:r>
          </a:p>
          <a:p>
            <a:pPr>
              <a:lnSpc>
                <a:spcPct val="115000"/>
              </a:lnSpc>
            </a:pPr>
            <a:endParaRPr lang="en" sz="1800" dirty="0"/>
          </a:p>
          <a:p>
            <a:pPr>
              <a:lnSpc>
                <a:spcPct val="115000"/>
              </a:lnSpc>
            </a:pPr>
            <a:endParaRPr sz="1800" dirty="0"/>
          </a:p>
        </p:txBody>
      </p:sp>
      <p:sp>
        <p:nvSpPr>
          <p:cNvPr id="126" name="Google Shape;126;p20">
            <a:extLst>
              <a:ext uri="{FF2B5EF4-FFF2-40B4-BE49-F238E27FC236}">
                <a16:creationId xmlns:a16="http://schemas.microsoft.com/office/drawing/2014/main" id="{851D9461-32B6-BF66-D5E0-B8C99E2975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406BA4-7C71-BF15-CFAB-14033991A8CF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80CE58-F698-2DF6-4EAF-D43438159C80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7E8518-FE8F-4E1A-4688-6687235C6A9C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Summary and Plan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endParaRPr>
            </a:p>
          </p:txBody>
        </p:sp>
      </p:grpSp>
      <p:sp>
        <p:nvSpPr>
          <p:cNvPr id="7" name="Google Shape;125;p20">
            <a:extLst>
              <a:ext uri="{FF2B5EF4-FFF2-40B4-BE49-F238E27FC236}">
                <a16:creationId xmlns:a16="http://schemas.microsoft.com/office/drawing/2014/main" id="{A03FF7C8-9668-613C-D37D-CDC0FB054FC9}"/>
              </a:ext>
            </a:extLst>
          </p:cNvPr>
          <p:cNvSpPr txBox="1">
            <a:spLocks/>
          </p:cNvSpPr>
          <p:nvPr/>
        </p:nvSpPr>
        <p:spPr>
          <a:xfrm>
            <a:off x="445289" y="2958223"/>
            <a:ext cx="11069600" cy="220160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800" dirty="0"/>
              <a:t>Plan: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en-US" sz="1800" dirty="0"/>
              <a:t>Test the </a:t>
            </a:r>
            <a:r>
              <a:rPr lang="en-US" sz="1800" dirty="0" err="1"/>
              <a:t>GPTune</a:t>
            </a:r>
            <a:r>
              <a:rPr lang="en-US" sz="1800" dirty="0"/>
              <a:t> optimization loop with </a:t>
            </a:r>
            <a:r>
              <a:rPr lang="en-US" sz="1800" dirty="0" err="1"/>
              <a:t>sPHENIX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vertex</a:t>
            </a:r>
            <a:r>
              <a:rPr lang="en-US" sz="1800" dirty="0"/>
              <a:t> detector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endParaRPr lang="en-US" sz="1800" dirty="0"/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en-US" sz="1800" dirty="0"/>
              <a:t>Maybe end of run APEX.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endParaRPr lang="en-US" sz="1800" dirty="0"/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en-US" sz="1800" dirty="0"/>
              <a:t>Any/current species/lattice nominal collision (28 bunces) at IP8 with cross angle. </a:t>
            </a:r>
          </a:p>
          <a:p>
            <a:pPr>
              <a:lnSpc>
                <a:spcPct val="115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482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60163</TotalTime>
  <Words>1263</Words>
  <Application>Microsoft Office PowerPoint</Application>
  <PresentationFormat>Widescreen</PresentationFormat>
  <Paragraphs>231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Google Sans</vt:lpstr>
      <vt:lpstr>Liberation Sans</vt:lpstr>
      <vt:lpstr>Aptos</vt:lpstr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Gu, Xiaofeng</dc:creator>
  <cp:lastModifiedBy>Gu, Xiaofeng</cp:lastModifiedBy>
  <cp:revision>696</cp:revision>
  <dcterms:created xsi:type="dcterms:W3CDTF">2020-12-14T14:57:13Z</dcterms:created>
  <dcterms:modified xsi:type="dcterms:W3CDTF">2025-01-21T21:59:19Z</dcterms:modified>
</cp:coreProperties>
</file>