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4"/>
  </p:sldMasterIdLst>
  <p:notesMasterIdLst>
    <p:notesMasterId r:id="rId6"/>
  </p:notesMasterIdLst>
  <p:sldIdLst>
    <p:sldId id="32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4407B"/>
    <a:srgbClr val="30519D"/>
    <a:srgbClr val="FFFB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6"/>
  </p:normalViewPr>
  <p:slideViewPr>
    <p:cSldViewPr snapToGrid="0" snapToObjects="1">
      <p:cViewPr varScale="1">
        <p:scale>
          <a:sx n="70" d="100"/>
          <a:sy n="70" d="100"/>
        </p:scale>
        <p:origin x="250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o Barbosa" userId="26e508f0-5e45-4ff3-9cbc-2459c82fe5c2" providerId="ADAL" clId="{B5E72BE8-0287-48A6-A8EE-63D3F3AE1875}"/>
    <pc:docChg chg="undo custSel delSld modSld">
      <pc:chgData name="Fernando Barbosa" userId="26e508f0-5e45-4ff3-9cbc-2459c82fe5c2" providerId="ADAL" clId="{B5E72BE8-0287-48A6-A8EE-63D3F3AE1875}" dt="2025-01-15T19:44:34.055" v="441" actId="14100"/>
      <pc:docMkLst>
        <pc:docMk/>
      </pc:docMkLst>
      <pc:sldChg chg="del">
        <pc:chgData name="Fernando Barbosa" userId="26e508f0-5e45-4ff3-9cbc-2459c82fe5c2" providerId="ADAL" clId="{B5E72BE8-0287-48A6-A8EE-63D3F3AE1875}" dt="2025-01-15T19:14:46.784" v="135" actId="2696"/>
        <pc:sldMkLst>
          <pc:docMk/>
          <pc:sldMk cId="253776914" sldId="318"/>
        </pc:sldMkLst>
      </pc:sldChg>
      <pc:sldChg chg="del">
        <pc:chgData name="Fernando Barbosa" userId="26e508f0-5e45-4ff3-9cbc-2459c82fe5c2" providerId="ADAL" clId="{B5E72BE8-0287-48A6-A8EE-63D3F3AE1875}" dt="2025-01-15T19:14:49.045" v="136" actId="2696"/>
        <pc:sldMkLst>
          <pc:docMk/>
          <pc:sldMk cId="3111053531" sldId="319"/>
        </pc:sldMkLst>
      </pc:sldChg>
      <pc:sldChg chg="del">
        <pc:chgData name="Fernando Barbosa" userId="26e508f0-5e45-4ff3-9cbc-2459c82fe5c2" providerId="ADAL" clId="{B5E72BE8-0287-48A6-A8EE-63D3F3AE1875}" dt="2025-01-15T19:00:01.382" v="0" actId="2696"/>
        <pc:sldMkLst>
          <pc:docMk/>
          <pc:sldMk cId="25822692" sldId="320"/>
        </pc:sldMkLst>
      </pc:sldChg>
      <pc:sldChg chg="addSp delSp modSp">
        <pc:chgData name="Fernando Barbosa" userId="26e508f0-5e45-4ff3-9cbc-2459c82fe5c2" providerId="ADAL" clId="{B5E72BE8-0287-48A6-A8EE-63D3F3AE1875}" dt="2025-01-15T19:44:34.055" v="441" actId="14100"/>
        <pc:sldMkLst>
          <pc:docMk/>
          <pc:sldMk cId="497154982" sldId="320"/>
        </pc:sldMkLst>
        <pc:spChg chg="mod">
          <ac:chgData name="Fernando Barbosa" userId="26e508f0-5e45-4ff3-9cbc-2459c82fe5c2" providerId="ADAL" clId="{B5E72BE8-0287-48A6-A8EE-63D3F3AE1875}" dt="2025-01-15T19:15:29.100" v="160" actId="5793"/>
          <ac:spMkLst>
            <pc:docMk/>
            <pc:sldMk cId="497154982" sldId="320"/>
            <ac:spMk id="3" creationId="{112FB4CA-2F2E-446B-BDA0-D8A6DA95498C}"/>
          </ac:spMkLst>
        </pc:spChg>
        <pc:spChg chg="del">
          <ac:chgData name="Fernando Barbosa" userId="26e508f0-5e45-4ff3-9cbc-2459c82fe5c2" providerId="ADAL" clId="{B5E72BE8-0287-48A6-A8EE-63D3F3AE1875}" dt="2025-01-15T19:14:18.982" v="132" actId="478"/>
          <ac:spMkLst>
            <pc:docMk/>
            <pc:sldMk cId="497154982" sldId="320"/>
            <ac:spMk id="8" creationId="{2060B25F-A52D-4316-BCF6-C6F0647D0DF6}"/>
          </ac:spMkLst>
        </pc:spChg>
        <pc:spChg chg="del">
          <ac:chgData name="Fernando Barbosa" userId="26e508f0-5e45-4ff3-9cbc-2459c82fe5c2" providerId="ADAL" clId="{B5E72BE8-0287-48A6-A8EE-63D3F3AE1875}" dt="2025-01-15T19:00:41.739" v="2"/>
          <ac:spMkLst>
            <pc:docMk/>
            <pc:sldMk cId="497154982" sldId="320"/>
            <ac:spMk id="9" creationId="{8F23D73C-BDC8-4E91-BFA7-160537EAFD10}"/>
          </ac:spMkLst>
        </pc:spChg>
        <pc:spChg chg="mod">
          <ac:chgData name="Fernando Barbosa" userId="26e508f0-5e45-4ff3-9cbc-2459c82fe5c2" providerId="ADAL" clId="{B5E72BE8-0287-48A6-A8EE-63D3F3AE1875}" dt="2025-01-15T19:35:50.385" v="379" actId="1076"/>
          <ac:spMkLst>
            <pc:docMk/>
            <pc:sldMk cId="497154982" sldId="320"/>
            <ac:spMk id="10" creationId="{1F90D76F-C6C5-4FD2-A30A-79C7095F1BB1}"/>
          </ac:spMkLst>
        </pc:spChg>
        <pc:spChg chg="mod">
          <ac:chgData name="Fernando Barbosa" userId="26e508f0-5e45-4ff3-9cbc-2459c82fe5c2" providerId="ADAL" clId="{B5E72BE8-0287-48A6-A8EE-63D3F3AE1875}" dt="2025-01-15T19:35:56.292" v="380" actId="1076"/>
          <ac:spMkLst>
            <pc:docMk/>
            <pc:sldMk cId="497154982" sldId="320"/>
            <ac:spMk id="11" creationId="{A066028F-2008-4E9E-BF6F-93CC115DF89D}"/>
          </ac:spMkLst>
        </pc:spChg>
        <pc:spChg chg="del">
          <ac:chgData name="Fernando Barbosa" userId="26e508f0-5e45-4ff3-9cbc-2459c82fe5c2" providerId="ADAL" clId="{B5E72BE8-0287-48A6-A8EE-63D3F3AE1875}" dt="2025-01-15T19:14:17.258" v="131" actId="478"/>
          <ac:spMkLst>
            <pc:docMk/>
            <pc:sldMk cId="497154982" sldId="320"/>
            <ac:spMk id="12" creationId="{F4D321BC-5798-49F1-B8B6-3AE657F0DA54}"/>
          </ac:spMkLst>
        </pc:spChg>
        <pc:spChg chg="del">
          <ac:chgData name="Fernando Barbosa" userId="26e508f0-5e45-4ff3-9cbc-2459c82fe5c2" providerId="ADAL" clId="{B5E72BE8-0287-48A6-A8EE-63D3F3AE1875}" dt="2025-01-15T19:00:38.625" v="1"/>
          <ac:spMkLst>
            <pc:docMk/>
            <pc:sldMk cId="497154982" sldId="320"/>
            <ac:spMk id="13" creationId="{ECCBEFE7-D557-4AD8-9FB2-754086E1DD35}"/>
          </ac:spMkLst>
        </pc:spChg>
        <pc:spChg chg="mod">
          <ac:chgData name="Fernando Barbosa" userId="26e508f0-5e45-4ff3-9cbc-2459c82fe5c2" providerId="ADAL" clId="{B5E72BE8-0287-48A6-A8EE-63D3F3AE1875}" dt="2025-01-15T19:37:54.079" v="397" actId="1076"/>
          <ac:spMkLst>
            <pc:docMk/>
            <pc:sldMk cId="497154982" sldId="320"/>
            <ac:spMk id="14" creationId="{B5431D92-E9A3-46C4-B124-69F1E29AE792}"/>
          </ac:spMkLst>
        </pc:spChg>
        <pc:spChg chg="add mod">
          <ac:chgData name="Fernando Barbosa" userId="26e508f0-5e45-4ff3-9cbc-2459c82fe5c2" providerId="ADAL" clId="{B5E72BE8-0287-48A6-A8EE-63D3F3AE1875}" dt="2025-01-15T19:43:49.990" v="438" actId="1076"/>
          <ac:spMkLst>
            <pc:docMk/>
            <pc:sldMk cId="497154982" sldId="320"/>
            <ac:spMk id="15" creationId="{76E36C15-8868-48D7-AA83-7F44DBB4FE9C}"/>
          </ac:spMkLst>
        </pc:spChg>
        <pc:spChg chg="mod">
          <ac:chgData name="Fernando Barbosa" userId="26e508f0-5e45-4ff3-9cbc-2459c82fe5c2" providerId="ADAL" clId="{B5E72BE8-0287-48A6-A8EE-63D3F3AE1875}" dt="2025-01-15T19:35:42.970" v="378" actId="1076"/>
          <ac:spMkLst>
            <pc:docMk/>
            <pc:sldMk cId="497154982" sldId="320"/>
            <ac:spMk id="90" creationId="{E0F54208-34D0-4539-88B9-5AB0CE9F7BEA}"/>
          </ac:spMkLst>
        </pc:spChg>
        <pc:graphicFrameChg chg="mod modGraphic">
          <ac:chgData name="Fernando Barbosa" userId="26e508f0-5e45-4ff3-9cbc-2459c82fe5c2" providerId="ADAL" clId="{B5E72BE8-0287-48A6-A8EE-63D3F3AE1875}" dt="2025-01-15T19:36:15.973" v="382" actId="1076"/>
          <ac:graphicFrameMkLst>
            <pc:docMk/>
            <pc:sldMk cId="497154982" sldId="320"/>
            <ac:graphicFrameMk id="4" creationId="{B71ABA70-037C-47BE-9F26-753D3CC019BA}"/>
          </ac:graphicFrameMkLst>
        </pc:graphicFrameChg>
        <pc:graphicFrameChg chg="del">
          <ac:chgData name="Fernando Barbosa" userId="26e508f0-5e45-4ff3-9cbc-2459c82fe5c2" providerId="ADAL" clId="{B5E72BE8-0287-48A6-A8EE-63D3F3AE1875}" dt="2025-01-15T19:14:22.819" v="133"/>
          <ac:graphicFrameMkLst>
            <pc:docMk/>
            <pc:sldMk cId="497154982" sldId="320"/>
            <ac:graphicFrameMk id="5" creationId="{0C391D28-6A36-4B3A-9119-BE18E5B93BE3}"/>
          </ac:graphicFrameMkLst>
        </pc:graphicFrameChg>
        <pc:graphicFrameChg chg="modGraphic">
          <ac:chgData name="Fernando Barbosa" userId="26e508f0-5e45-4ff3-9cbc-2459c82fe5c2" providerId="ADAL" clId="{B5E72BE8-0287-48A6-A8EE-63D3F3AE1875}" dt="2025-01-15T19:01:42.451" v="7" actId="207"/>
          <ac:graphicFrameMkLst>
            <pc:docMk/>
            <pc:sldMk cId="497154982" sldId="320"/>
            <ac:graphicFrameMk id="6" creationId="{836C9B5B-67FD-4F40-831A-A197DE75A3D3}"/>
          </ac:graphicFrameMkLst>
        </pc:graphicFrameChg>
        <pc:graphicFrameChg chg="del">
          <ac:chgData name="Fernando Barbosa" userId="26e508f0-5e45-4ff3-9cbc-2459c82fe5c2" providerId="ADAL" clId="{B5E72BE8-0287-48A6-A8EE-63D3F3AE1875}" dt="2025-01-15T19:14:26.768" v="134"/>
          <ac:graphicFrameMkLst>
            <pc:docMk/>
            <pc:sldMk cId="497154982" sldId="320"/>
            <ac:graphicFrameMk id="7" creationId="{E621D91C-40C4-4A6A-9494-26A8F7654F6F}"/>
          </ac:graphicFrameMkLst>
        </pc:graphicFrameChg>
        <pc:cxnChg chg="add mod">
          <ac:chgData name="Fernando Barbosa" userId="26e508f0-5e45-4ff3-9cbc-2459c82fe5c2" providerId="ADAL" clId="{B5E72BE8-0287-48A6-A8EE-63D3F3AE1875}" dt="2025-01-15T19:44:34.055" v="441" actId="14100"/>
          <ac:cxnSpMkLst>
            <pc:docMk/>
            <pc:sldMk cId="497154982" sldId="320"/>
            <ac:cxnSpMk id="16" creationId="{3B210EDB-B295-4AED-A8C6-F91FF5425DA1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60124-CB15-F14B-95E7-034535898AAC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469A9-FC5C-7947-AB95-626A37A1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2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69133-567B-4610-9B1D-0C29720FE6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860B5C-9987-4024-9BBA-9C91C75568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8BAA6-2942-4D9E-BE9A-4B3C9FEDE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6010D-ED4C-402A-9AC8-66E53F861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C43BD-C5C8-401D-90AE-64D18560E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16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B45CE-A030-4CFB-BC2C-EEB557A89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6A1707-6528-4995-BF80-C5B2249EF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C4AEF-FE2E-4C5B-8E8F-F7F294F4A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C6193-592D-48D3-A871-81B12B42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7337D-47C3-44CA-8813-DCC58DD4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73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D7E095-985C-4073-B0F8-CC6518B799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E0C9A-0ABE-427B-93C1-337F0EB21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B621F-0B1C-4EA3-91CD-A33B7B604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EBEED-8E37-489A-9CE6-2CC3ABD26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638C2-22DD-4F57-BA6F-640684A6C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9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56A65-5A5B-465D-8D10-DFE46351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6615D-5D6B-4EFE-9C0B-8F62F55AD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3CC75-2713-403A-9499-FE1AF8467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B0374-5E60-4DEF-A56B-C3BDE9ACF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C0D60-8E80-4DE2-891F-7877EAC41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04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FFA30-FF14-49EF-A1C5-374CEE1F0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6990D-001E-4607-A79B-808D9C865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9BCE6-37AE-49C6-9D56-300DB4CFF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38C52-D944-4F32-BB21-4D9C47D4A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19B6D-1671-4AC4-A712-3B9337A3D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03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AAC81-E670-4001-8C9D-1BF56CC18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1DFA1-B6C6-4869-8A78-186DB6D013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5F638B-0C36-47B2-9822-F63FCCE61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24FDA5-210C-453B-AEA8-F84D18434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85FA8-56DA-4E37-8CCE-DD3E2C6F2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3E978A-12BF-4393-9BC4-3C75ECCD4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84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5E936-0688-4F7F-8238-461694676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75434-A2F9-45A8-AD0D-F06E4337F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82DA3C-97AD-4496-9016-E153453E7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7CB8F3-90BB-4783-A429-C6C488327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3A0BBB-94CE-4BA1-9EFB-DC747C62F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DBB9F4-2703-4EBF-B12C-651D41EEF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70EB61-69CA-4001-AC99-7B775E057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74CA60-5205-4355-84AC-748FCD2D0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70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AAD64-7388-480D-8CE3-5A8F0C295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3C03BD-5F29-4AEC-ADFF-3EDE17A17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F77E6B-D744-414C-8368-AE69197E4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27C7E-072C-4760-B2FE-BA6C36999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4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93881-2659-4279-8F19-69DE7BF1C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9FA3D4-8D9E-41B1-96B2-B5479FCED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B927F-BDBE-4CD7-ADF4-7A854D467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06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3D680-4DA5-4DDB-824B-50766DFB3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F99DF-7781-4355-BDB7-6D21B9101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8A3F85-C560-482B-A8E7-C145AFEC0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965CED-B9F6-4E03-B472-D4BFD21E0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6C86-07C7-4C03-8345-0FCB3932F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A3D282-E120-467E-B2E8-5DEC4B9C8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37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ED6D2-AC2A-42EE-9781-E5D4E4FF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994A3F-282E-42C2-A5A7-C85E153C84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5E0-9115-4BB6-9205-18E66008A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931B3-FAAA-4EAA-8A03-6AB0DC2D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A8B22-E99A-48F9-8F3E-50EE73F54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238E9-4C72-4AA5-A195-69F540068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81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BE25A7-344E-4DB0-815B-DDAB16D10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781A3B-24BF-45F8-B218-B48BFF4EA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A26C2-B368-403E-AE21-069BBABD01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0ED7F-022C-4B10-AA75-723C3B8BFE54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32DAC-B75F-4A31-ADFE-BCA48C6BB1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BC237-0C78-4A5C-B9F4-97698CEA66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0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2FB4CA-2F2E-446B-BDA0-D8A6DA95498C}"/>
              </a:ext>
            </a:extLst>
          </p:cNvPr>
          <p:cNvSpPr txBox="1"/>
          <p:nvPr/>
        </p:nvSpPr>
        <p:spPr>
          <a:xfrm>
            <a:off x="314934" y="298451"/>
            <a:ext cx="3812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VTRX+ Length – Final </a:t>
            </a: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Counts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36C9B5B-67FD-4F40-831A-A197DE75A3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548239"/>
              </p:ext>
            </p:extLst>
          </p:nvPr>
        </p:nvGraphicFramePr>
        <p:xfrm>
          <a:off x="959289" y="1290260"/>
          <a:ext cx="1092200" cy="4625340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3996394996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Choose            Total Length (cm)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17224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Liberation Sans1"/>
                        </a:rPr>
                        <a:t>5.5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028499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Liberation Sans1"/>
                        </a:rPr>
                        <a:t>7.7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86653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05607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065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844576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Liberation Sans1"/>
                        </a:rPr>
                        <a:t>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381759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21.5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19178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01800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30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0007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32.5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16417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35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34477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40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13816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49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086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50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64475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65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305199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84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93279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100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858227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200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031791"/>
                  </a:ext>
                </a:extLst>
              </a:tr>
            </a:tbl>
          </a:graphicData>
        </a:graphic>
      </p:graphicFrame>
      <p:sp>
        <p:nvSpPr>
          <p:cNvPr id="90" name="TextBox 89">
            <a:extLst>
              <a:ext uri="{FF2B5EF4-FFF2-40B4-BE49-F238E27FC236}">
                <a16:creationId xmlns:a16="http://schemas.microsoft.com/office/drawing/2014/main" id="{E0F54208-34D0-4539-88B9-5AB0CE9F7BEA}"/>
              </a:ext>
            </a:extLst>
          </p:cNvPr>
          <p:cNvSpPr txBox="1"/>
          <p:nvPr/>
        </p:nvSpPr>
        <p:spPr>
          <a:xfrm>
            <a:off x="2548890" y="823520"/>
            <a:ext cx="88811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Total Length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the length of the fiber pigtail plus the length of the VTRX+ PCB (2 cm) and the length of the MT fiber connector (1 cm): L = fiber length + 3 cm.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71ABA70-037C-47BE-9F26-753D3CC019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123181"/>
              </p:ext>
            </p:extLst>
          </p:nvPr>
        </p:nvGraphicFramePr>
        <p:xfrm>
          <a:off x="2609572" y="2434227"/>
          <a:ext cx="4042017" cy="3613261"/>
        </p:xfrm>
        <a:graphic>
          <a:graphicData uri="http://schemas.openxmlformats.org/drawingml/2006/table">
            <a:tbl>
              <a:tblPr/>
              <a:tblGrid>
                <a:gridCol w="1314056">
                  <a:extLst>
                    <a:ext uri="{9D8B030D-6E8A-4147-A177-3AD203B41FA5}">
                      <a16:colId xmlns:a16="http://schemas.microsoft.com/office/drawing/2014/main" val="3897163908"/>
                    </a:ext>
                  </a:extLst>
                </a:gridCol>
                <a:gridCol w="579120">
                  <a:extLst>
                    <a:ext uri="{9D8B030D-6E8A-4147-A177-3AD203B41FA5}">
                      <a16:colId xmlns:a16="http://schemas.microsoft.com/office/drawing/2014/main" val="1658533412"/>
                    </a:ext>
                  </a:extLst>
                </a:gridCol>
                <a:gridCol w="631764">
                  <a:extLst>
                    <a:ext uri="{9D8B030D-6E8A-4147-A177-3AD203B41FA5}">
                      <a16:colId xmlns:a16="http://schemas.microsoft.com/office/drawing/2014/main" val="3646419059"/>
                    </a:ext>
                  </a:extLst>
                </a:gridCol>
                <a:gridCol w="678875">
                  <a:extLst>
                    <a:ext uri="{9D8B030D-6E8A-4147-A177-3AD203B41FA5}">
                      <a16:colId xmlns:a16="http://schemas.microsoft.com/office/drawing/2014/main" val="2545161162"/>
                    </a:ext>
                  </a:extLst>
                </a:gridCol>
                <a:gridCol w="838202">
                  <a:extLst>
                    <a:ext uri="{9D8B030D-6E8A-4147-A177-3AD203B41FA5}">
                      <a16:colId xmlns:a16="http://schemas.microsoft.com/office/drawing/2014/main" val="717615450"/>
                    </a:ext>
                  </a:extLst>
                </a:gridCol>
              </a:tblGrid>
              <a:tr h="32142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Sub-Detector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# Actual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# Extras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Sub-Total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Length (cm)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093833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3895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MPGD EE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25012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MPGD HE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50246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MPGD IB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874589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MPGD OB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uRwell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88877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TOF Disk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0305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TOF Barrel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87255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dRICH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75481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pfRICH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20257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37292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FF – B0 AC-LGAD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250799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FF - RP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6341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FF - OMD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926232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FB –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Lumi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2129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64836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extra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5457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929929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8217943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1F90D76F-C6C5-4FD2-A30A-79C7095F1BB1}"/>
              </a:ext>
            </a:extLst>
          </p:cNvPr>
          <p:cNvSpPr txBox="1"/>
          <p:nvPr/>
        </p:nvSpPr>
        <p:spPr>
          <a:xfrm>
            <a:off x="2548890" y="1500588"/>
            <a:ext cx="2315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LLP Order = 5500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66028F-2008-4E9E-BF6F-93CC115DF89D}"/>
              </a:ext>
            </a:extLst>
          </p:cNvPr>
          <p:cNvSpPr txBox="1"/>
          <p:nvPr/>
        </p:nvSpPr>
        <p:spPr>
          <a:xfrm>
            <a:off x="2548890" y="1962253"/>
            <a:ext cx="156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Quantities: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431D92-E9A3-46C4-B124-69F1E29AE792}"/>
              </a:ext>
            </a:extLst>
          </p:cNvPr>
          <p:cNvSpPr txBox="1"/>
          <p:nvPr/>
        </p:nvSpPr>
        <p:spPr>
          <a:xfrm>
            <a:off x="5097831" y="6438633"/>
            <a:ext cx="1965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15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Dec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ember 2024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6E36C15-8868-48D7-AA83-7F44DBB4FE9C}"/>
              </a:ext>
            </a:extLst>
          </p:cNvPr>
          <p:cNvSpPr txBox="1"/>
          <p:nvPr/>
        </p:nvSpPr>
        <p:spPr>
          <a:xfrm>
            <a:off x="6794300" y="3181576"/>
            <a:ext cx="483081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000" dirty="0">
                <a:solidFill>
                  <a:srgbClr val="0070C0"/>
                </a:solidFill>
                <a:latin typeface="Calibri" panose="020F0502020204030204"/>
              </a:rPr>
              <a:t>5.5 cm: 2760 + 193 some extra = 2953</a:t>
            </a:r>
          </a:p>
          <a:p>
            <a:pPr marL="4000500" lvl="8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70C0"/>
                </a:solidFill>
                <a:latin typeface="Calibri" panose="020F0502020204030204"/>
              </a:rPr>
              <a:t>2950</a:t>
            </a:r>
            <a:r>
              <a:rPr lang="en-US" sz="2000" dirty="0">
                <a:solidFill>
                  <a:srgbClr val="0070C0"/>
                </a:solidFill>
                <a:latin typeface="Calibri" panose="020F0502020204030204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000" dirty="0">
                <a:solidFill>
                  <a:srgbClr val="0070C0"/>
                </a:solidFill>
                <a:latin typeface="Calibri" panose="020F0502020204030204"/>
              </a:rPr>
              <a:t>20 cm: 2381 + 166 some extra = 2547</a:t>
            </a:r>
          </a:p>
          <a:p>
            <a:pPr marL="4000500" lvl="8" indent="-342900">
              <a:buFont typeface="Wingdings" panose="05000000000000000000" pitchFamily="2" charset="2"/>
              <a:buChar char="Ø"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2550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3B210EDB-B295-4AED-A8C6-F91FF5425DA1}"/>
              </a:ext>
            </a:extLst>
          </p:cNvPr>
          <p:cNvCxnSpPr>
            <a:cxnSpLocks/>
          </p:cNvCxnSpPr>
          <p:nvPr/>
        </p:nvCxnSpPr>
        <p:spPr>
          <a:xfrm rot="10800000" flipV="1">
            <a:off x="6736466" y="4748688"/>
            <a:ext cx="3020944" cy="841884"/>
          </a:xfrm>
          <a:prstGeom prst="bentConnector3">
            <a:avLst>
              <a:gd name="adj1" fmla="val 5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715498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26b74de-0581-4e94-90c0-1abf6215444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1B1D514388CB41A0EEF7AB490ED85B" ma:contentTypeVersion="14" ma:contentTypeDescription="Create a new document." ma:contentTypeScope="" ma:versionID="a4c10893be17b8e7357174e5110620fb">
  <xsd:schema xmlns:xsd="http://www.w3.org/2001/XMLSchema" xmlns:xs="http://www.w3.org/2001/XMLSchema" xmlns:p="http://schemas.microsoft.com/office/2006/metadata/properties" xmlns:ns3="426b74de-0581-4e94-90c0-1abf6215444e" xmlns:ns4="dcff909e-542d-4672-8557-4ef8d9009dce" targetNamespace="http://schemas.microsoft.com/office/2006/metadata/properties" ma:root="true" ma:fieldsID="107dde507adb31dce467b3d5a5e429ab" ns3:_="" ns4:_="">
    <xsd:import namespace="426b74de-0581-4e94-90c0-1abf6215444e"/>
    <xsd:import namespace="dcff909e-542d-4672-8557-4ef8d9009d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b74de-0581-4e94-90c0-1abf621544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f909e-542d-4672-8557-4ef8d9009dc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2265F2-8425-47D4-B883-E86218C529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BE1C32-E9FB-4546-8A97-5A6C142FF51B}">
  <ds:schemaRefs>
    <ds:schemaRef ds:uri="http://purl.org/dc/dcmitype/"/>
    <ds:schemaRef ds:uri="http://purl.org/dc/terms/"/>
    <ds:schemaRef ds:uri="http://schemas.microsoft.com/office/2006/documentManagement/types"/>
    <ds:schemaRef ds:uri="426b74de-0581-4e94-90c0-1abf6215444e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infopath/2007/PartnerControls"/>
    <ds:schemaRef ds:uri="dcff909e-542d-4672-8557-4ef8d9009dce"/>
  </ds:schemaRefs>
</ds:datastoreItem>
</file>

<file path=customXml/itemProps3.xml><?xml version="1.0" encoding="utf-8"?>
<ds:datastoreItem xmlns:ds="http://schemas.openxmlformats.org/officeDocument/2006/customXml" ds:itemID="{5716CE1E-95EE-4DE2-A7E0-A7ACFAB80F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6b74de-0581-4e94-90c0-1abf6215444e"/>
    <ds:schemaRef ds:uri="dcff909e-542d-4672-8557-4ef8d9009d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157728</TotalTime>
  <Words>200</Words>
  <Application>Microsoft Office PowerPoint</Application>
  <PresentationFormat>Widescreen</PresentationFormat>
  <Paragraphs>103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Liberation Sans1</vt:lpstr>
      <vt:lpstr>Wingdings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</dc:title>
  <dc:creator>barbosa@jlab.org</dc:creator>
  <cp:lastModifiedBy>Fernando Barbosa</cp:lastModifiedBy>
  <cp:revision>521</cp:revision>
  <dcterms:created xsi:type="dcterms:W3CDTF">2020-03-06T15:05:08Z</dcterms:created>
  <dcterms:modified xsi:type="dcterms:W3CDTF">2025-01-15T19:57:39Z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0x010100C41B1D514388CB41A0EEF7AB490ED85B</vt:lpwstr>
  </property>
</Properties>
</file>