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1272" r:id="rId2"/>
    <p:sldId id="283" r:id="rId3"/>
    <p:sldId id="1295" r:id="rId4"/>
    <p:sldId id="1294" r:id="rId5"/>
    <p:sldId id="1296" r:id="rId6"/>
    <p:sldId id="955" r:id="rId7"/>
    <p:sldId id="947" r:id="rId8"/>
    <p:sldId id="1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0"/>
    <p:restoredTop sz="96966"/>
  </p:normalViewPr>
  <p:slideViewPr>
    <p:cSldViewPr snapToGrid="0" snapToObjects="1">
      <p:cViewPr varScale="1">
        <p:scale>
          <a:sx n="157" d="100"/>
          <a:sy n="157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hy.bnl.gov/twister/bee/set/d620d2d4-0608-47b9-a5aa-169b9d743c4d/event/291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403.1187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69C8-E912-C4C8-CDEC-33C6D277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86780-2773-3EC5-B6DD-E64DCC86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3CE48-7144-6644-46F1-5C49D5AD0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DL </a:t>
            </a:r>
            <a:r>
              <a:rPr lang="en-US" dirty="0" err="1"/>
              <a:t>nuClus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78584-80FC-21C4-DBD6-E0E11151F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 16</a:t>
            </a:r>
          </a:p>
        </p:txBody>
      </p:sp>
    </p:spTree>
    <p:extLst>
      <p:ext uri="{BB962C8B-B14F-4D97-AF65-F5344CB8AC3E}">
        <p14:creationId xmlns:p14="http://schemas.microsoft.com/office/powerpoint/2010/main" val="105758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A9FD-ABDE-DE04-6945-BD1842C5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Identified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0DE4-E257-A2E8-141F-AF3B1CE5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446" y="1600203"/>
            <a:ext cx="569395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Another problem identified </a:t>
            </a:r>
          </a:p>
          <a:p>
            <a:pPr lvl="1"/>
            <a:r>
              <a:rPr lang="en-US" dirty="0"/>
              <a:t>Clustering of NCpi0 parts …</a:t>
            </a:r>
          </a:p>
          <a:p>
            <a:pPr lvl="1"/>
            <a:r>
              <a:rPr lang="en-US" dirty="0"/>
              <a:t>Multiple activities, not be able to clustered together ….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Clustering problem (before Q-L matching)</a:t>
            </a:r>
          </a:p>
          <a:p>
            <a:r>
              <a:rPr lang="en-US" dirty="0">
                <a:hlinkClick r:id="rId2"/>
              </a:rPr>
              <a:t>https://www.phy.bnl.gov/twister/bee/set/d620d2d4-0608-47b9-a5aa-169b9d743c4d/event/291/</a:t>
            </a:r>
            <a:endParaRPr lang="en-US" dirty="0"/>
          </a:p>
          <a:p>
            <a:r>
              <a:rPr lang="en-US" dirty="0"/>
              <a:t>Separate gammas are not clustered together for NCpi0 </a:t>
            </a:r>
            <a:r>
              <a:rPr lang="en-US" dirty="0">
                <a:sym typeface="Wingdings" panose="05000000000000000000" pitchFamily="2" charset="2"/>
              </a:rPr>
              <a:t> important for SBND (Lee)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0A7763-F1A7-1040-127A-912B5D9BB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62223" y="1448414"/>
            <a:ext cx="3560354" cy="26577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11E82-B37D-B303-B42A-783F88A3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CAD53816-0778-4AAB-A2A8-7592A3B005A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C0A39-B4E8-4335-6C2F-E09C85C1D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463" y="4126615"/>
            <a:ext cx="4566135" cy="27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E88C-B55A-31F4-E123-758234A9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C7B0EE-724D-4E88-A3FE-5A07ED602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3C580-16E3-294A-F628-73DA8E66C59F}"/>
              </a:ext>
            </a:extLst>
          </p:cNvPr>
          <p:cNvSpPr txBox="1"/>
          <p:nvPr/>
        </p:nvSpPr>
        <p:spPr>
          <a:xfrm>
            <a:off x="606287" y="914400"/>
            <a:ext cx="259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Data preparation</a:t>
            </a:r>
          </a:p>
          <a:p>
            <a:r>
              <a:rPr lang="en-US" dirty="0"/>
              <a:t>2, Algorithm exploration</a:t>
            </a:r>
          </a:p>
        </p:txBody>
      </p:sp>
    </p:spTree>
    <p:extLst>
      <p:ext uri="{BB962C8B-B14F-4D97-AF65-F5344CB8AC3E}">
        <p14:creationId xmlns:p14="http://schemas.microsoft.com/office/powerpoint/2010/main" val="289106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6C16-40D7-D194-538B-194E293D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11773-76EC-A38B-13CD-300D8FDB2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BB5FB-E51A-3790-F6D2-690331F30FA4}"/>
              </a:ext>
            </a:extLst>
          </p:cNvPr>
          <p:cNvSpPr/>
          <p:nvPr/>
        </p:nvSpPr>
        <p:spPr>
          <a:xfrm>
            <a:off x="3737111" y="980058"/>
            <a:ext cx="3765273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BlobDepoFill</a:t>
            </a:r>
            <a:endParaRPr lang="en-US" sz="1400" b="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</a:rPr>
              <a:t>currently fill charges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need modification to label Blobs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06FB5-0811-3A2B-BE03-AB2E9EB1FCDD}"/>
              </a:ext>
            </a:extLst>
          </p:cNvPr>
          <p:cNvSpPr/>
          <p:nvPr/>
        </p:nvSpPr>
        <p:spPr>
          <a:xfrm>
            <a:off x="2456621" y="2201741"/>
            <a:ext cx="2181639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Sim/SP/</a:t>
            </a:r>
            <a:r>
              <a:rPr lang="en-US" sz="1400" dirty="0" err="1">
                <a:solidFill>
                  <a:schemeClr val="tx1"/>
                </a:solidFill>
              </a:rPr>
              <a:t>Img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88C36-3B1F-3AA6-7ECE-759FCDBDCE39}"/>
              </a:ext>
            </a:extLst>
          </p:cNvPr>
          <p:cNvSpPr/>
          <p:nvPr/>
        </p:nvSpPr>
        <p:spPr>
          <a:xfrm>
            <a:off x="348735" y="1603514"/>
            <a:ext cx="1234870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Depo</a:t>
            </a:r>
          </a:p>
          <a:p>
            <a:pPr algn="ctr"/>
            <a:r>
              <a:rPr lang="en-US" sz="1400" dirty="0" err="1">
                <a:solidFill>
                  <a:schemeClr val="accent2"/>
                </a:solidFill>
              </a:rPr>
              <a:t>trackID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AE270EC4-89A4-7ADC-D798-7D244F187C67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 flipV="1">
            <a:off x="1583605" y="1382593"/>
            <a:ext cx="2153506" cy="62345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2DB93C-BCEC-26B0-8605-A1DF0B9EFABB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1583605" y="2006049"/>
            <a:ext cx="873016" cy="59822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52BE0-9264-88C0-043F-8DFB3562AB8F}"/>
              </a:ext>
            </a:extLst>
          </p:cNvPr>
          <p:cNvSpPr/>
          <p:nvPr/>
        </p:nvSpPr>
        <p:spPr>
          <a:xfrm>
            <a:off x="382658" y="5072872"/>
            <a:ext cx="2181639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/>
                </a:solidFill>
              </a:rPr>
              <a:t>trackID</a:t>
            </a:r>
            <a:r>
              <a:rPr lang="en-US" sz="1400" dirty="0">
                <a:solidFill>
                  <a:schemeClr val="tx1"/>
                </a:solidFill>
              </a:rPr>
              <a:t> -&gt; </a:t>
            </a:r>
            <a:r>
              <a:rPr lang="en-US" sz="1400" dirty="0" err="1">
                <a:solidFill>
                  <a:schemeClr val="tx1"/>
                </a:solidFill>
              </a:rPr>
              <a:t>TruthInfo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1EC3DBF4-CF62-6D6E-27E2-AC83D233E525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H="1" flipV="1">
            <a:off x="3737111" y="1382593"/>
            <a:ext cx="901149" cy="1221683"/>
          </a:xfrm>
          <a:prstGeom prst="curvedConnector5">
            <a:avLst>
              <a:gd name="adj1" fmla="val -25368"/>
              <a:gd name="adj2" fmla="val 50000"/>
              <a:gd name="adj3" fmla="val 1253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1D1B54F-2A61-552D-0A5A-BB615125225A}"/>
              </a:ext>
            </a:extLst>
          </p:cNvPr>
          <p:cNvSpPr/>
          <p:nvPr/>
        </p:nvSpPr>
        <p:spPr>
          <a:xfrm>
            <a:off x="6896096" y="1896791"/>
            <a:ext cx="4448937" cy="10041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Clus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sampling -&gt; 3D points (</a:t>
            </a:r>
            <a:r>
              <a:rPr lang="en-US" sz="1400" dirty="0" err="1">
                <a:solidFill>
                  <a:schemeClr val="tx1"/>
                </a:solidFill>
              </a:rPr>
              <a:t>KDTree</a:t>
            </a:r>
            <a:r>
              <a:rPr lang="en-US" sz="1400" dirty="0">
                <a:solidFill>
                  <a:schemeClr val="tx1"/>
                </a:solidFill>
              </a:rPr>
              <a:t>, PCA, Hough)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physcs</a:t>
            </a:r>
            <a:r>
              <a:rPr lang="en-US" sz="1400" dirty="0">
                <a:solidFill>
                  <a:schemeClr val="tx1"/>
                </a:solidFill>
              </a:rPr>
              <a:t>-informed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8755FD47-7077-E8F9-A1DB-39E42F5CBB87}"/>
              </a:ext>
            </a:extLst>
          </p:cNvPr>
          <p:cNvCxnSpPr>
            <a:cxnSpLocks/>
            <a:stCxn id="5" idx="3"/>
            <a:endCxn id="26" idx="0"/>
          </p:cNvCxnSpPr>
          <p:nvPr/>
        </p:nvCxnSpPr>
        <p:spPr>
          <a:xfrm>
            <a:off x="7502384" y="1382593"/>
            <a:ext cx="1618181" cy="51419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91D-B4F4-C649-BF79-7F92274C0FEB}"/>
              </a:ext>
            </a:extLst>
          </p:cNvPr>
          <p:cNvSpPr/>
          <p:nvPr/>
        </p:nvSpPr>
        <p:spPr>
          <a:xfrm>
            <a:off x="4341743" y="3741254"/>
            <a:ext cx="2675283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Points or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each point/graph-node has </a:t>
            </a:r>
            <a:r>
              <a:rPr lang="en-US" sz="1400" dirty="0" err="1">
                <a:solidFill>
                  <a:schemeClr val="accent2"/>
                </a:solidFill>
              </a:rPr>
              <a:t>trackID</a:t>
            </a:r>
            <a:r>
              <a:rPr lang="en-US" sz="1400" dirty="0">
                <a:solidFill>
                  <a:schemeClr val="tx1"/>
                </a:solidFill>
              </a:rPr>
              <a:t> information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DE3AAFD3-977D-73A7-D179-12F43E313891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 rot="5400000">
            <a:off x="6979821" y="1600510"/>
            <a:ext cx="840308" cy="344118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6CA69-5571-85B9-FA68-115EA2F8A4BB}"/>
              </a:ext>
            </a:extLst>
          </p:cNvPr>
          <p:cNvSpPr/>
          <p:nvPr/>
        </p:nvSpPr>
        <p:spPr>
          <a:xfrm>
            <a:off x="5936972" y="5080552"/>
            <a:ext cx="2181639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 processing</a:t>
            </a: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F0141E39-9A32-F6A9-B5F6-F38729C44464}"/>
              </a:ext>
            </a:extLst>
          </p:cNvPr>
          <p:cNvCxnSpPr>
            <a:cxnSpLocks/>
            <a:stCxn id="14" idx="3"/>
            <a:endCxn id="34" idx="1"/>
          </p:cNvCxnSpPr>
          <p:nvPr/>
        </p:nvCxnSpPr>
        <p:spPr>
          <a:xfrm>
            <a:off x="2564297" y="5475407"/>
            <a:ext cx="3372675" cy="768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E39BDC49-9AD9-AE4D-7BEC-BA068E382AE1}"/>
              </a:ext>
            </a:extLst>
          </p:cNvPr>
          <p:cNvCxnSpPr>
            <a:cxnSpLocks/>
            <a:stCxn id="30" idx="2"/>
            <a:endCxn id="34" idx="1"/>
          </p:cNvCxnSpPr>
          <p:nvPr/>
        </p:nvCxnSpPr>
        <p:spPr>
          <a:xfrm rot="16200000" flipH="1">
            <a:off x="5339797" y="4885911"/>
            <a:ext cx="936763" cy="2575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E72FFF-A88D-A0D7-81CE-01B9B156AC75}"/>
              </a:ext>
            </a:extLst>
          </p:cNvPr>
          <p:cNvSpPr/>
          <p:nvPr/>
        </p:nvSpPr>
        <p:spPr>
          <a:xfrm>
            <a:off x="8971721" y="4076397"/>
            <a:ext cx="2181639" cy="8050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Labeled data</a:t>
            </a:r>
          </a:p>
        </p:txBody>
      </p: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B11BB0B9-1061-5504-365F-623BF13EE2E3}"/>
              </a:ext>
            </a:extLst>
          </p:cNvPr>
          <p:cNvCxnSpPr>
            <a:cxnSpLocks/>
            <a:stCxn id="34" idx="3"/>
            <a:endCxn id="45" idx="1"/>
          </p:cNvCxnSpPr>
          <p:nvPr/>
        </p:nvCxnSpPr>
        <p:spPr>
          <a:xfrm flipV="1">
            <a:off x="8118611" y="4478932"/>
            <a:ext cx="853110" cy="100415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>
            <a:extLst>
              <a:ext uri="{FF2B5EF4-FFF2-40B4-BE49-F238E27FC236}">
                <a16:creationId xmlns:a16="http://schemas.microsoft.com/office/drawing/2014/main" id="{87F212D6-E6AF-443B-C6A7-63DC270F1FF2}"/>
              </a:ext>
            </a:extLst>
          </p:cNvPr>
          <p:cNvCxnSpPr>
            <a:cxnSpLocks/>
            <a:stCxn id="6" idx="3"/>
            <a:endCxn id="26" idx="1"/>
          </p:cNvCxnSpPr>
          <p:nvPr/>
        </p:nvCxnSpPr>
        <p:spPr>
          <a:xfrm flipV="1">
            <a:off x="4638260" y="2398869"/>
            <a:ext cx="2257836" cy="20540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2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61B4-1545-C017-7DD6-C32021B3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exploration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5FFE3-6293-BAF4-8F65-3CFB0F614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AEE5A-3D6F-6A57-AFFF-1AE4EE9C9524}"/>
              </a:ext>
            </a:extLst>
          </p:cNvPr>
          <p:cNvSpPr txBox="1"/>
          <p:nvPr/>
        </p:nvSpPr>
        <p:spPr>
          <a:xfrm>
            <a:off x="655983" y="1013791"/>
            <a:ext cx="63829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sampled 3D position/charge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projected 2D measurement for each 3D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links between 3D points</a:t>
            </a:r>
          </a:p>
          <a:p>
            <a:endParaRPr lang="en-US" dirty="0"/>
          </a:p>
          <a:p>
            <a:r>
              <a:rPr lang="en-US" dirty="0"/>
              <a:t>NuGraph2: </a:t>
            </a:r>
            <a:r>
              <a:rPr lang="en-US" dirty="0">
                <a:hlinkClick r:id="rId2"/>
              </a:rPr>
              <a:t>https://arxiv.org/abs/2403.11872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LArMatch</a:t>
            </a:r>
            <a:r>
              <a:rPr lang="en-US" b="1" dirty="0"/>
              <a:t> - Chao’s slides attached</a:t>
            </a:r>
          </a:p>
          <a:p>
            <a:endParaRPr lang="en-US" b="1" dirty="0"/>
          </a:p>
          <a:p>
            <a:r>
              <a:rPr lang="en-US" b="1" dirty="0"/>
              <a:t>Before or After QL-Matching – provide extra information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5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4294-1A74-3CEE-3A75-9C18AA8E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 is like sparse-CNN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17A1F-E30A-EA21-BA08-18BBA851A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C4442-60E1-C413-32B3-6BE388371024}"/>
              </a:ext>
            </a:extLst>
          </p:cNvPr>
          <p:cNvSpPr txBox="1"/>
          <p:nvPr/>
        </p:nvSpPr>
        <p:spPr>
          <a:xfrm>
            <a:off x="612742" y="876693"/>
            <a:ext cx="740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Nn</a:t>
            </a:r>
            <a:r>
              <a:rPr lang="en-US" dirty="0"/>
              <a:t>, Nf0) → (</a:t>
            </a:r>
            <a:r>
              <a:rPr lang="en-US" dirty="0" err="1"/>
              <a:t>Nn</a:t>
            </a:r>
            <a:r>
              <a:rPr lang="en-US" dirty="0"/>
              <a:t>, Nc, Nf1) → (</a:t>
            </a:r>
            <a:r>
              <a:rPr lang="en-US" dirty="0" err="1"/>
              <a:t>Nn</a:t>
            </a:r>
            <a:r>
              <a:rPr lang="en-US" dirty="0"/>
              <a:t>, Nc, Nf2) → ... → (</a:t>
            </a:r>
            <a:r>
              <a:rPr lang="en-US" dirty="0" err="1"/>
              <a:t>Nn</a:t>
            </a:r>
            <a:r>
              <a:rPr lang="en-US" dirty="0"/>
              <a:t>, Nc+1)</a:t>
            </a:r>
          </a:p>
          <a:p>
            <a:endParaRPr lang="en-US" dirty="0"/>
          </a:p>
          <a:p>
            <a:r>
              <a:rPr lang="en-US" dirty="0"/>
              <a:t>GNN is more </a:t>
            </a:r>
            <a:r>
              <a:rPr lang="en-US" dirty="0">
                <a:solidFill>
                  <a:schemeClr val="accent3"/>
                </a:solidFill>
              </a:rPr>
              <a:t>flexible at edge constructing </a:t>
            </a:r>
            <a:r>
              <a:rPr lang="en-US" dirty="0"/>
              <a:t>but carries </a:t>
            </a:r>
            <a:r>
              <a:rPr lang="en-US" dirty="0">
                <a:solidFill>
                  <a:srgbClr val="FF0000"/>
                </a:solidFill>
              </a:rPr>
              <a:t>extra overhead</a:t>
            </a:r>
          </a:p>
        </p:txBody>
      </p:sp>
    </p:spTree>
    <p:extLst>
      <p:ext uri="{BB962C8B-B14F-4D97-AF65-F5344CB8AC3E}">
        <p14:creationId xmlns:p14="http://schemas.microsoft.com/office/powerpoint/2010/main" val="86824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3233-1B40-A251-5BD7-8F9B020C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CCE26-123C-4D05-8E64-5561B96A4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5068A-EFD7-6413-E66D-D0B28C24A086}"/>
              </a:ext>
            </a:extLst>
          </p:cNvPr>
          <p:cNvSpPr/>
          <p:nvPr/>
        </p:nvSpPr>
        <p:spPr>
          <a:xfrm>
            <a:off x="2862626" y="2686638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E60E8-E556-1E64-7F16-E4CF4D3ECCF9}"/>
              </a:ext>
            </a:extLst>
          </p:cNvPr>
          <p:cNvSpPr/>
          <p:nvPr/>
        </p:nvSpPr>
        <p:spPr>
          <a:xfrm>
            <a:off x="4287644" y="2686638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87B8E-8518-00EE-1DB4-3692C4A15489}"/>
              </a:ext>
            </a:extLst>
          </p:cNvPr>
          <p:cNvSpPr/>
          <p:nvPr/>
        </p:nvSpPr>
        <p:spPr>
          <a:xfrm>
            <a:off x="5561833" y="2686638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185A51-ED21-4DE6-BE3F-6B3F7FDE2E08}"/>
              </a:ext>
            </a:extLst>
          </p:cNvPr>
          <p:cNvSpPr/>
          <p:nvPr/>
        </p:nvSpPr>
        <p:spPr>
          <a:xfrm>
            <a:off x="4484037" y="1489434"/>
            <a:ext cx="273378" cy="2733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8994AF-6E33-605A-E9EB-8D931BAFD990}"/>
              </a:ext>
            </a:extLst>
          </p:cNvPr>
          <p:cNvCxnSpPr>
            <a:stCxn id="5" idx="0"/>
            <a:endCxn id="8" idx="4"/>
          </p:cNvCxnSpPr>
          <p:nvPr/>
        </p:nvCxnSpPr>
        <p:spPr>
          <a:xfrm flipV="1">
            <a:off x="3348107" y="1762812"/>
            <a:ext cx="1272619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F21C0-1FEA-36BB-B6A8-2493753848F4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H="1" flipV="1">
            <a:off x="4620726" y="1762812"/>
            <a:ext cx="152399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7E0973-D6B1-B234-76C6-C9BF66612509}"/>
              </a:ext>
            </a:extLst>
          </p:cNvPr>
          <p:cNvCxnSpPr>
            <a:cxnSpLocks/>
            <a:stCxn id="7" idx="0"/>
            <a:endCxn id="8" idx="4"/>
          </p:cNvCxnSpPr>
          <p:nvPr/>
        </p:nvCxnSpPr>
        <p:spPr>
          <a:xfrm flipH="1" flipV="1">
            <a:off x="4620726" y="1762812"/>
            <a:ext cx="1426588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C64FD-5E35-FB00-E9B7-099F71DE455D}"/>
              </a:ext>
            </a:extLst>
          </p:cNvPr>
          <p:cNvSpPr/>
          <p:nvPr/>
        </p:nvSpPr>
        <p:spPr>
          <a:xfrm>
            <a:off x="7659304" y="2031475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171BA0-C2A9-AD0F-B9C4-A76EDDDB2239}"/>
              </a:ext>
            </a:extLst>
          </p:cNvPr>
          <p:cNvSpPr/>
          <p:nvPr/>
        </p:nvSpPr>
        <p:spPr>
          <a:xfrm>
            <a:off x="9084322" y="2031475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AC7656-1BAE-DDF9-FD8B-17856E8C1D9A}"/>
              </a:ext>
            </a:extLst>
          </p:cNvPr>
          <p:cNvSpPr/>
          <p:nvPr/>
        </p:nvSpPr>
        <p:spPr>
          <a:xfrm>
            <a:off x="10358511" y="2031475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A045F4-7D9B-C363-DDD6-4A689110B42B}"/>
              </a:ext>
            </a:extLst>
          </p:cNvPr>
          <p:cNvSpPr/>
          <p:nvPr/>
        </p:nvSpPr>
        <p:spPr>
          <a:xfrm>
            <a:off x="9280715" y="834271"/>
            <a:ext cx="273378" cy="2733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9922A1-120B-CD4B-2441-FB2512FEB859}"/>
              </a:ext>
            </a:extLst>
          </p:cNvPr>
          <p:cNvCxnSpPr>
            <a:stCxn id="22" idx="0"/>
            <a:endCxn id="25" idx="4"/>
          </p:cNvCxnSpPr>
          <p:nvPr/>
        </p:nvCxnSpPr>
        <p:spPr>
          <a:xfrm flipV="1">
            <a:off x="8144785" y="1107649"/>
            <a:ext cx="1272619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72D6E5-2F55-CEC6-D51F-F01C0362DCBD}"/>
              </a:ext>
            </a:extLst>
          </p:cNvPr>
          <p:cNvCxnSpPr>
            <a:cxnSpLocks/>
            <a:stCxn id="23" idx="0"/>
            <a:endCxn id="25" idx="4"/>
          </p:cNvCxnSpPr>
          <p:nvPr/>
        </p:nvCxnSpPr>
        <p:spPr>
          <a:xfrm flipH="1" flipV="1">
            <a:off x="9417404" y="1107649"/>
            <a:ext cx="152399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402418-99DD-D0FA-A418-013EAF57F9F4}"/>
              </a:ext>
            </a:extLst>
          </p:cNvPr>
          <p:cNvCxnSpPr>
            <a:cxnSpLocks/>
            <a:stCxn id="24" idx="0"/>
            <a:endCxn id="25" idx="4"/>
          </p:cNvCxnSpPr>
          <p:nvPr/>
        </p:nvCxnSpPr>
        <p:spPr>
          <a:xfrm flipH="1" flipV="1">
            <a:off x="9417404" y="1107649"/>
            <a:ext cx="1426588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9974D28-2EB9-CE8C-9F2F-552250084AEF}"/>
              </a:ext>
            </a:extLst>
          </p:cNvPr>
          <p:cNvSpPr/>
          <p:nvPr/>
        </p:nvSpPr>
        <p:spPr>
          <a:xfrm>
            <a:off x="7808557" y="5175218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422611-3C73-1ED2-38B9-2D63804F1F80}"/>
              </a:ext>
            </a:extLst>
          </p:cNvPr>
          <p:cNvSpPr/>
          <p:nvPr/>
        </p:nvSpPr>
        <p:spPr>
          <a:xfrm>
            <a:off x="9233575" y="5175218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CC639B-63DC-B324-8177-94A0E4A2D0CB}"/>
              </a:ext>
            </a:extLst>
          </p:cNvPr>
          <p:cNvSpPr/>
          <p:nvPr/>
        </p:nvSpPr>
        <p:spPr>
          <a:xfrm>
            <a:off x="10507764" y="5175218"/>
            <a:ext cx="970961" cy="1310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uq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C2FD61-AEF7-1EBE-2F03-5654154A9ED5}"/>
              </a:ext>
            </a:extLst>
          </p:cNvPr>
          <p:cNvSpPr/>
          <p:nvPr/>
        </p:nvSpPr>
        <p:spPr>
          <a:xfrm>
            <a:off x="9429968" y="3978014"/>
            <a:ext cx="273378" cy="2733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557B0B-3244-3BE4-3A39-95865926729A}"/>
              </a:ext>
            </a:extLst>
          </p:cNvPr>
          <p:cNvCxnSpPr>
            <a:stCxn id="29" idx="0"/>
            <a:endCxn id="32" idx="4"/>
          </p:cNvCxnSpPr>
          <p:nvPr/>
        </p:nvCxnSpPr>
        <p:spPr>
          <a:xfrm flipV="1">
            <a:off x="8294038" y="4251392"/>
            <a:ext cx="1272619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45B322-5E19-8730-6376-C3D6FED1F073}"/>
              </a:ext>
            </a:extLst>
          </p:cNvPr>
          <p:cNvCxnSpPr>
            <a:cxnSpLocks/>
            <a:stCxn id="30" idx="0"/>
            <a:endCxn id="32" idx="4"/>
          </p:cNvCxnSpPr>
          <p:nvPr/>
        </p:nvCxnSpPr>
        <p:spPr>
          <a:xfrm flipH="1" flipV="1">
            <a:off x="9566657" y="4251392"/>
            <a:ext cx="152399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D5DFD3-DBA0-8411-306A-E7470A2B7FEE}"/>
              </a:ext>
            </a:extLst>
          </p:cNvPr>
          <p:cNvCxnSpPr>
            <a:cxnSpLocks/>
            <a:stCxn id="31" idx="0"/>
            <a:endCxn id="32" idx="4"/>
          </p:cNvCxnSpPr>
          <p:nvPr/>
        </p:nvCxnSpPr>
        <p:spPr>
          <a:xfrm flipH="1" flipV="1">
            <a:off x="9566657" y="4251392"/>
            <a:ext cx="1426588" cy="92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66C7B107-DA6C-A320-1D68-FD950B0C1881}"/>
              </a:ext>
            </a:extLst>
          </p:cNvPr>
          <p:cNvCxnSpPr>
            <a:stCxn id="5" idx="2"/>
            <a:endCxn id="22" idx="2"/>
          </p:cNvCxnSpPr>
          <p:nvPr/>
        </p:nvCxnSpPr>
        <p:spPr>
          <a:xfrm rot="5400000" flipH="1" flipV="1">
            <a:off x="5418864" y="1271044"/>
            <a:ext cx="655163" cy="4796678"/>
          </a:xfrm>
          <a:prstGeom prst="curvedConnector3">
            <a:avLst>
              <a:gd name="adj1" fmla="val -348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0471A30-F955-4FB6-39EE-D17E5D564CA2}"/>
              </a:ext>
            </a:extLst>
          </p:cNvPr>
          <p:cNvCxnSpPr>
            <a:cxnSpLocks/>
            <a:stCxn id="6" idx="2"/>
            <a:endCxn id="23" idx="2"/>
          </p:cNvCxnSpPr>
          <p:nvPr/>
        </p:nvCxnSpPr>
        <p:spPr>
          <a:xfrm rot="5400000" flipH="1" flipV="1">
            <a:off x="6843882" y="1271044"/>
            <a:ext cx="655163" cy="4796678"/>
          </a:xfrm>
          <a:prstGeom prst="curvedConnector3">
            <a:avLst>
              <a:gd name="adj1" fmla="val -348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A5997EAE-EABB-E4C9-DD80-8516987CF677}"/>
              </a:ext>
            </a:extLst>
          </p:cNvPr>
          <p:cNvCxnSpPr>
            <a:cxnSpLocks/>
            <a:stCxn id="29" idx="2"/>
            <a:endCxn id="22" idx="2"/>
          </p:cNvCxnSpPr>
          <p:nvPr/>
        </p:nvCxnSpPr>
        <p:spPr>
          <a:xfrm rot="5400000" flipH="1">
            <a:off x="6647540" y="4839047"/>
            <a:ext cx="3143743" cy="149253"/>
          </a:xfrm>
          <a:prstGeom prst="curvedConnector5">
            <a:avLst>
              <a:gd name="adj1" fmla="val -7272"/>
              <a:gd name="adj2" fmla="val 478437"/>
              <a:gd name="adj3" fmla="val 708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0B1E237B-4FCD-E498-38D9-F146D7B3D97B}"/>
              </a:ext>
            </a:extLst>
          </p:cNvPr>
          <p:cNvCxnSpPr>
            <a:cxnSpLocks/>
            <a:stCxn id="31" idx="2"/>
            <a:endCxn id="24" idx="2"/>
          </p:cNvCxnSpPr>
          <p:nvPr/>
        </p:nvCxnSpPr>
        <p:spPr>
          <a:xfrm rot="5400000" flipH="1">
            <a:off x="9346747" y="4839047"/>
            <a:ext cx="3143743" cy="149253"/>
          </a:xfrm>
          <a:prstGeom prst="curvedConnector5">
            <a:avLst>
              <a:gd name="adj1" fmla="val -7272"/>
              <a:gd name="adj2" fmla="val 478437"/>
              <a:gd name="adj3" fmla="val 708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788EB5D-43A0-E27D-0FBB-6B7609412665}"/>
              </a:ext>
            </a:extLst>
          </p:cNvPr>
          <p:cNvSpPr txBox="1"/>
          <p:nvPr/>
        </p:nvSpPr>
        <p:spPr>
          <a:xfrm>
            <a:off x="9280687" y="82097"/>
            <a:ext cx="21980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Hidden: (</a:t>
            </a:r>
            <a:r>
              <a:rPr lang="en-US" dirty="0" err="1"/>
              <a:t>Nn,Nc,Nf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62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B506-D095-E418-527B-64C71C31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E643F-BB88-C44F-37BA-D426EE4EA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58FEF-0E99-71E8-551B-1F757E3A09B7}"/>
              </a:ext>
            </a:extLst>
          </p:cNvPr>
          <p:cNvSpPr txBox="1"/>
          <p:nvPr/>
        </p:nvSpPr>
        <p:spPr>
          <a:xfrm>
            <a:off x="582627" y="890124"/>
            <a:ext cx="4230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Moon/Avinay: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Simulate NCpi0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current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architectures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try to run some example training</a:t>
            </a:r>
          </a:p>
          <a:p>
            <a:endParaRPr lang="en-US" dirty="0"/>
          </a:p>
          <a:p>
            <a:r>
              <a:rPr lang="en-US" dirty="0"/>
              <a:t>Haiwang: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data</a:t>
            </a:r>
          </a:p>
        </p:txBody>
      </p:sp>
    </p:spTree>
    <p:extLst>
      <p:ext uri="{BB962C8B-B14F-4D97-AF65-F5344CB8AC3E}">
        <p14:creationId xmlns:p14="http://schemas.microsoft.com/office/powerpoint/2010/main" val="136783611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111766</TotalTime>
  <Words>295</Words>
  <Application>Microsoft Macintosh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Menlo</vt:lpstr>
      <vt:lpstr>Wingdings</vt:lpstr>
      <vt:lpstr>BNL</vt:lpstr>
      <vt:lpstr>DL nuClus</vt:lpstr>
      <vt:lpstr>Another Identified Problem</vt:lpstr>
      <vt:lpstr>Tasks</vt:lpstr>
      <vt:lpstr>Data preparation</vt:lpstr>
      <vt:lpstr>Algorithm exploration</vt:lpstr>
      <vt:lpstr>GNN is like sparse-CNN</vt:lpstr>
      <vt:lpstr>PowerPoint Presentation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2857</cp:revision>
  <dcterms:created xsi:type="dcterms:W3CDTF">2022-02-26T15:56:48Z</dcterms:created>
  <dcterms:modified xsi:type="dcterms:W3CDTF">2025-01-16T19:23:35Z</dcterms:modified>
  <cp:category/>
</cp:coreProperties>
</file>