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1272" r:id="rId2"/>
    <p:sldId id="1294" r:id="rId3"/>
    <p:sldId id="1295" r:id="rId4"/>
    <p:sldId id="1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/>
    <p:restoredTop sz="96966"/>
  </p:normalViewPr>
  <p:slideViewPr>
    <p:cSldViewPr snapToGrid="0" snapToObjects="1">
      <p:cViewPr varScale="1">
        <p:scale>
          <a:sx n="157" d="100"/>
          <a:sy n="15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aiwangYu/larwirecell/tree/qlmatch/larwirecell/qlmatch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69C8-E912-C4C8-CDEC-33C6D277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86780-2773-3EC5-B6DD-E64DCC86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3CE48-7144-6644-46F1-5C49D5AD0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QL-matching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78584-80FC-21C4-DBD6-E0E11151F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 16</a:t>
            </a:r>
          </a:p>
        </p:txBody>
      </p:sp>
    </p:spTree>
    <p:extLst>
      <p:ext uri="{BB962C8B-B14F-4D97-AF65-F5344CB8AC3E}">
        <p14:creationId xmlns:p14="http://schemas.microsoft.com/office/powerpoint/2010/main" val="105758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6C16-40D7-D194-538B-194E293D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Opflash</a:t>
            </a:r>
            <a:r>
              <a:rPr lang="en-US" dirty="0"/>
              <a:t> and </a:t>
            </a:r>
            <a:r>
              <a:rPr lang="en-US" dirty="0" err="1"/>
              <a:t>TimingTPCBundle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11773-76EC-A38B-13CD-300D8FDB2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74AE3-8956-4468-98DF-D658D73AFE3B}"/>
              </a:ext>
            </a:extLst>
          </p:cNvPr>
          <p:cNvSpPr txBox="1"/>
          <p:nvPr/>
        </p:nvSpPr>
        <p:spPr>
          <a:xfrm>
            <a:off x="606903" y="922492"/>
            <a:ext cx="76226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</a:t>
            </a:r>
            <a:r>
              <a:rPr lang="en-US" dirty="0" err="1"/>
              <a:t>ITensor</a:t>
            </a:r>
            <a:r>
              <a:rPr lang="en-US" dirty="0"/>
              <a:t> -&gt; </a:t>
            </a:r>
            <a:r>
              <a:rPr lang="en-US" dirty="0" err="1"/>
              <a:t>Opflash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PE_err</a:t>
            </a:r>
            <a:r>
              <a:rPr lang="en-US" dirty="0">
                <a:solidFill>
                  <a:srgbClr val="FF0000"/>
                </a:solidFill>
              </a:rPr>
              <a:t> not assigned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low/</a:t>
            </a:r>
            <a:r>
              <a:rPr lang="en-US" dirty="0" err="1">
                <a:solidFill>
                  <a:srgbClr val="FF0000"/>
                </a:solidFill>
              </a:rPr>
              <a:t>high_time</a:t>
            </a:r>
            <a:r>
              <a:rPr lang="en-US" dirty="0">
                <a:solidFill>
                  <a:srgbClr val="FF0000"/>
                </a:solidFill>
              </a:rPr>
              <a:t> not assigned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2, </a:t>
            </a:r>
            <a:r>
              <a:rPr lang="en-US" dirty="0" err="1"/>
              <a:t>FlashTPCBundle</a:t>
            </a:r>
            <a:r>
              <a:rPr lang="en-US" dirty="0"/>
              <a:t> -&gt; </a:t>
            </a:r>
            <a:r>
              <a:rPr lang="en-US" dirty="0" err="1"/>
              <a:t>TimingTPCBundle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h1::</a:t>
            </a:r>
            <a:r>
              <a:rPr lang="en-US" dirty="0" err="1"/>
              <a:t>KSTest</a:t>
            </a:r>
            <a:r>
              <a:rPr lang="en-US" dirty="0"/>
              <a:t> -&gt; boost::</a:t>
            </a:r>
            <a:r>
              <a:rPr lang="en-US" dirty="0" err="1"/>
              <a:t>KSTest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merge_cluster</a:t>
            </a:r>
            <a:r>
              <a:rPr lang="en-US" dirty="0"/>
              <a:t> as an example how to use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/>
              </a:rPr>
              <a:t>https://github.com/HaiwangYu/larwirecell/tree/qlmatch/larwirecell/qlmatch</a:t>
            </a:r>
            <a:endParaRPr lang="en-US" dirty="0"/>
          </a:p>
          <a:p>
            <a:r>
              <a:rPr lang="en-US" dirty="0"/>
              <a:t>Not complete yet due to the </a:t>
            </a:r>
            <a:r>
              <a:rPr lang="en-US" dirty="0" err="1"/>
              <a:t>gpvm</a:t>
            </a:r>
            <a:r>
              <a:rPr lang="en-US" dirty="0"/>
              <a:t> down yesterday</a:t>
            </a:r>
          </a:p>
        </p:txBody>
      </p:sp>
    </p:spTree>
    <p:extLst>
      <p:ext uri="{BB962C8B-B14F-4D97-AF65-F5344CB8AC3E}">
        <p14:creationId xmlns:p14="http://schemas.microsoft.com/office/powerpoint/2010/main" val="19708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F46C-6426-DB91-2551-F508E915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B58AA-5D67-7BD4-3385-834C7601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658FE-93CD-5DD0-E6B4-0979FF11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5" y="1582147"/>
            <a:ext cx="11919044" cy="6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E0B2-C095-2514-18D7-4BA62C87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0E12E-B67D-23A0-3A4F-1E8EED10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1B764-858F-44E3-9877-31FCEC0BBC38}"/>
              </a:ext>
            </a:extLst>
          </p:cNvPr>
          <p:cNvSpPr txBox="1"/>
          <p:nvPr/>
        </p:nvSpPr>
        <p:spPr>
          <a:xfrm>
            <a:off x="542166" y="760651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get cluster-&gt;id()?</a:t>
            </a:r>
          </a:p>
          <a:p>
            <a:r>
              <a:rPr lang="en-US" dirty="0">
                <a:solidFill>
                  <a:srgbClr val="FF0000"/>
                </a:solidFill>
              </a:rPr>
              <a:t>Needed?</a:t>
            </a:r>
          </a:p>
        </p:txBody>
      </p:sp>
    </p:spTree>
    <p:extLst>
      <p:ext uri="{BB962C8B-B14F-4D97-AF65-F5344CB8AC3E}">
        <p14:creationId xmlns:p14="http://schemas.microsoft.com/office/powerpoint/2010/main" val="344748081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111708</TotalTime>
  <Words>86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QL-matching</vt:lpstr>
      <vt:lpstr>Opflash and TimingTPCBundle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2790</cp:revision>
  <dcterms:created xsi:type="dcterms:W3CDTF">2022-02-26T15:56:48Z</dcterms:created>
  <dcterms:modified xsi:type="dcterms:W3CDTF">2025-01-16T18:23:58Z</dcterms:modified>
  <cp:category/>
</cp:coreProperties>
</file>