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60" r:id="rId2"/>
    <p:sldId id="267" r:id="rId3"/>
    <p:sldId id="259" r:id="rId4"/>
    <p:sldId id="269" r:id="rId5"/>
    <p:sldId id="271" r:id="rId6"/>
    <p:sldId id="270" r:id="rId7"/>
    <p:sldId id="263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13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F63D-F575-484A-BC46-59E485E57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82" y="1539148"/>
            <a:ext cx="7750969" cy="826547"/>
          </a:xfrm>
        </p:spPr>
        <p:txBody>
          <a:bodyPr>
            <a:normAutofit/>
          </a:bodyPr>
          <a:lstStyle/>
          <a:p>
            <a:r>
              <a:rPr lang="en-US" sz="3600" dirty="0"/>
              <a:t>Proposal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07F09-5764-A242-ABEB-396D1B9BF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2616734"/>
            <a:ext cx="7750969" cy="3222004"/>
          </a:xfrm>
        </p:spPr>
        <p:txBody>
          <a:bodyPr/>
          <a:lstStyle/>
          <a:p>
            <a:r>
              <a:rPr lang="en-US" sz="1800" dirty="0"/>
              <a:t>Principal Investigator(s):</a:t>
            </a:r>
          </a:p>
          <a:p>
            <a:endParaRPr lang="en-US" sz="1800" dirty="0"/>
          </a:p>
          <a:p>
            <a:r>
              <a:rPr lang="en-US" sz="1800" dirty="0"/>
              <a:t>List of the proposal participants and their organizations if other than NPP:</a:t>
            </a:r>
          </a:p>
          <a:p>
            <a:endParaRPr lang="en-US" sz="1800" dirty="0"/>
          </a:p>
          <a:p>
            <a:r>
              <a:rPr lang="en-US" sz="1800" dirty="0"/>
              <a:t>ECA eligibility:</a:t>
            </a:r>
          </a:p>
          <a:p>
            <a:endParaRPr lang="en-US" sz="1800" dirty="0"/>
          </a:p>
          <a:p>
            <a:r>
              <a:rPr lang="en-US" sz="1800" dirty="0"/>
              <a:t>Proposal term from:               	to: </a:t>
            </a:r>
          </a:p>
          <a:p>
            <a:endParaRPr lang="en-US" sz="1800" dirty="0"/>
          </a:p>
          <a:p>
            <a:r>
              <a:rPr lang="en-US" sz="1800" dirty="0"/>
              <a:t>Annual funding: FY26 $XXX 	FY27 $YYY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1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0C88-97C0-46E6-B34F-75F9D233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86750" cy="76233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Description of the LDRD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51532-ED4B-4C01-A927-92B712F25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33463"/>
            <a:ext cx="8286750" cy="1562075"/>
          </a:xfrm>
        </p:spPr>
        <p:txBody>
          <a:bodyPr/>
          <a:lstStyle/>
          <a:p>
            <a:r>
              <a:rPr lang="en-US" dirty="0"/>
              <a:t>Up to 4 slides describing main goals, deliverables, methods to achieve the goals, timeline with milestones, personnel involved, required procurements, potential benefits if goals are reached, and related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3297F-C5B2-4AF5-8468-8BFA4D414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5830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7D44-AB30-1348-91B6-81A4E6A6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03" y="16779"/>
            <a:ext cx="8715374" cy="59561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Alignment with the Laboratory Mission and Vision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93EEBE-0656-A200-41C9-F917ADE3EEEA}"/>
              </a:ext>
            </a:extLst>
          </p:cNvPr>
          <p:cNvSpPr txBox="1">
            <a:spLocks/>
          </p:cNvSpPr>
          <p:nvPr/>
        </p:nvSpPr>
        <p:spPr>
          <a:xfrm>
            <a:off x="428625" y="1533463"/>
            <a:ext cx="8286750" cy="15620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1 slide</a:t>
            </a:r>
          </a:p>
        </p:txBody>
      </p:sp>
    </p:spTree>
    <p:extLst>
      <p:ext uri="{BB962C8B-B14F-4D97-AF65-F5344CB8AC3E}">
        <p14:creationId xmlns:p14="http://schemas.microsoft.com/office/powerpoint/2010/main" val="168954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3AE0-FFF4-DBE8-1F40-90562FF3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"/>
            <a:ext cx="8286750" cy="6795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Potential Future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6184-5A32-26B6-8978-3DDEDB30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8286750" cy="523291"/>
          </a:xfrm>
        </p:spPr>
        <p:txBody>
          <a:bodyPr/>
          <a:lstStyle/>
          <a:p>
            <a:pPr algn="ctr"/>
            <a:r>
              <a:rPr lang="en-US" dirty="0"/>
              <a:t>1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C06E6-A43A-49D0-7D9E-CBE217C7A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17460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3AE0-FFF4-DBE8-1F40-90562FF3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26" y="176279"/>
            <a:ext cx="8286750" cy="10108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If ECA Eligible – How this LDRD Benefits Your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6184-5A32-26B6-8978-3DDEDB30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8286750" cy="523291"/>
          </a:xfrm>
        </p:spPr>
        <p:txBody>
          <a:bodyPr/>
          <a:lstStyle/>
          <a:p>
            <a:pPr algn="ctr"/>
            <a:r>
              <a:rPr lang="en-US" dirty="0"/>
              <a:t>1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C06E6-A43A-49D0-7D9E-CBE217C7A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11098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44654-6EA1-1238-58B8-77D01D26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1767"/>
            <a:ext cx="8286750" cy="66672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Names </a:t>
            </a:r>
            <a:r>
              <a:rPr lang="en-US" sz="2800"/>
              <a:t>of Suggested </a:t>
            </a:r>
            <a:r>
              <a:rPr lang="en-US" sz="2800" dirty="0"/>
              <a:t>BNL Reviewers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8C54-978D-5068-C018-8D67A0BE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1825626"/>
            <a:ext cx="8547595" cy="4207185"/>
          </a:xfrm>
        </p:spPr>
        <p:txBody>
          <a:bodyPr/>
          <a:lstStyle/>
          <a:p>
            <a:r>
              <a:rPr lang="en-US" dirty="0"/>
              <a:t>Provide the name of four BNL subject matter experts (SMEs).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4103B-BA6F-52C0-81FF-AEAFCA256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47455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C65E-208F-418D-BE98-EBFCD02C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02" y="195176"/>
            <a:ext cx="8286750" cy="852389"/>
          </a:xfrm>
        </p:spPr>
        <p:txBody>
          <a:bodyPr/>
          <a:lstStyle/>
          <a:p>
            <a:pPr algn="ctr"/>
            <a:r>
              <a:rPr lang="en-US" dirty="0"/>
              <a:t>LDRD Funding Table from BOM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9ADDA-D911-4B7F-8578-5ADD1E098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4822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2F32-1DC8-48BA-8362-82F06CCF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76279"/>
            <a:ext cx="8286750" cy="638051"/>
          </a:xfrm>
        </p:spPr>
        <p:txBody>
          <a:bodyPr/>
          <a:lstStyle/>
          <a:p>
            <a:pPr algn="ctr"/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3821-C346-476A-A76D-9986D454B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99498"/>
            <a:ext cx="8286750" cy="42071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65A5A-676A-48D4-9346-FD702FDA1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47947469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51</TotalTime>
  <Words>137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BNL</vt:lpstr>
      <vt:lpstr>Proposal Title</vt:lpstr>
      <vt:lpstr>Description of the LDRD Proposal</vt:lpstr>
      <vt:lpstr>Alignment with the Laboratory Mission and Vision</vt:lpstr>
      <vt:lpstr>Potential Future Funding</vt:lpstr>
      <vt:lpstr>If ECA Eligible – How this LDRD Benefits Your Application</vt:lpstr>
      <vt:lpstr>Names of Suggested BNL Reviewers</vt:lpstr>
      <vt:lpstr>LDRD Funding Table from BOM </vt:lpstr>
      <vt:lpstr>Summary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Capasso, Frances</dc:creator>
  <cp:keywords/>
  <dc:description/>
  <cp:lastModifiedBy>Denisov, Dmitri</cp:lastModifiedBy>
  <cp:revision>8</cp:revision>
  <dcterms:created xsi:type="dcterms:W3CDTF">2022-02-16T00:10:48Z</dcterms:created>
  <dcterms:modified xsi:type="dcterms:W3CDTF">2025-01-17T15:29:52Z</dcterms:modified>
  <cp:category/>
</cp:coreProperties>
</file>