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60" r:id="rId2"/>
    <p:sldId id="273" r:id="rId3"/>
    <p:sldId id="274" r:id="rId4"/>
    <p:sldId id="272" r:id="rId5"/>
    <p:sldId id="276" r:id="rId6"/>
    <p:sldId id="259" r:id="rId7"/>
    <p:sldId id="269" r:id="rId8"/>
    <p:sldId id="271" r:id="rId9"/>
    <p:sldId id="270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E0D78-AC4F-4AE2-8D52-0C23E5565A5C}" v="43" dt="2025-02-03T20:29:44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ley, Thomas" userId="5c7923c1-5a13-4cb8-87ec-4304913d2f6c" providerId="ADAL" clId="{456E0D78-AC4F-4AE2-8D52-0C23E5565A5C}"/>
    <pc:docChg chg="undo custSel addSld delSld modSld sldOrd">
      <pc:chgData name="Kubley, Thomas" userId="5c7923c1-5a13-4cb8-87ec-4304913d2f6c" providerId="ADAL" clId="{456E0D78-AC4F-4AE2-8D52-0C23E5565A5C}" dt="2025-02-04T13:52:28.858" v="2797" actId="20577"/>
      <pc:docMkLst>
        <pc:docMk/>
      </pc:docMkLst>
      <pc:sldChg chg="modSp mod">
        <pc:chgData name="Kubley, Thomas" userId="5c7923c1-5a13-4cb8-87ec-4304913d2f6c" providerId="ADAL" clId="{456E0D78-AC4F-4AE2-8D52-0C23E5565A5C}" dt="2025-02-03T19:31:29.071" v="1899" actId="20577"/>
        <pc:sldMkLst>
          <pc:docMk/>
          <pc:sldMk cId="1689545284" sldId="259"/>
        </pc:sldMkLst>
        <pc:spChg chg="mod">
          <ac:chgData name="Kubley, Thomas" userId="5c7923c1-5a13-4cb8-87ec-4304913d2f6c" providerId="ADAL" clId="{456E0D78-AC4F-4AE2-8D52-0C23E5565A5C}" dt="2025-02-03T19:31:29.071" v="1899" actId="20577"/>
          <ac:spMkLst>
            <pc:docMk/>
            <pc:sldMk cId="1689545284" sldId="259"/>
            <ac:spMk id="4" creationId="{6F93EEBE-0656-A200-41C9-F917ADE3EEEA}"/>
          </ac:spMkLst>
        </pc:spChg>
      </pc:sldChg>
      <pc:sldChg chg="addSp delSp modSp mod">
        <pc:chgData name="Kubley, Thomas" userId="5c7923c1-5a13-4cb8-87ec-4304913d2f6c" providerId="ADAL" clId="{456E0D78-AC4F-4AE2-8D52-0C23E5565A5C}" dt="2025-02-03T21:47:34.405" v="2780" actId="20577"/>
        <pc:sldMkLst>
          <pc:docMk/>
          <pc:sldMk cId="2421414929" sldId="260"/>
        </pc:sldMkLst>
        <pc:spChg chg="mod">
          <ac:chgData name="Kubley, Thomas" userId="5c7923c1-5a13-4cb8-87ec-4304913d2f6c" providerId="ADAL" clId="{456E0D78-AC4F-4AE2-8D52-0C23E5565A5C}" dt="2025-02-03T21:47:34.405" v="2780" actId="20577"/>
          <ac:spMkLst>
            <pc:docMk/>
            <pc:sldMk cId="2421414929" sldId="260"/>
            <ac:spMk id="2" creationId="{B05BF63D-F575-484A-BC46-59E485E57469}"/>
          </ac:spMkLst>
        </pc:spChg>
        <pc:spChg chg="del">
          <ac:chgData name="Kubley, Thomas" userId="5c7923c1-5a13-4cb8-87ec-4304913d2f6c" providerId="ADAL" clId="{456E0D78-AC4F-4AE2-8D52-0C23E5565A5C}" dt="2025-02-03T14:38:56.669" v="0" actId="478"/>
          <ac:spMkLst>
            <pc:docMk/>
            <pc:sldMk cId="2421414929" sldId="260"/>
            <ac:spMk id="4" creationId="{6C607F09-5764-A242-ABEB-396D1B9BF174}"/>
          </ac:spMkLst>
        </pc:spChg>
        <pc:spChg chg="add del mod">
          <ac:chgData name="Kubley, Thomas" userId="5c7923c1-5a13-4cb8-87ec-4304913d2f6c" providerId="ADAL" clId="{456E0D78-AC4F-4AE2-8D52-0C23E5565A5C}" dt="2025-02-03T14:39:11.228" v="7" actId="478"/>
          <ac:spMkLst>
            <pc:docMk/>
            <pc:sldMk cId="2421414929" sldId="260"/>
            <ac:spMk id="5" creationId="{F9582446-18E2-A8EA-0889-D038C0F63A0E}"/>
          </ac:spMkLst>
        </pc:spChg>
        <pc:spChg chg="add mod">
          <ac:chgData name="Kubley, Thomas" userId="5c7923c1-5a13-4cb8-87ec-4304913d2f6c" providerId="ADAL" clId="{456E0D78-AC4F-4AE2-8D52-0C23E5565A5C}" dt="2025-02-03T21:47:28.694" v="2775" actId="20577"/>
          <ac:spMkLst>
            <pc:docMk/>
            <pc:sldMk cId="2421414929" sldId="260"/>
            <ac:spMk id="6" creationId="{EE2BA1C7-8BC7-EBDE-E1C5-6AFB2790CD6D}"/>
          </ac:spMkLst>
        </pc:spChg>
      </pc:sldChg>
      <pc:sldChg chg="addSp delSp modSp mod">
        <pc:chgData name="Kubley, Thomas" userId="5c7923c1-5a13-4cb8-87ec-4304913d2f6c" providerId="ADAL" clId="{456E0D78-AC4F-4AE2-8D52-0C23E5565A5C}" dt="2025-02-03T21:45:55.493" v="2767" actId="1076"/>
        <pc:sldMkLst>
          <pc:docMk/>
          <pc:sldMk cId="348226403" sldId="263"/>
        </pc:sldMkLst>
        <pc:spChg chg="add del">
          <ac:chgData name="Kubley, Thomas" userId="5c7923c1-5a13-4cb8-87ec-4304913d2f6c" providerId="ADAL" clId="{456E0D78-AC4F-4AE2-8D52-0C23E5565A5C}" dt="2025-02-03T21:44:30.303" v="2764" actId="22"/>
          <ac:spMkLst>
            <pc:docMk/>
            <pc:sldMk cId="348226403" sldId="263"/>
            <ac:spMk id="5" creationId="{1BE330F9-8118-76A9-118B-5AC48DFC280E}"/>
          </ac:spMkLst>
        </pc:spChg>
        <pc:picChg chg="add mod">
          <ac:chgData name="Kubley, Thomas" userId="5c7923c1-5a13-4cb8-87ec-4304913d2f6c" providerId="ADAL" clId="{456E0D78-AC4F-4AE2-8D52-0C23E5565A5C}" dt="2025-02-03T21:45:55.493" v="2767" actId="1076"/>
          <ac:picMkLst>
            <pc:docMk/>
            <pc:sldMk cId="348226403" sldId="263"/>
            <ac:picMk id="7" creationId="{B6F16F4B-9EBB-2E26-88AE-302F1F32CE64}"/>
          </ac:picMkLst>
        </pc:picChg>
      </pc:sldChg>
      <pc:sldChg chg="del">
        <pc:chgData name="Kubley, Thomas" userId="5c7923c1-5a13-4cb8-87ec-4304913d2f6c" providerId="ADAL" clId="{456E0D78-AC4F-4AE2-8D52-0C23E5565A5C}" dt="2025-02-03T19:35:05.128" v="2049" actId="47"/>
        <pc:sldMkLst>
          <pc:docMk/>
          <pc:sldMk cId="3658300326" sldId="267"/>
        </pc:sldMkLst>
      </pc:sldChg>
      <pc:sldChg chg="modSp mod">
        <pc:chgData name="Kubley, Thomas" userId="5c7923c1-5a13-4cb8-87ec-4304913d2f6c" providerId="ADAL" clId="{456E0D78-AC4F-4AE2-8D52-0C23E5565A5C}" dt="2025-02-03T20:25:41.551" v="2587" actId="20577"/>
        <pc:sldMkLst>
          <pc:docMk/>
          <pc:sldMk cId="1479474693" sldId="268"/>
        </pc:sldMkLst>
        <pc:spChg chg="mod">
          <ac:chgData name="Kubley, Thomas" userId="5c7923c1-5a13-4cb8-87ec-4304913d2f6c" providerId="ADAL" clId="{456E0D78-AC4F-4AE2-8D52-0C23E5565A5C}" dt="2025-02-03T20:25:41.551" v="2587" actId="20577"/>
          <ac:spMkLst>
            <pc:docMk/>
            <pc:sldMk cId="1479474693" sldId="268"/>
            <ac:spMk id="3" creationId="{F0BC3821-C346-476A-A76D-9986D454B338}"/>
          </ac:spMkLst>
        </pc:spChg>
      </pc:sldChg>
      <pc:sldChg chg="modSp mod">
        <pc:chgData name="Kubley, Thomas" userId="5c7923c1-5a13-4cb8-87ec-4304913d2f6c" providerId="ADAL" clId="{456E0D78-AC4F-4AE2-8D52-0C23E5565A5C}" dt="2025-02-03T19:40:47.470" v="2106" actId="20577"/>
        <pc:sldMkLst>
          <pc:docMk/>
          <pc:sldMk cId="2174607777" sldId="269"/>
        </pc:sldMkLst>
        <pc:spChg chg="mod">
          <ac:chgData name="Kubley, Thomas" userId="5c7923c1-5a13-4cb8-87ec-4304913d2f6c" providerId="ADAL" clId="{456E0D78-AC4F-4AE2-8D52-0C23E5565A5C}" dt="2025-02-03T19:40:47.470" v="2106" actId="20577"/>
          <ac:spMkLst>
            <pc:docMk/>
            <pc:sldMk cId="2174607777" sldId="269"/>
            <ac:spMk id="3" creationId="{E7376184-5A32-26B6-8978-3DDEDB30970A}"/>
          </ac:spMkLst>
        </pc:spChg>
      </pc:sldChg>
      <pc:sldChg chg="modSp mod">
        <pc:chgData name="Kubley, Thomas" userId="5c7923c1-5a13-4cb8-87ec-4304913d2f6c" providerId="ADAL" clId="{456E0D78-AC4F-4AE2-8D52-0C23E5565A5C}" dt="2025-02-04T13:52:28.858" v="2797" actId="20577"/>
        <pc:sldMkLst>
          <pc:docMk/>
          <pc:sldMk cId="3474551502" sldId="270"/>
        </pc:sldMkLst>
        <pc:spChg chg="mod">
          <ac:chgData name="Kubley, Thomas" userId="5c7923c1-5a13-4cb8-87ec-4304913d2f6c" providerId="ADAL" clId="{456E0D78-AC4F-4AE2-8D52-0C23E5565A5C}" dt="2025-02-04T13:52:28.858" v="2797" actId="20577"/>
          <ac:spMkLst>
            <pc:docMk/>
            <pc:sldMk cId="3474551502" sldId="270"/>
            <ac:spMk id="3" creationId="{DF4D8C54-978D-5068-C018-8D67A0BEA0FC}"/>
          </ac:spMkLst>
        </pc:spChg>
      </pc:sldChg>
      <pc:sldChg chg="addSp delSp modSp mod">
        <pc:chgData name="Kubley, Thomas" userId="5c7923c1-5a13-4cb8-87ec-4304913d2f6c" providerId="ADAL" clId="{456E0D78-AC4F-4AE2-8D52-0C23E5565A5C}" dt="2025-02-03T19:38:47.421" v="2082" actId="20577"/>
        <pc:sldMkLst>
          <pc:docMk/>
          <pc:sldMk cId="3110980983" sldId="271"/>
        </pc:sldMkLst>
        <pc:spChg chg="del mod">
          <ac:chgData name="Kubley, Thomas" userId="5c7923c1-5a13-4cb8-87ec-4304913d2f6c" providerId="ADAL" clId="{456E0D78-AC4F-4AE2-8D52-0C23E5565A5C}" dt="2025-02-03T19:38:03.728" v="2070"/>
          <ac:spMkLst>
            <pc:docMk/>
            <pc:sldMk cId="3110980983" sldId="271"/>
            <ac:spMk id="3" creationId="{E7376184-5A32-26B6-8978-3DDEDB30970A}"/>
          </ac:spMkLst>
        </pc:spChg>
        <pc:spChg chg="add">
          <ac:chgData name="Kubley, Thomas" userId="5c7923c1-5a13-4cb8-87ec-4304913d2f6c" providerId="ADAL" clId="{456E0D78-AC4F-4AE2-8D52-0C23E5565A5C}" dt="2025-02-03T19:37:58.329" v="2068"/>
          <ac:spMkLst>
            <pc:docMk/>
            <pc:sldMk cId="3110980983" sldId="271"/>
            <ac:spMk id="5" creationId="{1DA848E9-F291-8A1B-A47C-A3EC2DE891DE}"/>
          </ac:spMkLst>
        </pc:spChg>
        <pc:spChg chg="add mod">
          <ac:chgData name="Kubley, Thomas" userId="5c7923c1-5a13-4cb8-87ec-4304913d2f6c" providerId="ADAL" clId="{456E0D78-AC4F-4AE2-8D52-0C23E5565A5C}" dt="2025-02-03T19:38:47.421" v="2082" actId="20577"/>
          <ac:spMkLst>
            <pc:docMk/>
            <pc:sldMk cId="3110980983" sldId="271"/>
            <ac:spMk id="6" creationId="{F84A7A69-C493-277A-271D-D91266DDF515}"/>
          </ac:spMkLst>
        </pc:spChg>
      </pc:sldChg>
      <pc:sldChg chg="addSp delSp modSp add mod">
        <pc:chgData name="Kubley, Thomas" userId="5c7923c1-5a13-4cb8-87ec-4304913d2f6c" providerId="ADAL" clId="{456E0D78-AC4F-4AE2-8D52-0C23E5565A5C}" dt="2025-02-03T20:29:38.025" v="2610" actId="207"/>
        <pc:sldMkLst>
          <pc:docMk/>
          <pc:sldMk cId="1820862914" sldId="272"/>
        </pc:sldMkLst>
        <pc:spChg chg="mod">
          <ac:chgData name="Kubley, Thomas" userId="5c7923c1-5a13-4cb8-87ec-4304913d2f6c" providerId="ADAL" clId="{456E0D78-AC4F-4AE2-8D52-0C23E5565A5C}" dt="2025-02-03T19:24:18.332" v="1874" actId="20577"/>
          <ac:spMkLst>
            <pc:docMk/>
            <pc:sldMk cId="1820862914" sldId="272"/>
            <ac:spMk id="2" creationId="{3066ABBF-3ED2-55F8-334D-0533ABCEAF0A}"/>
          </ac:spMkLst>
        </pc:spChg>
        <pc:spChg chg="del">
          <ac:chgData name="Kubley, Thomas" userId="5c7923c1-5a13-4cb8-87ec-4304913d2f6c" providerId="ADAL" clId="{456E0D78-AC4F-4AE2-8D52-0C23E5565A5C}" dt="2025-02-03T15:51:37.638" v="131" actId="478"/>
          <ac:spMkLst>
            <pc:docMk/>
            <pc:sldMk cId="1820862914" sldId="272"/>
            <ac:spMk id="3" creationId="{77D46601-5BBE-F3D2-879A-DB7FDB4133B3}"/>
          </ac:spMkLst>
        </pc:spChg>
        <pc:spChg chg="add del mod">
          <ac:chgData name="Kubley, Thomas" userId="5c7923c1-5a13-4cb8-87ec-4304913d2f6c" providerId="ADAL" clId="{456E0D78-AC4F-4AE2-8D52-0C23E5565A5C}" dt="2025-02-03T15:51:46.334" v="134" actId="478"/>
          <ac:spMkLst>
            <pc:docMk/>
            <pc:sldMk cId="1820862914" sldId="272"/>
            <ac:spMk id="6" creationId="{A79EE99E-02DC-7606-49E3-987CD989C98F}"/>
          </ac:spMkLst>
        </pc:spChg>
        <pc:spChg chg="add mod">
          <ac:chgData name="Kubley, Thomas" userId="5c7923c1-5a13-4cb8-87ec-4304913d2f6c" providerId="ADAL" clId="{456E0D78-AC4F-4AE2-8D52-0C23E5565A5C}" dt="2025-02-03T15:51:42.940" v="133"/>
          <ac:spMkLst>
            <pc:docMk/>
            <pc:sldMk cId="1820862914" sldId="272"/>
            <ac:spMk id="8" creationId="{B707E1FA-6FB9-1540-BCF9-C08D6AD9FDC2}"/>
          </ac:spMkLst>
        </pc:spChg>
        <pc:spChg chg="add mod">
          <ac:chgData name="Kubley, Thomas" userId="5c7923c1-5a13-4cb8-87ec-4304913d2f6c" providerId="ADAL" clId="{456E0D78-AC4F-4AE2-8D52-0C23E5565A5C}" dt="2025-02-03T15:51:42.940" v="133"/>
          <ac:spMkLst>
            <pc:docMk/>
            <pc:sldMk cId="1820862914" sldId="272"/>
            <ac:spMk id="9" creationId="{2F70198D-E5CE-65BA-B116-D11C213F0358}"/>
          </ac:spMkLst>
        </pc:spChg>
        <pc:spChg chg="add mod">
          <ac:chgData name="Kubley, Thomas" userId="5c7923c1-5a13-4cb8-87ec-4304913d2f6c" providerId="ADAL" clId="{456E0D78-AC4F-4AE2-8D52-0C23E5565A5C}" dt="2025-02-03T15:51:42.940" v="133"/>
          <ac:spMkLst>
            <pc:docMk/>
            <pc:sldMk cId="1820862914" sldId="272"/>
            <ac:spMk id="11" creationId="{8112FE86-1DFE-7EE2-0419-0FD5838456EB}"/>
          </ac:spMkLst>
        </pc:spChg>
        <pc:spChg chg="add mod">
          <ac:chgData name="Kubley, Thomas" userId="5c7923c1-5a13-4cb8-87ec-4304913d2f6c" providerId="ADAL" clId="{456E0D78-AC4F-4AE2-8D52-0C23E5565A5C}" dt="2025-02-03T15:51:42.940" v="133"/>
          <ac:spMkLst>
            <pc:docMk/>
            <pc:sldMk cId="1820862914" sldId="272"/>
            <ac:spMk id="12" creationId="{AB9CE0D7-AFCF-90C9-A997-8E76F0E3847D}"/>
          </ac:spMkLst>
        </pc:spChg>
        <pc:spChg chg="add mod">
          <ac:chgData name="Kubley, Thomas" userId="5c7923c1-5a13-4cb8-87ec-4304913d2f6c" providerId="ADAL" clId="{456E0D78-AC4F-4AE2-8D52-0C23E5565A5C}" dt="2025-02-03T15:51:56.890" v="138"/>
          <ac:spMkLst>
            <pc:docMk/>
            <pc:sldMk cId="1820862914" sldId="272"/>
            <ac:spMk id="15" creationId="{B69B280C-376B-262A-DD32-16A8D9C79B9F}"/>
          </ac:spMkLst>
        </pc:spChg>
        <pc:spChg chg="add mod">
          <ac:chgData name="Kubley, Thomas" userId="5c7923c1-5a13-4cb8-87ec-4304913d2f6c" providerId="ADAL" clId="{456E0D78-AC4F-4AE2-8D52-0C23E5565A5C}" dt="2025-02-03T15:51:56.890" v="138"/>
          <ac:spMkLst>
            <pc:docMk/>
            <pc:sldMk cId="1820862914" sldId="272"/>
            <ac:spMk id="16" creationId="{5C2D8687-FCA4-CA36-3DB8-6FABC23DE661}"/>
          </ac:spMkLst>
        </pc:spChg>
        <pc:spChg chg="add mod">
          <ac:chgData name="Kubley, Thomas" userId="5c7923c1-5a13-4cb8-87ec-4304913d2f6c" providerId="ADAL" clId="{456E0D78-AC4F-4AE2-8D52-0C23E5565A5C}" dt="2025-02-03T15:51:56.890" v="138"/>
          <ac:spMkLst>
            <pc:docMk/>
            <pc:sldMk cId="1820862914" sldId="272"/>
            <ac:spMk id="18" creationId="{FD5325AB-627C-2881-3796-4AE7A130CDC3}"/>
          </ac:spMkLst>
        </pc:spChg>
        <pc:spChg chg="add mod">
          <ac:chgData name="Kubley, Thomas" userId="5c7923c1-5a13-4cb8-87ec-4304913d2f6c" providerId="ADAL" clId="{456E0D78-AC4F-4AE2-8D52-0C23E5565A5C}" dt="2025-02-03T15:51:56.890" v="138"/>
          <ac:spMkLst>
            <pc:docMk/>
            <pc:sldMk cId="1820862914" sldId="272"/>
            <ac:spMk id="19" creationId="{8675E7E8-4B76-F240-CE60-3461D3DD62FD}"/>
          </ac:spMkLst>
        </pc:spChg>
        <pc:spChg chg="add del mod">
          <ac:chgData name="Kubley, Thomas" userId="5c7923c1-5a13-4cb8-87ec-4304913d2f6c" providerId="ADAL" clId="{456E0D78-AC4F-4AE2-8D52-0C23E5565A5C}" dt="2025-02-03T15:54:03.805" v="164" actId="478"/>
          <ac:spMkLst>
            <pc:docMk/>
            <pc:sldMk cId="1820862914" sldId="272"/>
            <ac:spMk id="21" creationId="{86FA86BB-FC36-044C-626E-8A39AACD3161}"/>
          </ac:spMkLst>
        </pc:spChg>
        <pc:spChg chg="add mod">
          <ac:chgData name="Kubley, Thomas" userId="5c7923c1-5a13-4cb8-87ec-4304913d2f6c" providerId="ADAL" clId="{456E0D78-AC4F-4AE2-8D52-0C23E5565A5C}" dt="2025-02-03T19:24:26.640" v="1875" actId="1076"/>
          <ac:spMkLst>
            <pc:docMk/>
            <pc:sldMk cId="1820862914" sldId="272"/>
            <ac:spMk id="22" creationId="{43F6CEEE-7C5D-0C28-9CF3-E59BCC452603}"/>
          </ac:spMkLst>
        </pc:spChg>
        <pc:spChg chg="add mod">
          <ac:chgData name="Kubley, Thomas" userId="5c7923c1-5a13-4cb8-87ec-4304913d2f6c" providerId="ADAL" clId="{456E0D78-AC4F-4AE2-8D52-0C23E5565A5C}" dt="2025-02-03T15:56:16.632" v="191" actId="1076"/>
          <ac:spMkLst>
            <pc:docMk/>
            <pc:sldMk cId="1820862914" sldId="272"/>
            <ac:spMk id="29" creationId="{D556E3FA-683A-DAA4-FBD9-2EF33FBFC02D}"/>
          </ac:spMkLst>
        </pc:spChg>
        <pc:spChg chg="add mod">
          <ac:chgData name="Kubley, Thomas" userId="5c7923c1-5a13-4cb8-87ec-4304913d2f6c" providerId="ADAL" clId="{456E0D78-AC4F-4AE2-8D52-0C23E5565A5C}" dt="2025-02-03T20:29:38.025" v="2610" actId="207"/>
          <ac:spMkLst>
            <pc:docMk/>
            <pc:sldMk cId="1820862914" sldId="272"/>
            <ac:spMk id="30" creationId="{9DC2B346-FF03-B85C-62BF-B82179D0D735}"/>
          </ac:spMkLst>
        </pc:spChg>
        <pc:picChg chg="add mod">
          <ac:chgData name="Kubley, Thomas" userId="5c7923c1-5a13-4cb8-87ec-4304913d2f6c" providerId="ADAL" clId="{456E0D78-AC4F-4AE2-8D52-0C23E5565A5C}" dt="2025-02-03T15:51:42.940" v="133"/>
          <ac:picMkLst>
            <pc:docMk/>
            <pc:sldMk cId="1820862914" sldId="272"/>
            <ac:picMk id="7" creationId="{4A0DEED7-770D-F0DF-00B8-9370DB8FD956}"/>
          </ac:picMkLst>
        </pc:picChg>
        <pc:picChg chg="add mod">
          <ac:chgData name="Kubley, Thomas" userId="5c7923c1-5a13-4cb8-87ec-4304913d2f6c" providerId="ADAL" clId="{456E0D78-AC4F-4AE2-8D52-0C23E5565A5C}" dt="2025-02-03T15:51:42.940" v="133"/>
          <ac:picMkLst>
            <pc:docMk/>
            <pc:sldMk cId="1820862914" sldId="272"/>
            <ac:picMk id="10" creationId="{C1ABF268-DFF3-F4B1-4F65-D33675C2F26B}"/>
          </ac:picMkLst>
        </pc:picChg>
        <pc:picChg chg="add mod">
          <ac:chgData name="Kubley, Thomas" userId="5c7923c1-5a13-4cb8-87ec-4304913d2f6c" providerId="ADAL" clId="{456E0D78-AC4F-4AE2-8D52-0C23E5565A5C}" dt="2025-02-03T15:51:42.940" v="133"/>
          <ac:picMkLst>
            <pc:docMk/>
            <pc:sldMk cId="1820862914" sldId="272"/>
            <ac:picMk id="13" creationId="{FDD5864A-525D-B483-5BE2-8C25B326E0DD}"/>
          </ac:picMkLst>
        </pc:picChg>
        <pc:picChg chg="add mod">
          <ac:chgData name="Kubley, Thomas" userId="5c7923c1-5a13-4cb8-87ec-4304913d2f6c" providerId="ADAL" clId="{456E0D78-AC4F-4AE2-8D52-0C23E5565A5C}" dt="2025-02-03T15:51:56.890" v="138"/>
          <ac:picMkLst>
            <pc:docMk/>
            <pc:sldMk cId="1820862914" sldId="272"/>
            <ac:picMk id="14" creationId="{A28B65E9-F9D5-D6A4-C663-8F7CBCA1F673}"/>
          </ac:picMkLst>
        </pc:picChg>
        <pc:picChg chg="add mod">
          <ac:chgData name="Kubley, Thomas" userId="5c7923c1-5a13-4cb8-87ec-4304913d2f6c" providerId="ADAL" clId="{456E0D78-AC4F-4AE2-8D52-0C23E5565A5C}" dt="2025-02-03T15:51:56.890" v="138"/>
          <ac:picMkLst>
            <pc:docMk/>
            <pc:sldMk cId="1820862914" sldId="272"/>
            <ac:picMk id="17" creationId="{62F19026-4784-8691-D093-44F5DB4ECBE5}"/>
          </ac:picMkLst>
        </pc:picChg>
        <pc:picChg chg="add mod">
          <ac:chgData name="Kubley, Thomas" userId="5c7923c1-5a13-4cb8-87ec-4304913d2f6c" providerId="ADAL" clId="{456E0D78-AC4F-4AE2-8D52-0C23E5565A5C}" dt="2025-02-03T15:51:56.890" v="138"/>
          <ac:picMkLst>
            <pc:docMk/>
            <pc:sldMk cId="1820862914" sldId="272"/>
            <ac:picMk id="20" creationId="{22DE7512-0128-8BC3-2E4C-CB4A7AFF6D68}"/>
          </ac:picMkLst>
        </pc:picChg>
        <pc:picChg chg="add del mod">
          <ac:chgData name="Kubley, Thomas" userId="5c7923c1-5a13-4cb8-87ec-4304913d2f6c" providerId="ADAL" clId="{456E0D78-AC4F-4AE2-8D52-0C23E5565A5C}" dt="2025-02-03T15:53:19.474" v="151" actId="478"/>
          <ac:picMkLst>
            <pc:docMk/>
            <pc:sldMk cId="1820862914" sldId="272"/>
            <ac:picMk id="23" creationId="{7233463F-04ED-253E-39AE-948E53480121}"/>
          </ac:picMkLst>
        </pc:picChg>
        <pc:picChg chg="add mod">
          <ac:chgData name="Kubley, Thomas" userId="5c7923c1-5a13-4cb8-87ec-4304913d2f6c" providerId="ADAL" clId="{456E0D78-AC4F-4AE2-8D52-0C23E5565A5C}" dt="2025-02-03T15:56:00.240" v="188" actId="1076"/>
          <ac:picMkLst>
            <pc:docMk/>
            <pc:sldMk cId="1820862914" sldId="272"/>
            <ac:picMk id="24" creationId="{638DF572-F3D8-8CDC-1D6B-4B1690837B7C}"/>
          </ac:picMkLst>
        </pc:picChg>
        <pc:picChg chg="add del mod">
          <ac:chgData name="Kubley, Thomas" userId="5c7923c1-5a13-4cb8-87ec-4304913d2f6c" providerId="ADAL" clId="{456E0D78-AC4F-4AE2-8D52-0C23E5565A5C}" dt="2025-02-03T15:53:25.169" v="155" actId="478"/>
          <ac:picMkLst>
            <pc:docMk/>
            <pc:sldMk cId="1820862914" sldId="272"/>
            <ac:picMk id="25" creationId="{95F4D260-D3FC-9F42-FCBF-17A16B2DD64E}"/>
          </ac:picMkLst>
        </pc:picChg>
        <pc:picChg chg="add del mod">
          <ac:chgData name="Kubley, Thomas" userId="5c7923c1-5a13-4cb8-87ec-4304913d2f6c" providerId="ADAL" clId="{456E0D78-AC4F-4AE2-8D52-0C23E5565A5C}" dt="2025-02-03T15:54:45.272" v="171" actId="478"/>
          <ac:picMkLst>
            <pc:docMk/>
            <pc:sldMk cId="1820862914" sldId="272"/>
            <ac:picMk id="26" creationId="{659B0F90-88AA-2DAC-A646-7D580648456D}"/>
          </ac:picMkLst>
        </pc:picChg>
        <pc:picChg chg="add mod">
          <ac:chgData name="Kubley, Thomas" userId="5c7923c1-5a13-4cb8-87ec-4304913d2f6c" providerId="ADAL" clId="{456E0D78-AC4F-4AE2-8D52-0C23E5565A5C}" dt="2025-02-03T15:54:55.608" v="174" actId="1076"/>
          <ac:picMkLst>
            <pc:docMk/>
            <pc:sldMk cId="1820862914" sldId="272"/>
            <ac:picMk id="27" creationId="{C165226C-9E26-4878-5E5D-3B52F1EEC090}"/>
          </ac:picMkLst>
        </pc:picChg>
        <pc:picChg chg="add mod">
          <ac:chgData name="Kubley, Thomas" userId="5c7923c1-5a13-4cb8-87ec-4304913d2f6c" providerId="ADAL" clId="{456E0D78-AC4F-4AE2-8D52-0C23E5565A5C}" dt="2025-02-03T15:56:08.552" v="190" actId="14100"/>
          <ac:picMkLst>
            <pc:docMk/>
            <pc:sldMk cId="1820862914" sldId="272"/>
            <ac:picMk id="28" creationId="{3A5DE19C-8331-CC23-D2FD-4D5319DD730A}"/>
          </ac:picMkLst>
        </pc:picChg>
      </pc:sldChg>
      <pc:sldChg chg="addSp delSp modSp add mod">
        <pc:chgData name="Kubley, Thomas" userId="5c7923c1-5a13-4cb8-87ec-4304913d2f6c" providerId="ADAL" clId="{456E0D78-AC4F-4AE2-8D52-0C23E5565A5C}" dt="2025-02-03T19:35:45.174" v="2067" actId="20577"/>
        <pc:sldMkLst>
          <pc:docMk/>
          <pc:sldMk cId="2433385845" sldId="273"/>
        </pc:sldMkLst>
        <pc:spChg chg="del">
          <ac:chgData name="Kubley, Thomas" userId="5c7923c1-5a13-4cb8-87ec-4304913d2f6c" providerId="ADAL" clId="{456E0D78-AC4F-4AE2-8D52-0C23E5565A5C}" dt="2025-02-03T16:04:18.540" v="194" actId="478"/>
          <ac:spMkLst>
            <pc:docMk/>
            <pc:sldMk cId="2433385845" sldId="273"/>
            <ac:spMk id="2" creationId="{74EE77E7-FD79-2207-13D8-CEE72A061DD5}"/>
          </ac:spMkLst>
        </pc:spChg>
        <pc:spChg chg="mod">
          <ac:chgData name="Kubley, Thomas" userId="5c7923c1-5a13-4cb8-87ec-4304913d2f6c" providerId="ADAL" clId="{456E0D78-AC4F-4AE2-8D52-0C23E5565A5C}" dt="2025-02-03T16:17:05.558" v="730" actId="1076"/>
          <ac:spMkLst>
            <pc:docMk/>
            <pc:sldMk cId="2433385845" sldId="273"/>
            <ac:spMk id="3" creationId="{61417B2D-685D-3F3B-E455-01B4DDCB506C}"/>
          </ac:spMkLst>
        </pc:spChg>
        <pc:spChg chg="add mod">
          <ac:chgData name="Kubley, Thomas" userId="5c7923c1-5a13-4cb8-87ec-4304913d2f6c" providerId="ADAL" clId="{456E0D78-AC4F-4AE2-8D52-0C23E5565A5C}" dt="2025-02-03T16:04:29.925" v="198" actId="6549"/>
          <ac:spMkLst>
            <pc:docMk/>
            <pc:sldMk cId="2433385845" sldId="273"/>
            <ac:spMk id="5" creationId="{84E8AC3A-336F-26DC-546A-01DC126FF06F}"/>
          </ac:spMkLst>
        </pc:spChg>
        <pc:spChg chg="add del mod">
          <ac:chgData name="Kubley, Thomas" userId="5c7923c1-5a13-4cb8-87ec-4304913d2f6c" providerId="ADAL" clId="{456E0D78-AC4F-4AE2-8D52-0C23E5565A5C}" dt="2025-02-03T16:04:22.680" v="196" actId="478"/>
          <ac:spMkLst>
            <pc:docMk/>
            <pc:sldMk cId="2433385845" sldId="273"/>
            <ac:spMk id="7" creationId="{02C6508F-FC58-75D0-6C15-D93E912B27C5}"/>
          </ac:spMkLst>
        </pc:spChg>
        <pc:spChg chg="add mod">
          <ac:chgData name="Kubley, Thomas" userId="5c7923c1-5a13-4cb8-87ec-4304913d2f6c" providerId="ADAL" clId="{456E0D78-AC4F-4AE2-8D52-0C23E5565A5C}" dt="2025-02-03T19:03:24.213" v="1640" actId="27636"/>
          <ac:spMkLst>
            <pc:docMk/>
            <pc:sldMk cId="2433385845" sldId="273"/>
            <ac:spMk id="8" creationId="{71884A89-481B-7BD7-C163-E2DE156A8B46}"/>
          </ac:spMkLst>
        </pc:spChg>
        <pc:spChg chg="add mod">
          <ac:chgData name="Kubley, Thomas" userId="5c7923c1-5a13-4cb8-87ec-4304913d2f6c" providerId="ADAL" clId="{456E0D78-AC4F-4AE2-8D52-0C23E5565A5C}" dt="2025-02-03T19:35:45.174" v="2067" actId="20577"/>
          <ac:spMkLst>
            <pc:docMk/>
            <pc:sldMk cId="2433385845" sldId="273"/>
            <ac:spMk id="9" creationId="{3F3A0B8F-3AB6-137F-5102-C9479AB47D9D}"/>
          </ac:spMkLst>
        </pc:spChg>
        <pc:spChg chg="add mod">
          <ac:chgData name="Kubley, Thomas" userId="5c7923c1-5a13-4cb8-87ec-4304913d2f6c" providerId="ADAL" clId="{456E0D78-AC4F-4AE2-8D52-0C23E5565A5C}" dt="2025-02-03T19:05:04.176" v="1670" actId="571"/>
          <ac:spMkLst>
            <pc:docMk/>
            <pc:sldMk cId="2433385845" sldId="273"/>
            <ac:spMk id="10" creationId="{A6D805E5-6C9F-5749-FBBD-BF1849E8B1F3}"/>
          </ac:spMkLst>
        </pc:spChg>
      </pc:sldChg>
      <pc:sldChg chg="addSp delSp modSp add mod ord">
        <pc:chgData name="Kubley, Thomas" userId="5c7923c1-5a13-4cb8-87ec-4304913d2f6c" providerId="ADAL" clId="{456E0D78-AC4F-4AE2-8D52-0C23E5565A5C}" dt="2025-02-03T20:31:50.282" v="2762" actId="20577"/>
        <pc:sldMkLst>
          <pc:docMk/>
          <pc:sldMk cId="648992412" sldId="274"/>
        </pc:sldMkLst>
        <pc:spChg chg="mod">
          <ac:chgData name="Kubley, Thomas" userId="5c7923c1-5a13-4cb8-87ec-4304913d2f6c" providerId="ADAL" clId="{456E0D78-AC4F-4AE2-8D52-0C23E5565A5C}" dt="2025-02-03T16:23:22.509" v="887" actId="120"/>
          <ac:spMkLst>
            <pc:docMk/>
            <pc:sldMk cId="648992412" sldId="274"/>
            <ac:spMk id="2" creationId="{30593AE6-E72A-CA96-EB99-1E6161DB09A8}"/>
          </ac:spMkLst>
        </pc:spChg>
        <pc:spChg chg="del">
          <ac:chgData name="Kubley, Thomas" userId="5c7923c1-5a13-4cb8-87ec-4304913d2f6c" providerId="ADAL" clId="{456E0D78-AC4F-4AE2-8D52-0C23E5565A5C}" dt="2025-02-03T16:24:49.071" v="889" actId="478"/>
          <ac:spMkLst>
            <pc:docMk/>
            <pc:sldMk cId="648992412" sldId="274"/>
            <ac:spMk id="3" creationId="{40F9EB70-EA36-BB93-6800-72A8564AA937}"/>
          </ac:spMkLst>
        </pc:spChg>
        <pc:spChg chg="add del mod">
          <ac:chgData name="Kubley, Thomas" userId="5c7923c1-5a13-4cb8-87ec-4304913d2f6c" providerId="ADAL" clId="{456E0D78-AC4F-4AE2-8D52-0C23E5565A5C}" dt="2025-02-03T16:24:51.974" v="890" actId="478"/>
          <ac:spMkLst>
            <pc:docMk/>
            <pc:sldMk cId="648992412" sldId="274"/>
            <ac:spMk id="6" creationId="{4121C760-F1F3-1551-B6A0-2BACB2468DB9}"/>
          </ac:spMkLst>
        </pc:spChg>
        <pc:spChg chg="add mod">
          <ac:chgData name="Kubley, Thomas" userId="5c7923c1-5a13-4cb8-87ec-4304913d2f6c" providerId="ADAL" clId="{456E0D78-AC4F-4AE2-8D52-0C23E5565A5C}" dt="2025-02-03T20:31:50.282" v="2762" actId="20577"/>
          <ac:spMkLst>
            <pc:docMk/>
            <pc:sldMk cId="648992412" sldId="274"/>
            <ac:spMk id="7" creationId="{D7619F82-9D5C-7229-6907-BC2196555743}"/>
          </ac:spMkLst>
        </pc:spChg>
        <pc:spChg chg="add mod">
          <ac:chgData name="Kubley, Thomas" userId="5c7923c1-5a13-4cb8-87ec-4304913d2f6c" providerId="ADAL" clId="{456E0D78-AC4F-4AE2-8D52-0C23E5565A5C}" dt="2025-02-03T20:29:56.299" v="2617" actId="20577"/>
          <ac:spMkLst>
            <pc:docMk/>
            <pc:sldMk cId="648992412" sldId="274"/>
            <ac:spMk id="9" creationId="{247D83CC-63FA-90BA-075A-C364E6262C18}"/>
          </ac:spMkLst>
        </pc:spChg>
        <pc:picChg chg="add mod">
          <ac:chgData name="Kubley, Thomas" userId="5c7923c1-5a13-4cb8-87ec-4304913d2f6c" providerId="ADAL" clId="{456E0D78-AC4F-4AE2-8D52-0C23E5565A5C}" dt="2025-02-03T16:25:11.859" v="894" actId="1076"/>
          <ac:picMkLst>
            <pc:docMk/>
            <pc:sldMk cId="648992412" sldId="274"/>
            <ac:picMk id="8" creationId="{BA9F4675-DAC0-EF92-DA30-29212A3780F9}"/>
          </ac:picMkLst>
        </pc:picChg>
      </pc:sldChg>
      <pc:sldChg chg="addSp delSp modSp add del mod">
        <pc:chgData name="Kubley, Thomas" userId="5c7923c1-5a13-4cb8-87ec-4304913d2f6c" providerId="ADAL" clId="{456E0D78-AC4F-4AE2-8D52-0C23E5565A5C}" dt="2025-02-03T19:14:09.158" v="1869" actId="47"/>
        <pc:sldMkLst>
          <pc:docMk/>
          <pc:sldMk cId="1376390256" sldId="275"/>
        </pc:sldMkLst>
        <pc:spChg chg="add mod">
          <ac:chgData name="Kubley, Thomas" userId="5c7923c1-5a13-4cb8-87ec-4304913d2f6c" providerId="ADAL" clId="{456E0D78-AC4F-4AE2-8D52-0C23E5565A5C}" dt="2025-02-03T18:26:42.916" v="1054" actId="27636"/>
          <ac:spMkLst>
            <pc:docMk/>
            <pc:sldMk cId="1376390256" sldId="275"/>
            <ac:spMk id="3" creationId="{F1CFABDD-2258-F911-ED5C-3209B8F3E9F9}"/>
          </ac:spMkLst>
        </pc:spChg>
        <pc:spChg chg="add mod">
          <ac:chgData name="Kubley, Thomas" userId="5c7923c1-5a13-4cb8-87ec-4304913d2f6c" providerId="ADAL" clId="{456E0D78-AC4F-4AE2-8D52-0C23E5565A5C}" dt="2025-02-03T18:26:53.492" v="1056" actId="1076"/>
          <ac:spMkLst>
            <pc:docMk/>
            <pc:sldMk cId="1376390256" sldId="275"/>
            <ac:spMk id="5" creationId="{EDD6A0D9-C37D-8339-0B0C-DC5F9D709EFF}"/>
          </ac:spMkLst>
        </pc:spChg>
        <pc:spChg chg="del mod">
          <ac:chgData name="Kubley, Thomas" userId="5c7923c1-5a13-4cb8-87ec-4304913d2f6c" providerId="ADAL" clId="{456E0D78-AC4F-4AE2-8D52-0C23E5565A5C}" dt="2025-02-03T18:26:02.636" v="1041" actId="478"/>
          <ac:spMkLst>
            <pc:docMk/>
            <pc:sldMk cId="1376390256" sldId="275"/>
            <ac:spMk id="22" creationId="{491DAEAD-0616-7C11-FA06-2933BFD8B264}"/>
          </ac:spMkLst>
        </pc:spChg>
        <pc:spChg chg="del">
          <ac:chgData name="Kubley, Thomas" userId="5c7923c1-5a13-4cb8-87ec-4304913d2f6c" providerId="ADAL" clId="{456E0D78-AC4F-4AE2-8D52-0C23E5565A5C}" dt="2025-02-03T18:26:12.636" v="1045" actId="478"/>
          <ac:spMkLst>
            <pc:docMk/>
            <pc:sldMk cId="1376390256" sldId="275"/>
            <ac:spMk id="29" creationId="{64B5FF59-DCCD-FD09-20C2-614F19705289}"/>
          </ac:spMkLst>
        </pc:spChg>
        <pc:picChg chg="add mod">
          <ac:chgData name="Kubley, Thomas" userId="5c7923c1-5a13-4cb8-87ec-4304913d2f6c" providerId="ADAL" clId="{456E0D78-AC4F-4AE2-8D52-0C23E5565A5C}" dt="2025-02-03T18:27:08.931" v="1058" actId="1076"/>
          <ac:picMkLst>
            <pc:docMk/>
            <pc:sldMk cId="1376390256" sldId="275"/>
            <ac:picMk id="6" creationId="{F7CCB29F-098D-D4F4-BC7D-52D30F82D5D6}"/>
          </ac:picMkLst>
        </pc:picChg>
        <pc:picChg chg="del">
          <ac:chgData name="Kubley, Thomas" userId="5c7923c1-5a13-4cb8-87ec-4304913d2f6c" providerId="ADAL" clId="{456E0D78-AC4F-4AE2-8D52-0C23E5565A5C}" dt="2025-02-03T18:26:06.125" v="1042" actId="478"/>
          <ac:picMkLst>
            <pc:docMk/>
            <pc:sldMk cId="1376390256" sldId="275"/>
            <ac:picMk id="24" creationId="{40C4AA7D-A2FC-5C52-96C4-1A0A8FCA135A}"/>
          </ac:picMkLst>
        </pc:picChg>
        <pc:picChg chg="del">
          <ac:chgData name="Kubley, Thomas" userId="5c7923c1-5a13-4cb8-87ec-4304913d2f6c" providerId="ADAL" clId="{456E0D78-AC4F-4AE2-8D52-0C23E5565A5C}" dt="2025-02-03T18:26:10.555" v="1044" actId="478"/>
          <ac:picMkLst>
            <pc:docMk/>
            <pc:sldMk cId="1376390256" sldId="275"/>
            <ac:picMk id="27" creationId="{5FDEF5AA-92E7-781B-A117-BE47057B5789}"/>
          </ac:picMkLst>
        </pc:picChg>
        <pc:picChg chg="del">
          <ac:chgData name="Kubley, Thomas" userId="5c7923c1-5a13-4cb8-87ec-4304913d2f6c" providerId="ADAL" clId="{456E0D78-AC4F-4AE2-8D52-0C23E5565A5C}" dt="2025-02-03T18:26:08.347" v="1043" actId="478"/>
          <ac:picMkLst>
            <pc:docMk/>
            <pc:sldMk cId="1376390256" sldId="275"/>
            <ac:picMk id="28" creationId="{50AE411A-7E20-47CE-C30A-498829CF2FF6}"/>
          </ac:picMkLst>
        </pc:picChg>
      </pc:sldChg>
      <pc:sldChg chg="addSp delSp modSp add mod ord">
        <pc:chgData name="Kubley, Thomas" userId="5c7923c1-5a13-4cb8-87ec-4304913d2f6c" providerId="ADAL" clId="{456E0D78-AC4F-4AE2-8D52-0C23E5565A5C}" dt="2025-02-03T19:07:57.290" v="1796" actId="1076"/>
        <pc:sldMkLst>
          <pc:docMk/>
          <pc:sldMk cId="1942836321" sldId="276"/>
        </pc:sldMkLst>
        <pc:spChg chg="del">
          <ac:chgData name="Kubley, Thomas" userId="5c7923c1-5a13-4cb8-87ec-4304913d2f6c" providerId="ADAL" clId="{456E0D78-AC4F-4AE2-8D52-0C23E5565A5C}" dt="2025-02-03T18:55:27.809" v="1127" actId="478"/>
          <ac:spMkLst>
            <pc:docMk/>
            <pc:sldMk cId="1942836321" sldId="276"/>
            <ac:spMk id="3" creationId="{9FDCB55E-DB28-82E1-7139-BC6E8F870FC4}"/>
          </ac:spMkLst>
        </pc:spChg>
        <pc:spChg chg="mod">
          <ac:chgData name="Kubley, Thomas" userId="5c7923c1-5a13-4cb8-87ec-4304913d2f6c" providerId="ADAL" clId="{456E0D78-AC4F-4AE2-8D52-0C23E5565A5C}" dt="2025-02-03T18:55:17.405" v="1125" actId="20577"/>
          <ac:spMkLst>
            <pc:docMk/>
            <pc:sldMk cId="1942836321" sldId="276"/>
            <ac:spMk id="5" creationId="{542EE4DE-F141-E75E-2CA6-E23CF12D8A7C}"/>
          </ac:spMkLst>
        </pc:spChg>
        <pc:spChg chg="add del mod">
          <ac:chgData name="Kubley, Thomas" userId="5c7923c1-5a13-4cb8-87ec-4304913d2f6c" providerId="ADAL" clId="{456E0D78-AC4F-4AE2-8D52-0C23E5565A5C}" dt="2025-02-03T18:55:31.981" v="1128" actId="478"/>
          <ac:spMkLst>
            <pc:docMk/>
            <pc:sldMk cId="1942836321" sldId="276"/>
            <ac:spMk id="6" creationId="{1E69FB06-97BF-D855-0C16-DCBCDB9BB378}"/>
          </ac:spMkLst>
        </pc:spChg>
        <pc:spChg chg="add mod">
          <ac:chgData name="Kubley, Thomas" userId="5c7923c1-5a13-4cb8-87ec-4304913d2f6c" providerId="ADAL" clId="{456E0D78-AC4F-4AE2-8D52-0C23E5565A5C}" dt="2025-02-03T19:05:12.851" v="1672" actId="1076"/>
          <ac:spMkLst>
            <pc:docMk/>
            <pc:sldMk cId="1942836321" sldId="276"/>
            <ac:spMk id="7" creationId="{233E815B-10ED-9A47-0215-CF4A717176CF}"/>
          </ac:spMkLst>
        </pc:spChg>
        <pc:spChg chg="mod">
          <ac:chgData name="Kubley, Thomas" userId="5c7923c1-5a13-4cb8-87ec-4304913d2f6c" providerId="ADAL" clId="{456E0D78-AC4F-4AE2-8D52-0C23E5565A5C}" dt="2025-02-03T18:55:53.117" v="1132" actId="1076"/>
          <ac:spMkLst>
            <pc:docMk/>
            <pc:sldMk cId="1942836321" sldId="276"/>
            <ac:spMk id="8" creationId="{0493B57A-8717-D12E-A339-401225860096}"/>
          </ac:spMkLst>
        </pc:spChg>
        <pc:spChg chg="del">
          <ac:chgData name="Kubley, Thomas" userId="5c7923c1-5a13-4cb8-87ec-4304913d2f6c" providerId="ADAL" clId="{456E0D78-AC4F-4AE2-8D52-0C23E5565A5C}" dt="2025-02-03T18:55:24.502" v="1126" actId="478"/>
          <ac:spMkLst>
            <pc:docMk/>
            <pc:sldMk cId="1942836321" sldId="276"/>
            <ac:spMk id="9" creationId="{B75F7F74-C6D7-1E62-C8A4-6271562F56EA}"/>
          </ac:spMkLst>
        </pc:spChg>
        <pc:spChg chg="add del mod">
          <ac:chgData name="Kubley, Thomas" userId="5c7923c1-5a13-4cb8-87ec-4304913d2f6c" providerId="ADAL" clId="{456E0D78-AC4F-4AE2-8D52-0C23E5565A5C}" dt="2025-02-03T18:59:32.453" v="1457" actId="478"/>
          <ac:spMkLst>
            <pc:docMk/>
            <pc:sldMk cId="1942836321" sldId="276"/>
            <ac:spMk id="10" creationId="{4EFFCB71-7615-A966-657B-CBC762590216}"/>
          </ac:spMkLst>
        </pc:spChg>
        <pc:spChg chg="add mod">
          <ac:chgData name="Kubley, Thomas" userId="5c7923c1-5a13-4cb8-87ec-4304913d2f6c" providerId="ADAL" clId="{456E0D78-AC4F-4AE2-8D52-0C23E5565A5C}" dt="2025-02-03T19:05:17.427" v="1673" actId="1076"/>
          <ac:spMkLst>
            <pc:docMk/>
            <pc:sldMk cId="1942836321" sldId="276"/>
            <ac:spMk id="11" creationId="{90CBEB78-0FA5-FF25-8908-3BD04FE5BDA1}"/>
          </ac:spMkLst>
        </pc:spChg>
        <pc:spChg chg="add mod">
          <ac:chgData name="Kubley, Thomas" userId="5c7923c1-5a13-4cb8-87ec-4304913d2f6c" providerId="ADAL" clId="{456E0D78-AC4F-4AE2-8D52-0C23E5565A5C}" dt="2025-02-03T19:07:57.290" v="1796" actId="1076"/>
          <ac:spMkLst>
            <pc:docMk/>
            <pc:sldMk cId="1942836321" sldId="276"/>
            <ac:spMk id="12" creationId="{95C2AA45-5FF7-3A5F-CA5B-CB39E1AA48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253" y="372534"/>
            <a:ext cx="3885918" cy="465666"/>
          </a:xfrm>
        </p:spPr>
        <p:txBody>
          <a:bodyPr>
            <a:normAutofit/>
          </a:bodyPr>
          <a:lstStyle/>
          <a:p>
            <a:r>
              <a:rPr lang="en-US" sz="1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Advancing Silicon Carbide(SiC) Technology for Radiation-Hardened and Low-Damage Applications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E2BA1C7-8BC7-EBDE-E1C5-6AFB2790CD6D}"/>
              </a:ext>
            </a:extLst>
          </p:cNvPr>
          <p:cNvSpPr txBox="1">
            <a:spLocks/>
          </p:cNvSpPr>
          <p:nvPr/>
        </p:nvSpPr>
        <p:spPr>
          <a:xfrm>
            <a:off x="519253" y="2365695"/>
            <a:ext cx="7932226" cy="3027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Proposal title: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Advancing Silicon Carbide (SiC) Technology for Radiation-Hardened and Low-Damage Applications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Primary Investigator: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Thomas Kubley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Other Investigators: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Stefania Stucci(co-PI), Gabriele D’Amen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Indicate if this is a cross-directorate proposal: 	Yes ___	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No_X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__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Proposal Term:  		From:   Oct-10-2025           	To: Sept-30-2027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C65E-208F-418D-BE98-EBFCD02C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02" y="195176"/>
            <a:ext cx="8286750" cy="852389"/>
          </a:xfrm>
        </p:spPr>
        <p:txBody>
          <a:bodyPr/>
          <a:lstStyle/>
          <a:p>
            <a:pPr algn="ctr"/>
            <a:r>
              <a:rPr lang="en-US" dirty="0"/>
              <a:t>LDRD Funding Table from BOM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9ADDA-D911-4B7F-8578-5ADD1E09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16F4B-9EBB-2E26-88AE-302F1F32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69" y="859281"/>
            <a:ext cx="6965386" cy="58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2F32-1DC8-48BA-8362-82F06CCF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76279"/>
            <a:ext cx="8286750" cy="638051"/>
          </a:xfrm>
        </p:spPr>
        <p:txBody>
          <a:bodyPr/>
          <a:lstStyle/>
          <a:p>
            <a:pPr algn="ctr"/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3821-C346-476A-A76D-9986D454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99498"/>
            <a:ext cx="8286750" cy="42071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development of new ion implantation techniques is crucial for increasing the production of SiC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proposal will lead directly to an ECA.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results of this proposal will showcase the unique capabilities of the TVdG, thereby expanding its user 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65A5A-676A-48D4-9346-FD702FDA1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47947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6072-DEFC-A0B9-EC04-9A7F65F0E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7B2D-685D-3F3B-E455-01B4DDCB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920263"/>
            <a:ext cx="8286750" cy="15620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Motivation:</a:t>
            </a:r>
          </a:p>
          <a:p>
            <a:pPr marL="685800" lvl="1" indent="-342900"/>
            <a:r>
              <a:rPr lang="en-US" dirty="0"/>
              <a:t>Improve processing of SiC wafers.</a:t>
            </a:r>
          </a:p>
          <a:p>
            <a:pPr marL="685800" lvl="1" indent="-342900"/>
            <a:r>
              <a:rPr lang="en-US" dirty="0"/>
              <a:t>Securing the U.S. as a leader in energy technology.</a:t>
            </a:r>
          </a:p>
          <a:p>
            <a:pPr marL="685800" lvl="1" indent="-342900"/>
            <a:r>
              <a:rPr lang="en-US" dirty="0"/>
              <a:t>Highlight the unique capabilities at the TVdG at BNL.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70947-A8FD-68CF-25F2-EF9FD8756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E8AC3A-336F-26DC-546A-01DC126FF06F}"/>
              </a:ext>
            </a:extLst>
          </p:cNvPr>
          <p:cNvSpPr txBox="1">
            <a:spLocks/>
          </p:cNvSpPr>
          <p:nvPr/>
        </p:nvSpPr>
        <p:spPr>
          <a:xfrm>
            <a:off x="487892" y="51859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Expected Results, Motivation, and Implications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884A89-481B-7BD7-C163-E2DE156A8B46}"/>
              </a:ext>
            </a:extLst>
          </p:cNvPr>
          <p:cNvSpPr txBox="1">
            <a:spLocks/>
          </p:cNvSpPr>
          <p:nvPr/>
        </p:nvSpPr>
        <p:spPr>
          <a:xfrm>
            <a:off x="428625" y="1503896"/>
            <a:ext cx="8520642" cy="156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Expected Results:</a:t>
            </a:r>
          </a:p>
          <a:p>
            <a:pPr marL="685800" lvl="1" indent="-342900"/>
            <a:r>
              <a:rPr lang="en-US" sz="2200" dirty="0"/>
              <a:t>Demonstrate a novel technique for deep ion implantations that minimizes lattice defects.</a:t>
            </a:r>
          </a:p>
          <a:p>
            <a:pPr marL="685800" lvl="1" indent="-342900"/>
            <a:r>
              <a:rPr lang="en-US" sz="2200" dirty="0"/>
              <a:t>Develop SiC deep trench isolation for Low Gain Avalanche Detectors (LGADs) for future ECA work.</a:t>
            </a:r>
          </a:p>
          <a:p>
            <a:r>
              <a:rPr lang="en-US" dirty="0"/>
              <a:t>	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3A0B8F-3AB6-137F-5102-C9479AB47D9D}"/>
              </a:ext>
            </a:extLst>
          </p:cNvPr>
          <p:cNvSpPr txBox="1">
            <a:spLocks/>
          </p:cNvSpPr>
          <p:nvPr/>
        </p:nvSpPr>
        <p:spPr>
          <a:xfrm>
            <a:off x="428625" y="4573066"/>
            <a:ext cx="8286750" cy="156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Implications:</a:t>
            </a:r>
          </a:p>
          <a:p>
            <a:pPr marL="685800" lvl="1" indent="-342900"/>
            <a:r>
              <a:rPr lang="en-US" dirty="0"/>
              <a:t>More robust and efficient components for harsh environment.</a:t>
            </a:r>
          </a:p>
          <a:p>
            <a:pPr marL="685800" lvl="1" indent="-342900"/>
            <a:r>
              <a:rPr lang="en-US" dirty="0"/>
              <a:t>Technical improvements in automotive, aerospace, energy and electronics.    </a:t>
            </a:r>
          </a:p>
          <a:p>
            <a:pPr marL="685800" lvl="1" indent="-342900"/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338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2744-6BD4-2ADB-7AC7-BCA06A6D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3AE6-E72A-CA96-EB99-1E6161DB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762338"/>
          </a:xfrm>
        </p:spPr>
        <p:txBody>
          <a:bodyPr>
            <a:normAutofit/>
          </a:bodyPr>
          <a:lstStyle/>
          <a:p>
            <a:r>
              <a:rPr lang="en-US" sz="3200" dirty="0"/>
              <a:t>Implantation Technique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EB481-4C92-DC79-746F-2281D4C5E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619F82-9D5C-7229-6907-BC2196555743}"/>
              </a:ext>
            </a:extLst>
          </p:cNvPr>
          <p:cNvSpPr txBox="1">
            <a:spLocks/>
          </p:cNvSpPr>
          <p:nvPr/>
        </p:nvSpPr>
        <p:spPr>
          <a:xfrm>
            <a:off x="4666992" y="1363798"/>
            <a:ext cx="38862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Conventional implants focus all ions and energy at a singular depth, resulting in significant damage to the implanted area.</a:t>
            </a:r>
          </a:p>
          <a:p>
            <a:r>
              <a:rPr lang="en-US" dirty="0"/>
              <a:t> A pyramid-shaped filter ensures uniform ion distribution from the surface to the desired depth within the wafer.</a:t>
            </a:r>
          </a:p>
          <a:p>
            <a:r>
              <a:rPr lang="en-US" dirty="0"/>
              <a:t>With this filter, the SiC bonds have sufficient time to recover before the arrival of the next ion.</a:t>
            </a:r>
          </a:p>
          <a:p>
            <a:r>
              <a:rPr lang="en-US" dirty="0"/>
              <a:t>The wafers will be tested to find optimal implantation specification.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F4675-DAC0-EF92-DA30-29212A37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8" y="1440266"/>
            <a:ext cx="3886200" cy="381819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7D83CC-63FA-90BA-075A-C364E6262C18}"/>
              </a:ext>
            </a:extLst>
          </p:cNvPr>
          <p:cNvSpPr txBox="1"/>
          <p:nvPr/>
        </p:nvSpPr>
        <p:spPr>
          <a:xfrm>
            <a:off x="6346575" y="6129826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Year One Focus</a:t>
            </a:r>
          </a:p>
        </p:txBody>
      </p:sp>
    </p:spTree>
    <p:extLst>
      <p:ext uri="{BB962C8B-B14F-4D97-AF65-F5344CB8AC3E}">
        <p14:creationId xmlns:p14="http://schemas.microsoft.com/office/powerpoint/2010/main" val="64899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802C-94C9-500A-218D-20674537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ABBF-3ED2-55F8-334D-0533ABCE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762338"/>
          </a:xfrm>
        </p:spPr>
        <p:txBody>
          <a:bodyPr>
            <a:normAutofit/>
          </a:bodyPr>
          <a:lstStyle/>
          <a:p>
            <a:r>
              <a:rPr lang="en-US" sz="3200" dirty="0"/>
              <a:t>Isolation Strategy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F3878-2103-AA63-AFDA-E2FEA1014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22" name="Junction Termination Extensions are a crucial feature in semiconductor devices that are used to distribute the electric field more uniformly across the surface of the device…">
            <a:extLst>
              <a:ext uri="{FF2B5EF4-FFF2-40B4-BE49-F238E27FC236}">
                <a16:creationId xmlns:a16="http://schemas.microsoft.com/office/drawing/2014/main" id="{43F6CEEE-7C5D-0C28-9CF3-E59BCC452603}"/>
              </a:ext>
            </a:extLst>
          </p:cNvPr>
          <p:cNvSpPr txBox="1"/>
          <p:nvPr/>
        </p:nvSpPr>
        <p:spPr>
          <a:xfrm>
            <a:off x="352425" y="1287426"/>
            <a:ext cx="385233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spcBef>
                <a:spcPts val="1200"/>
              </a:spcBef>
              <a:buSzPct val="90000"/>
              <a:buChar char="•"/>
              <a:defRPr sz="32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400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Deep Trench Isolation</a:t>
            </a:r>
            <a:r>
              <a:rPr sz="1400" dirty="0"/>
              <a:t> would solve the problem of inactive area but are more challenging to produce (~1 um vs </a:t>
            </a:r>
            <a:r>
              <a:rPr lang="en-US" sz="1400" dirty="0"/>
              <a:t>5-7</a:t>
            </a:r>
            <a:r>
              <a:rPr sz="1400" dirty="0"/>
              <a:t> um ). </a:t>
            </a: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638DF572-F3D8-8CDC-1D6B-4B169083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259" y="1048211"/>
            <a:ext cx="4660611" cy="187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C165226C-9E26-4878-5E5D-3B52F1EE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194858"/>
            <a:ext cx="3974042" cy="1556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3A5DE19C-8331-CC23-D2FD-4D5319DD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67174"/>
            <a:ext cx="4006350" cy="232242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egmentation in Si-LGAD devices - we want to achieve the same results in SiC!">
            <a:extLst>
              <a:ext uri="{FF2B5EF4-FFF2-40B4-BE49-F238E27FC236}">
                <a16:creationId xmlns:a16="http://schemas.microsoft.com/office/drawing/2014/main" id="{D556E3FA-683A-DAA4-FBD9-2EF33FBFC02D}"/>
              </a:ext>
            </a:extLst>
          </p:cNvPr>
          <p:cNvSpPr txBox="1"/>
          <p:nvPr/>
        </p:nvSpPr>
        <p:spPr>
          <a:xfrm>
            <a:off x="3780145" y="5876092"/>
            <a:ext cx="5084725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r>
              <a:rPr sz="1100" dirty="0"/>
              <a:t>Segmentation in Si-LGAD devices - we want to achieve the same results in SiC!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C2B346-FF03-B85C-62BF-B82179D0D735}"/>
              </a:ext>
            </a:extLst>
          </p:cNvPr>
          <p:cNvSpPr txBox="1"/>
          <p:nvPr/>
        </p:nvSpPr>
        <p:spPr>
          <a:xfrm>
            <a:off x="6575175" y="6263758"/>
            <a:ext cx="19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Year Two Focus</a:t>
            </a:r>
          </a:p>
        </p:txBody>
      </p:sp>
    </p:spTree>
    <p:extLst>
      <p:ext uri="{BB962C8B-B14F-4D97-AF65-F5344CB8AC3E}">
        <p14:creationId xmlns:p14="http://schemas.microsoft.com/office/powerpoint/2010/main" val="182086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E04D3-A97F-21C0-AFF8-695A64F5C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63118-FFF7-E65C-A521-E88697AEA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2EE4DE-F141-E75E-2CA6-E23CF12D8A7C}"/>
              </a:ext>
            </a:extLst>
          </p:cNvPr>
          <p:cNvSpPr txBox="1">
            <a:spLocks/>
          </p:cNvSpPr>
          <p:nvPr/>
        </p:nvSpPr>
        <p:spPr>
          <a:xfrm>
            <a:off x="487892" y="51859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Goals and Timeline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93B57A-8717-D12E-A339-401225860096}"/>
              </a:ext>
            </a:extLst>
          </p:cNvPr>
          <p:cNvSpPr txBox="1">
            <a:spLocks/>
          </p:cNvSpPr>
          <p:nvPr/>
        </p:nvSpPr>
        <p:spPr>
          <a:xfrm>
            <a:off x="370946" y="1275296"/>
            <a:ext cx="8520642" cy="156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/>
          </a:p>
          <a:p>
            <a:pPr marL="685800" lvl="1" indent="-342900"/>
            <a:r>
              <a:rPr lang="en-US" sz="2200" dirty="0"/>
              <a:t>Demonstrate a novel technique for deep ion implantations that minimizes lattice defects.</a:t>
            </a:r>
          </a:p>
          <a:p>
            <a:pPr marL="685800" lvl="1" indent="-342900"/>
            <a:r>
              <a:rPr lang="en-US" sz="2200" dirty="0"/>
              <a:t>Develop SiC deep trench isolation for Low Gain Avalanche Detectors (LGADs) for future ECA work.</a:t>
            </a:r>
          </a:p>
          <a:p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E815B-10ED-9A47-0215-CF4A717176CF}"/>
              </a:ext>
            </a:extLst>
          </p:cNvPr>
          <p:cNvSpPr txBox="1"/>
          <p:nvPr/>
        </p:nvSpPr>
        <p:spPr>
          <a:xfrm>
            <a:off x="370946" y="2507171"/>
            <a:ext cx="3877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three sets of irradiations at the TVdG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Begin Characterizing the results of the implants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Start fabrication of LGAD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End of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characterization of implants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Determine ideal implant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Generate manuscript on the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CBEB78-0FA5-FF25-8908-3BD04FE5BDA1}"/>
              </a:ext>
            </a:extLst>
          </p:cNvPr>
          <p:cNvSpPr txBox="1"/>
          <p:nvPr/>
        </p:nvSpPr>
        <p:spPr>
          <a:xfrm>
            <a:off x="4513276" y="2507171"/>
            <a:ext cx="387773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construction of LGADs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implantation of LGADs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Activate wafers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End of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testing of LGADs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Generate manuscripts on electrical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2AA45-5FF7-3A5F-CA5B-CB39E1AA489F}"/>
              </a:ext>
            </a:extLst>
          </p:cNvPr>
          <p:cNvSpPr txBox="1"/>
          <p:nvPr/>
        </p:nvSpPr>
        <p:spPr>
          <a:xfrm>
            <a:off x="4248680" y="5504691"/>
            <a:ext cx="4471988" cy="8002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Personal: </a:t>
            </a:r>
            <a:r>
              <a:rPr lang="en-US" sz="1400" dirty="0"/>
              <a:t>Stefania Stucci (BNL),  Gabrielle D’Amen(BNL), Pavlidis Spryridon(NC State), Reza Gandi(GE aerospace)</a:t>
            </a:r>
          </a:p>
        </p:txBody>
      </p:sp>
    </p:spTree>
    <p:extLst>
      <p:ext uri="{BB962C8B-B14F-4D97-AF65-F5344CB8AC3E}">
        <p14:creationId xmlns:p14="http://schemas.microsoft.com/office/powerpoint/2010/main" val="194283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3" y="16779"/>
            <a:ext cx="8715374" cy="59561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Alignment with the Laboratory Mission and 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3EEBE-0656-A200-41C9-F917ADE3EEEA}"/>
              </a:ext>
            </a:extLst>
          </p:cNvPr>
          <p:cNvSpPr txBox="1">
            <a:spLocks/>
          </p:cNvSpPr>
          <p:nvPr/>
        </p:nvSpPr>
        <p:spPr>
          <a:xfrm>
            <a:off x="428625" y="1533463"/>
            <a:ext cx="8286750" cy="1562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45720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Techniques that increase the fabrication of SiC devices will catalyze the efficient transformation of the American energy system and secure the U.S. as a leader in energy technology.</a:t>
            </a:r>
          </a:p>
          <a:p>
            <a:pPr marL="0" marR="0" indent="457200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will also support a co-PI in becoming an Early Career Award (ECA) winner and developing a new direction for SiC device research and production.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"/>
            <a:ext cx="8286750" cy="6795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Future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184-5A32-26B6-8978-3DDEDB30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29241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energy physics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Expanding TVdG user base:</a:t>
            </a:r>
          </a:p>
          <a:p>
            <a:pPr marL="685800" lvl="1" indent="-342900"/>
            <a:r>
              <a:rPr lang="en-US" dirty="0"/>
              <a:t>Industry</a:t>
            </a:r>
          </a:p>
          <a:p>
            <a:pPr marL="685800" lvl="1" indent="-342900"/>
            <a:r>
              <a:rPr lang="en-US" dirty="0"/>
              <a:t>Defense</a:t>
            </a:r>
          </a:p>
          <a:p>
            <a:pPr marL="685800" lvl="1" indent="-342900"/>
            <a:r>
              <a:rPr lang="en-US" dirty="0"/>
              <a:t>Aerospace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7460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3AE0-FFF4-DBE8-1F40-90562FF3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6" y="176279"/>
            <a:ext cx="8286750" cy="1010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If ECA Eligible – How this LDRD Benefits Your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C06E6-A43A-49D0-7D9E-CBE217C7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4A7A69-C493-277A-271D-D91266DDF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6400" y="2026233"/>
            <a:ext cx="8737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webkit-standard"/>
              </a:rPr>
              <a:t>This project supports my ECA application by advancing SiC LGAD fabrication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latin typeface="-webkit-standard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webkit-standard"/>
              </a:rPr>
              <a:t>including optimizing implantation for gain layer performance 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webkit-standard"/>
              </a:rPr>
              <a:t> deep trench isolation for reduced crosstalk,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webkit-standard"/>
              </a:rPr>
              <a:t> for improved edge breakdown control - key for radiation-hard fast-timing detectors in future colliders.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8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4654-6EA1-1238-58B8-77D01D26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767"/>
            <a:ext cx="8286750" cy="6667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Names </a:t>
            </a:r>
            <a:r>
              <a:rPr lang="en-US" sz="2800"/>
              <a:t>of Suggested </a:t>
            </a:r>
            <a:r>
              <a:rPr lang="en-US" sz="2800" dirty="0"/>
              <a:t>BNL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8C54-978D-5068-C018-8D67A0BE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8547595" cy="4207185"/>
          </a:xfrm>
        </p:spPr>
        <p:txBody>
          <a:bodyPr/>
          <a:lstStyle/>
          <a:p>
            <a:r>
              <a:rPr lang="en-US" dirty="0"/>
              <a:t>Implantation:</a:t>
            </a:r>
          </a:p>
          <a:p>
            <a:r>
              <a:rPr lang="en-US" dirty="0"/>
              <a:t>		</a:t>
            </a:r>
            <a:r>
              <a:rPr lang="en-US"/>
              <a:t>Mike Sivertz (</a:t>
            </a:r>
            <a:r>
              <a:rPr lang="en-US" dirty="0"/>
              <a:t>C-AD)</a:t>
            </a:r>
          </a:p>
          <a:p>
            <a:r>
              <a:rPr lang="en-US" dirty="0"/>
              <a:t>		Dannie Steski (C-AD)</a:t>
            </a:r>
          </a:p>
          <a:p>
            <a:r>
              <a:rPr lang="en-US" dirty="0"/>
              <a:t>SiC LGAD:</a:t>
            </a:r>
          </a:p>
          <a:p>
            <a:r>
              <a:rPr lang="en-US" dirty="0"/>
              <a:t>		Alessandro Tricoli (PHYSICS)</a:t>
            </a:r>
          </a:p>
          <a:p>
            <a:r>
              <a:rPr lang="en-US" dirty="0"/>
              <a:t>		David Lynn (PHYSICS)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4103B-BA6F-52C0-81FF-AEAFCA256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7455150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483</TotalTime>
  <Words>648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-webkit-standard</vt:lpstr>
      <vt:lpstr>BNL</vt:lpstr>
      <vt:lpstr>Advancing Silicon Carbide(SiC) Technology for Radiation-Hardened and Low-Damage Applications</vt:lpstr>
      <vt:lpstr>PowerPoint Presentation</vt:lpstr>
      <vt:lpstr>Implantation Technique</vt:lpstr>
      <vt:lpstr>Isolation Strategy </vt:lpstr>
      <vt:lpstr>PowerPoint Presentation</vt:lpstr>
      <vt:lpstr>Alignment with the Laboratory Mission and Vision</vt:lpstr>
      <vt:lpstr>Potential Future Funding</vt:lpstr>
      <vt:lpstr>If ECA Eligible – How this LDRD Benefits Your Application</vt:lpstr>
      <vt:lpstr>Names of Suggested BNL Reviewers</vt:lpstr>
      <vt:lpstr>LDRD Funding Table from BOM </vt:lpstr>
      <vt:lpstr>Summary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Kubley, Thomas</cp:lastModifiedBy>
  <cp:revision>8</cp:revision>
  <dcterms:created xsi:type="dcterms:W3CDTF">2022-02-16T00:10:48Z</dcterms:created>
  <dcterms:modified xsi:type="dcterms:W3CDTF">2025-02-04T13:52:29Z</dcterms:modified>
  <cp:category/>
</cp:coreProperties>
</file>