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7.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45.xml.rels" ContentType="application/vnd.openxmlformats-package.relationships+xml"/>
  <Override PartName="/ppt/slideMasters/_rels/slideMaster10.xml.rels" ContentType="application/vnd.openxmlformats-package.relationships+xml"/>
  <Override PartName="/ppt/slideMasters/_rels/slideMaster47.xml.rels" ContentType="application/vnd.openxmlformats-package.relationships+xml"/>
  <Override PartName="/ppt/slideMasters/_rels/slideMaster5.xml.rels" ContentType="application/vnd.openxmlformats-package.relationships+xml"/>
  <Override PartName="/ppt/slideMasters/_rels/slideMaster40.xml.rels" ContentType="application/vnd.openxmlformats-package.relationships+xml"/>
  <Override PartName="/ppt/slideMasters/_rels/slideMaster46.xml.rels" ContentType="application/vnd.openxmlformats-package.relationships+xml"/>
  <Override PartName="/ppt/slideMasters/_rels/slideMaster11.xml.rels" ContentType="application/vnd.openxmlformats-package.relationships+xml"/>
  <Override PartName="/ppt/slideMasters/_rels/slideMaster48.xml.rels" ContentType="application/vnd.openxmlformats-package.relationships+xml"/>
  <Override PartName="/ppt/slideMasters/_rels/slideMaster2.xml.rels" ContentType="application/vnd.openxmlformats-package.relationships+xml"/>
  <Override PartName="/ppt/slideMasters/_rels/slideMaster6.xml.rels" ContentType="application/vnd.openxmlformats-package.relationships+xml"/>
  <Override PartName="/ppt/slideMasters/_rels/slideMaster41.xml.rels" ContentType="application/vnd.openxmlformats-package.relationships+xml"/>
  <Override PartName="/ppt/slideMasters/_rels/slideMaster12.xml.rels" ContentType="application/vnd.openxmlformats-package.relationships+xml"/>
  <Override PartName="/ppt/slideMasters/_rels/slideMaster28.xml.rels" ContentType="application/vnd.openxmlformats-package.relationships+xml"/>
  <Override PartName="/ppt/slideMasters/_rels/slideMaster30.xml.rels" ContentType="application/vnd.openxmlformats-package.relationships+xml"/>
  <Override PartName="/ppt/slideMasters/_rels/slideMaster43.xml.rels" ContentType="application/vnd.openxmlformats-package.relationships+xml"/>
  <Override PartName="/ppt/slideMasters/_rels/slideMaster8.xml.rels" ContentType="application/vnd.openxmlformats-package.relationships+xml"/>
  <Override PartName="/ppt/slideMasters/_rels/slideMaster26.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slideMasters/_rels/slideMaster16.xml.rels" ContentType="application/vnd.openxmlformats-package.relationships+xml"/>
  <Override PartName="/ppt/slideMasters/_rels/slideMaster17.xml.rels" ContentType="application/vnd.openxmlformats-package.relationships+xml"/>
  <Override PartName="/ppt/slideMasters/_rels/slideMaster18.xml.rels" ContentType="application/vnd.openxmlformats-package.relationships+xml"/>
  <Override PartName="/ppt/slideMasters/_rels/slideMaster20.xml.rels" ContentType="application/vnd.openxmlformats-package.relationships+xml"/>
  <Override PartName="/ppt/slideMasters/_rels/slideMaster19.xml.rels" ContentType="application/vnd.openxmlformats-package.relationships+xml"/>
  <Override PartName="/ppt/slideMasters/_rels/slideMaster21.xml.rels" ContentType="application/vnd.openxmlformats-package.relationships+xml"/>
  <Override PartName="/ppt/slideMasters/_rels/slideMaster22.xml.rels" ContentType="application/vnd.openxmlformats-package.relationships+xml"/>
  <Override PartName="/ppt/slideMasters/_rels/slideMaster23.xml.rels" ContentType="application/vnd.openxmlformats-package.relationships+xml"/>
  <Override PartName="/ppt/slideMasters/_rels/slideMaster24.xml.rels" ContentType="application/vnd.openxmlformats-package.relationships+xml"/>
  <Override PartName="/ppt/slideMasters/_rels/slideMaster25.xml.rels" ContentType="application/vnd.openxmlformats-package.relationships+xml"/>
  <Override PartName="/ppt/slideMasters/_rels/slideMaster1.xml.rels" ContentType="application/vnd.openxmlformats-package.relationships+xml"/>
  <Override PartName="/ppt/slideMasters/_rels/slideMaster9.xml.rels" ContentType="application/vnd.openxmlformats-package.relationships+xml"/>
  <Override PartName="/ppt/slideMasters/_rels/slideMaster44.xml.rels" ContentType="application/vnd.openxmlformats-package.relationships+xml"/>
  <Override PartName="/ppt/slideMasters/_rels/slideMaster13.xml.rels" ContentType="application/vnd.openxmlformats-package.relationships+xml"/>
  <Override PartName="/ppt/slideMasters/_rels/slideMaster32.xml.rels" ContentType="application/vnd.openxmlformats-package.relationships+xml"/>
  <Override PartName="/ppt/slideMasters/_rels/slideMaster33.xml.rels" ContentType="application/vnd.openxmlformats-package.relationships+xml"/>
  <Override PartName="/ppt/slideMasters/_rels/slideMaster34.xml.rels" ContentType="application/vnd.openxmlformats-package.relationships+xml"/>
  <Override PartName="/ppt/slideMasters/_rels/slideMaster35.xml.rels" ContentType="application/vnd.openxmlformats-package.relationships+xml"/>
  <Override PartName="/ppt/slideMasters/_rels/slideMaster36.xml.rels" ContentType="application/vnd.openxmlformats-package.relationships+xml"/>
  <Override PartName="/ppt/slideMasters/_rels/slideMaster37.xml.rels" ContentType="application/vnd.openxmlformats-package.relationships+xml"/>
  <Override PartName="/ppt/slideMasters/_rels/slideMaster38.xml.rels" ContentType="application/vnd.openxmlformats-package.relationships+xml"/>
  <Override PartName="/ppt/slideMasters/_rels/slideMaster39.xml.rels" ContentType="application/vnd.openxmlformats-package.relationships+xml"/>
  <Override PartName="/ppt/slideMasters/_rels/slideMaster7.xml.rels" ContentType="application/vnd.openxmlformats-package.relationships+xml"/>
  <Override PartName="/ppt/slideMasters/_rels/slideMaster42.xml.rels" ContentType="application/vnd.openxmlformats-package.relationships+xml"/>
  <Override PartName="/ppt/slideMasters/_rels/slideMaster31.xml.rels" ContentType="application/vnd.openxmlformats-package.relationships+xml"/>
  <Override PartName="/ppt/slideMasters/_rels/slideMaster29.xml.rels" ContentType="application/vnd.openxmlformats-package.relationships+xml"/>
  <Override PartName="/ppt/slideMasters/slideMaster25.xml" ContentType="application/vnd.openxmlformats-officedocument.presentationml.slideMaster+xml"/>
  <Override PartName="/ppt/slideMasters/slideMaster24.xml" ContentType="application/vnd.openxmlformats-officedocument.presentationml.slideMaster+xml"/>
  <Override PartName="/ppt/slideMasters/slideMaster23.xml" ContentType="application/vnd.openxmlformats-officedocument.presentationml.slideMaster+xml"/>
  <Override PartName="/ppt/slideMasters/slideMaster22.xml" ContentType="application/vnd.openxmlformats-officedocument.presentationml.slideMaster+xml"/>
  <Override PartName="/ppt/slideMasters/slideMaster21.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18.xml" ContentType="application/vnd.openxmlformats-officedocument.presentationml.slideMaster+xml"/>
  <Override PartName="/ppt/slideMasters/slideMaster17.xml" ContentType="application/vnd.openxmlformats-officedocument.presentationml.slideMaster+xml"/>
  <Override PartName="/ppt/slideMasters/slideMaster16.xml" ContentType="application/vnd.openxmlformats-officedocument.presentationml.slideMaster+xml"/>
  <Override PartName="/ppt/slideMasters/slideMaster15.xml" ContentType="application/vnd.openxmlformats-officedocument.presentationml.slideMaster+xml"/>
  <Override PartName="/ppt/slideMasters/slideMaster9.xml" ContentType="application/vnd.openxmlformats-officedocument.presentationml.slideMaster+xml"/>
  <Override PartName="/ppt/slideMasters/slideMaster14.xml" ContentType="application/vnd.openxmlformats-officedocument.presentationml.slideMaster+xml"/>
  <Override PartName="/ppt/slideMasters/slideMaster8.xml" ContentType="application/vnd.openxmlformats-officedocument.presentationml.slideMaster+xml"/>
  <Override PartName="/ppt/slideMasters/slideMaster26.xml" ContentType="application/vnd.openxmlformats-officedocument.presentationml.slideMaster+xml"/>
  <Override PartName="/ppt/slideMasters/slideMaster1.xml" ContentType="application/vnd.openxmlformats-officedocument.presentationml.slideMaster+xml"/>
  <Override PartName="/ppt/slideMasters/slideMaster44.xml" ContentType="application/vnd.openxmlformats-officedocument.presentationml.slideMaster+xml"/>
  <Override PartName="/ppt/slideMasters/slideMaster13.xml" ContentType="application/vnd.openxmlformats-officedocument.presentationml.slideMaster+xml"/>
  <Override PartName="/ppt/slideMasters/slideMaster7.xml" ContentType="application/vnd.openxmlformats-officedocument.presentationml.slideMaster+xml"/>
  <Override PartName="/ppt/slideMasters/slideMaster32.xml" ContentType="application/vnd.openxmlformats-officedocument.presentationml.slideMaster+xml"/>
  <Override PartName="/ppt/slideMasters/slideMaster33.xml" ContentType="application/vnd.openxmlformats-officedocument.presentationml.slideMaster+xml"/>
  <Override PartName="/ppt/slideMasters/slideMaster34.xml" ContentType="application/vnd.openxmlformats-officedocument.presentationml.slideMaster+xml"/>
  <Override PartName="/ppt/slideMasters/slideMaster35.xml" ContentType="application/vnd.openxmlformats-officedocument.presentationml.slideMaster+xml"/>
  <Override PartName="/ppt/slideMasters/slideMaster36.xml" ContentType="application/vnd.openxmlformats-officedocument.presentationml.slideMaster+xml"/>
  <Override PartName="/ppt/slideMasters/slideMaster37.xml" ContentType="application/vnd.openxmlformats-officedocument.presentationml.slideMaster+xml"/>
  <Override PartName="/ppt/slideMasters/slideMaster38.xml" ContentType="application/vnd.openxmlformats-officedocument.presentationml.slideMaster+xml"/>
  <Override PartName="/ppt/slideMasters/slideMaster40.xml" ContentType="application/vnd.openxmlformats-officedocument.presentationml.slideMaster+xml"/>
  <Override PartName="/ppt/slideMasters/slideMaster39.xml" ContentType="application/vnd.openxmlformats-officedocument.presentationml.slideMaster+xml"/>
  <Override PartName="/ppt/slideMasters/slideMaster41.xml" ContentType="application/vnd.openxmlformats-officedocument.presentationml.slideMaster+xml"/>
  <Override PartName="/ppt/slideMasters/slideMaster42.xml" ContentType="application/vnd.openxmlformats-officedocument.presentationml.slideMaster+xml"/>
  <Override PartName="/ppt/slideMasters/slideMaster31.xml" ContentType="application/vnd.openxmlformats-officedocument.presentationml.slideMaster+xml"/>
  <Override PartName="/ppt/slideMasters/slideMaster29.xml" ContentType="application/vnd.openxmlformats-officedocument.presentationml.slideMaster+xml"/>
  <Override PartName="/ppt/slideMasters/slideMaster43.xml" ContentType="application/vnd.openxmlformats-officedocument.presentationml.slideMaster+xml"/>
  <Override PartName="/ppt/slideMasters/slideMaster30.xml" ContentType="application/vnd.openxmlformats-officedocument.presentationml.slideMaster+xml"/>
  <Override PartName="/ppt/slideMasters/slideMaster28.xml" ContentType="application/vnd.openxmlformats-officedocument.presentationml.slideMaster+xml"/>
  <Override PartName="/ppt/slideMasters/slideMaster6.xml" ContentType="application/vnd.openxmlformats-officedocument.presentationml.slideMaster+xml"/>
  <Override PartName="/ppt/slideMasters/slideMaster12.xml" ContentType="application/vnd.openxmlformats-officedocument.presentationml.slideMaster+xml"/>
  <Override PartName="/ppt/slideMasters/slideMaster5.xml" ContentType="application/vnd.openxmlformats-officedocument.presentationml.slideMaster+xml"/>
  <Override PartName="/ppt/slideMasters/slideMaster48.xml" ContentType="application/vnd.openxmlformats-officedocument.presentationml.slideMaster+xml"/>
  <Override PartName="/ppt/slideMasters/slideMaster11.xml" ContentType="application/vnd.openxmlformats-officedocument.presentationml.slideMaster+xml"/>
  <Override PartName="/ppt/slideMasters/slideMaster3.xml" ContentType="application/vnd.openxmlformats-officedocument.presentationml.slideMaster+xml"/>
  <Override PartName="/ppt/slideMasters/slideMaster46.xml" ContentType="application/vnd.openxmlformats-officedocument.presentationml.slideMaster+xml"/>
  <Override PartName="/ppt/slideMasters/slideMaster4.xml" ContentType="application/vnd.openxmlformats-officedocument.presentationml.slideMaster+xml"/>
  <Override PartName="/ppt/slideMasters/slideMaster47.xml" ContentType="application/vnd.openxmlformats-officedocument.presentationml.slideMaster+xml"/>
  <Override PartName="/ppt/slideMasters/slideMaster10.xml" ContentType="application/vnd.openxmlformats-officedocument.presentationml.slideMaster+xml"/>
  <Override PartName="/ppt/slideMasters/slideMaster45.xml" ContentType="application/vnd.openxmlformats-officedocument.presentationml.slideMaster+xml"/>
  <Override PartName="/ppt/slideMasters/slideMaster2.xml" ContentType="application/vnd.openxmlformats-officedocument.presentationml.slideMaster+xml"/>
  <Override PartName="/ppt/slideMasters/slideMaster27.xml" ContentType="application/vnd.openxmlformats-officedocument.presentationml.slideMaster+xml"/>
  <Override PartName="/ppt/presProps.xml" ContentType="application/vnd.openxmlformats-officedocument.presentationml.presProps+xml"/>
  <Override PartName="/ppt/theme/theme29.xml" ContentType="application/vnd.openxmlformats-officedocument.theme+xml"/>
  <Override PartName="/ppt/theme/theme28.xml" ContentType="application/vnd.openxmlformats-officedocument.theme+xml"/>
  <Override PartName="/ppt/theme/theme27.xml" ContentType="application/vnd.openxmlformats-officedocument.theme+xml"/>
  <Override PartName="/ppt/theme/theme26.xml" ContentType="application/vnd.openxmlformats-officedocument.theme+xml"/>
  <Override PartName="/ppt/theme/theme25.xml" ContentType="application/vnd.openxmlformats-officedocument.theme+xml"/>
  <Override PartName="/ppt/theme/theme24.xml" ContentType="application/vnd.openxmlformats-officedocument.theme+xml"/>
  <Override PartName="/ppt/theme/theme23.xml" ContentType="application/vnd.openxmlformats-officedocument.theme+xml"/>
  <Override PartName="/ppt/theme/theme22.xml" ContentType="application/vnd.openxmlformats-officedocument.theme+xml"/>
  <Override PartName="/ppt/theme/theme21.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theme/theme18.xml" ContentType="application/vnd.openxmlformats-officedocument.theme+xml"/>
  <Override PartName="/ppt/theme/theme17.xml" ContentType="application/vnd.openxmlformats-officedocument.theme+xml"/>
  <Override PartName="/ppt/theme/theme16.xml" ContentType="application/vnd.openxmlformats-officedocument.theme+xml"/>
  <Override PartName="/ppt/theme/theme15.xml" ContentType="application/vnd.openxmlformats-officedocument.theme+xml"/>
  <Override PartName="/ppt/theme/theme1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48.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7.xml" ContentType="application/vnd.openxmlformats-officedocument.theme+xml"/>
  <Override PartName="/ppt/theme/theme38.xml" ContentType="application/vnd.openxmlformats-officedocument.theme+xml"/>
  <Override PartName="/ppt/theme/theme40.xml" ContentType="application/vnd.openxmlformats-officedocument.theme+xml"/>
  <Override PartName="/ppt/theme/theme39.xml" ContentType="application/vnd.openxmlformats-officedocument.theme+xml"/>
  <Override PartName="/ppt/theme/theme41.xml" ContentType="application/vnd.openxmlformats-officedocument.theme+xml"/>
  <Override PartName="/ppt/theme/theme42.xml" ContentType="application/vnd.openxmlformats-officedocument.theme+xml"/>
  <Override PartName="/ppt/theme/theme43.xml" ContentType="application/vnd.openxmlformats-officedocument.theme+xml"/>
  <Override PartName="/ppt/theme/theme44.xml" ContentType="application/vnd.openxmlformats-officedocument.theme+xml"/>
  <Override PartName="/ppt/theme/theme45.xml" ContentType="application/vnd.openxmlformats-officedocument.theme+xml"/>
  <Override PartName="/ppt/theme/theme47.xml" ContentType="application/vnd.openxmlformats-officedocument.theme+xml"/>
  <Override PartName="/ppt/theme/theme10.xml" ContentType="application/vnd.openxmlformats-officedocument.theme+xml"/>
  <Override PartName="/ppt/theme/theme36.xml" ContentType="application/vnd.openxmlformats-officedocument.theme+xml"/>
  <Override PartName="/ppt/theme/theme9.xml" ContentType="application/vnd.openxmlformats-officedocument.theme+xml"/>
  <Override PartName="/ppt/theme/theme46.xml" ContentType="application/vnd.openxmlformats-officedocument.theme+xml"/>
  <Override PartName="/ppt/theme/theme8.xml" ContentType="application/vnd.openxmlformats-officedocument.theme+xml"/>
  <Override PartName="/ppt/theme/theme35.xml" ContentType="application/vnd.openxmlformats-officedocument.theme+xml"/>
  <Override PartName="/ppt/theme/theme7.xml" ContentType="application/vnd.openxmlformats-officedocument.theme+xml"/>
  <Override PartName="/ppt/theme/theme34.xml" ContentType="application/vnd.openxmlformats-officedocument.theme+xml"/>
  <Override PartName="/ppt/theme/theme6.xml" ContentType="application/vnd.openxmlformats-officedocument.theme+xml"/>
  <Override PartName="/ppt/theme/theme33.xml" ContentType="application/vnd.openxmlformats-officedocument.theme+xml"/>
  <Override PartName="/ppt/theme/theme5.xml" ContentType="application/vnd.openxmlformats-officedocument.theme+xml"/>
  <Override PartName="/ppt/theme/theme32.xml" ContentType="application/vnd.openxmlformats-officedocument.theme+xml"/>
  <Override PartName="/ppt/theme/theme4.xml" ContentType="application/vnd.openxmlformats-officedocument.theme+xml"/>
  <Override PartName="/ppt/theme/theme31.xml" ContentType="application/vnd.openxmlformats-officedocument.theme+xml"/>
  <Override PartName="/ppt/theme/theme13.xml" ContentType="application/vnd.openxmlformats-officedocument.theme+xml"/>
  <Override PartName="/ppt/theme/theme3.xml" ContentType="application/vnd.openxmlformats-officedocument.theme+xml"/>
  <Override PartName="/ppt/theme/theme30.xml" ContentType="application/vnd.openxmlformats-officedocument.theme+xml"/>
  <Override PartName="/ppt/_rels/presentation.xml.rels" ContentType="application/vnd.openxmlformats-package.relationships+xml"/>
  <Override PartName="/ppt/media/image13.png" ContentType="image/png"/>
  <Override PartName="/ppt/media/image9.png" ContentType="image/png"/>
  <Override PartName="/ppt/media/image1.jpeg" ContentType="image/jpeg"/>
  <Override PartName="/ppt/media/image10.png" ContentType="image/png"/>
  <Override PartName="/ppt/media/image6.png" ContentType="image/png"/>
  <Override PartName="/ppt/media/image15.png" ContentType="image/png"/>
  <Override PartName="/ppt/media/image3.jpeg" ContentType="image/jpeg"/>
  <Override PartName="/ppt/media/image4.jpeg" ContentType="image/jpeg"/>
  <Override PartName="/ppt/media/image14.png" ContentType="image/png"/>
  <Override PartName="/ppt/media/image5.png" ContentType="image/png"/>
  <Override PartName="/ppt/media/image7.png" ContentType="image/png"/>
  <Override PartName="/ppt/media/image2.png" ContentType="image/png"/>
  <Override PartName="/ppt/media/image11.png" ContentType="image/png"/>
  <Override PartName="/ppt/media/image8.png" ContentType="image/png"/>
  <Override PartName="/ppt/media/image12.png" ContentType="image/png"/>
  <Override PartName="/ppt/slideLayouts/slideLayout22.xml" ContentType="application/vnd.openxmlformats-officedocument.presentationml.slideLayout+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4.xml.rels" ContentType="application/vnd.openxmlformats-package.relationships+xml"/>
  <Override PartName="/ppt/slideLayouts/_rels/slideLayout7.xml.rels" ContentType="application/vnd.openxmlformats-package.relationships+xml"/>
  <Override PartName="/ppt/slideLayouts/_rels/slideLayout15.xml.rels" ContentType="application/vnd.openxmlformats-package.relationships+xml"/>
  <Override PartName="/ppt/slideLayouts/_rels/slideLayout47.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48.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16.xml.rels" ContentType="application/vnd.openxmlformats-package.relationships+xml"/>
  <Override PartName="/ppt/slideLayouts/_rels/slideLayout30.xml.rels" ContentType="application/vnd.openxmlformats-package.relationships+xml"/>
  <Override PartName="/ppt/slideLayouts/_rels/slideLayout29.xml.rels" ContentType="application/vnd.openxmlformats-package.relationships+xml"/>
  <Override PartName="/ppt/slideLayouts/_rels/slideLayout26.xml.rels" ContentType="application/vnd.openxmlformats-package.relationships+xml"/>
  <Override PartName="/ppt/slideLayouts/_rels/slideLayout25.xml.rels" ContentType="application/vnd.openxmlformats-package.relationships+xml"/>
  <Override PartName="/ppt/slideLayouts/_rels/slideLayout36.xml.rels" ContentType="application/vnd.openxmlformats-package.relationships+xml"/>
  <Override PartName="/ppt/slideLayouts/_rels/slideLayout24.xml.rels" ContentType="application/vnd.openxmlformats-package.relationships+xml"/>
  <Override PartName="/ppt/slideLayouts/_rels/slideLayout27.xml.rels" ContentType="application/vnd.openxmlformats-package.relationships+xml"/>
  <Override PartName="/ppt/slideLayouts/_rels/slideLayout39.xml.rels" ContentType="application/vnd.openxmlformats-package.relationships+xml"/>
  <Override PartName="/ppt/slideLayouts/_rels/slideLayout41.xml.rels" ContentType="application/vnd.openxmlformats-package.relationships+xml"/>
  <Override PartName="/ppt/slideLayouts/_rels/slideLayout35.xml.rels" ContentType="application/vnd.openxmlformats-package.relationships+xml"/>
  <Override PartName="/ppt/slideLayouts/_rels/slideLayout23.xml.rels" ContentType="application/vnd.openxmlformats-package.relationships+xml"/>
  <Override PartName="/ppt/slideLayouts/_rels/slideLayout1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40.xml.rels" ContentType="application/vnd.openxmlformats-package.relationships+xml"/>
  <Override PartName="/ppt/slideLayouts/_rels/slideLayout42.xml.rels" ContentType="application/vnd.openxmlformats-package.relationships+xml"/>
  <Override PartName="/ppt/slideLayouts/_rels/slideLayout43.xml.rels" ContentType="application/vnd.openxmlformats-package.relationships+xml"/>
  <Override PartName="/ppt/slideLayouts/_rels/slideLayout44.xml.rels" ContentType="application/vnd.openxmlformats-package.relationships+xml"/>
  <Override PartName="/ppt/slideLayouts/_rels/slideLayout33.xml.rels" ContentType="application/vnd.openxmlformats-package.relationships+xml"/>
  <Override PartName="/ppt/slideLayouts/_rels/slideLayout45.xml.rels" ContentType="application/vnd.openxmlformats-package.relationships+xml"/>
  <Override PartName="/ppt/slideLayouts/_rels/slideLayout34.xml.rels" ContentType="application/vnd.openxmlformats-package.relationships+xml"/>
  <Override PartName="/ppt/slideLayouts/_rels/slideLayout1.xml.rels" ContentType="application/vnd.openxmlformats-package.relationships+xml"/>
  <Override PartName="/ppt/slideLayouts/_rels/slideLayout46.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9.xml.rels" ContentType="application/vnd.openxmlformats-package.relationships+xml"/>
  <Override PartName="/ppt/slideLayouts/_rels/slideLayout17.xml.rels" ContentType="application/vnd.openxmlformats-package.relationships+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1.xml" ContentType="application/vnd.openxmlformats-officedocument.presentationml.slideLayout+xml"/>
  <Override PartName="/ppt/slideLayouts/slideLayout39.xml" ContentType="application/vnd.openxmlformats-officedocument.presentationml.slideLayout+xml"/>
  <Override PartName="/ppt/slideLayouts/slideLayout24.xml" ContentType="application/vnd.openxmlformats-officedocument.presentationml.slideLayout+xml"/>
  <Override PartName="/ppt/slideLayouts/slideLayout2.xml" ContentType="application/vnd.openxmlformats-officedocument.presentationml.slideLayout+xml"/>
  <Override PartName="/ppt/slideLayouts/slideLayout25.xml" ContentType="application/vnd.openxmlformats-officedocument.presentationml.slideLayout+xml"/>
  <Override PartName="/ppt/slideLayouts/slideLayout3.xml" ContentType="application/vnd.openxmlformats-officedocument.presentationml.slideLayout+xml"/>
  <Override PartName="/ppt/slideLayouts/slideLayout26.xml" ContentType="application/vnd.openxmlformats-officedocument.presentationml.slideLayout+xml"/>
  <Override PartName="/ppt/slideLayouts/slideLayout4.xml" ContentType="application/vnd.openxmlformats-officedocument.presentationml.slideLayout+xml"/>
  <Override PartName="/ppt/slideLayouts/slideLayout27.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3.xml" ContentType="application/vnd.openxmlformats-officedocument.presentationml.slideLayout+xml"/>
  <Override PartName="/ppt/slideLayouts/slideLayout9.xml" ContentType="application/vnd.openxmlformats-officedocument.presentationml.slideLayout+xml"/>
  <Override PartName="/ppt/slideLayouts/slideLayout45.xml" ContentType="application/vnd.openxmlformats-officedocument.presentationml.slideLayout+xml"/>
  <Override PartName="/ppt/slideLayouts/slideLayout34.xml" ContentType="application/vnd.openxmlformats-officedocument.presentationml.slideLayout+xml"/>
  <Override PartName="/ppt/slideLayouts/slideLayout46.xml" ContentType="application/vnd.openxmlformats-officedocument.presentationml.slideLayout+xml"/>
  <Override PartName="/ppt/slideLayouts/slideLayout32.xml" ContentType="application/vnd.openxmlformats-officedocument.presentationml.slideLayout+xml"/>
  <Override PartName="/ppt/slideLayouts/slideLayout8.xml" ContentType="application/vnd.openxmlformats-officedocument.presentationml.slideLayout+xml"/>
  <Override PartName="/ppt/slideLayouts/slideLayout31.xml" ContentType="application/vnd.openxmlformats-officedocument.presentationml.slideLayout+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6.xml" ContentType="application/vnd.openxmlformats-officedocument.presentationml.slideLayout+xml"/>
  <Override PartName="/ppt/slideLayouts/slideLayout28.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48.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 id="2147483678" r:id="rId17"/>
    <p:sldMasterId id="2147483680" r:id="rId18"/>
    <p:sldMasterId id="2147483682" r:id="rId19"/>
    <p:sldMasterId id="2147483684" r:id="rId20"/>
    <p:sldMasterId id="2147483686" r:id="rId21"/>
    <p:sldMasterId id="2147483688" r:id="rId22"/>
    <p:sldMasterId id="2147483690" r:id="rId23"/>
    <p:sldMasterId id="2147483692" r:id="rId24"/>
    <p:sldMasterId id="2147483694" r:id="rId25"/>
    <p:sldMasterId id="2147483696" r:id="rId26"/>
    <p:sldMasterId id="2147483698" r:id="rId27"/>
    <p:sldMasterId id="2147483700" r:id="rId28"/>
    <p:sldMasterId id="2147483702" r:id="rId29"/>
    <p:sldMasterId id="2147483704" r:id="rId30"/>
    <p:sldMasterId id="2147483706" r:id="rId31"/>
    <p:sldMasterId id="2147483708" r:id="rId32"/>
    <p:sldMasterId id="2147483710" r:id="rId33"/>
    <p:sldMasterId id="2147483712" r:id="rId34"/>
    <p:sldMasterId id="2147483714" r:id="rId35"/>
    <p:sldMasterId id="2147483716" r:id="rId36"/>
    <p:sldMasterId id="2147483718" r:id="rId37"/>
    <p:sldMasterId id="2147483720" r:id="rId38"/>
    <p:sldMasterId id="2147483722" r:id="rId39"/>
    <p:sldMasterId id="2147483724" r:id="rId40"/>
    <p:sldMasterId id="2147483726" r:id="rId41"/>
    <p:sldMasterId id="2147483728" r:id="rId42"/>
    <p:sldMasterId id="2147483730" r:id="rId43"/>
    <p:sldMasterId id="2147483732" r:id="rId44"/>
    <p:sldMasterId id="2147483734" r:id="rId45"/>
    <p:sldMasterId id="2147483736" r:id="rId46"/>
    <p:sldMasterId id="2147483738" r:id="rId47"/>
    <p:sldMasterId id="2147483740" r:id="rId48"/>
    <p:sldMasterId id="2147483742" r:id="rId49"/>
  </p:sldMasterIdLst>
  <p:sldIdLst>
    <p:sldId id="256" r:id="rId50"/>
    <p:sldId id="257" r:id="rId51"/>
    <p:sldId id="258" r:id="rId52"/>
    <p:sldId id="259" r:id="rId53"/>
    <p:sldId id="260" r:id="rId54"/>
    <p:sldId id="261" r:id="rId55"/>
    <p:sldId id="262" r:id="rId56"/>
    <p:sldId id="263" r:id="rId57"/>
    <p:sldId id="264" r:id="rId58"/>
    <p:sldId id="265" r:id="rId59"/>
    <p:sldId id="266" r:id="rId6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Master" Target="slideMasters/slideMaster18.xml"/><Relationship Id="rId20" Type="http://schemas.openxmlformats.org/officeDocument/2006/relationships/slideMaster" Target="slideMasters/slideMaster19.xml"/><Relationship Id="rId21" Type="http://schemas.openxmlformats.org/officeDocument/2006/relationships/slideMaster" Target="slideMasters/slideMaster20.xml"/><Relationship Id="rId22" Type="http://schemas.openxmlformats.org/officeDocument/2006/relationships/slideMaster" Target="slideMasters/slideMaster21.xml"/><Relationship Id="rId23" Type="http://schemas.openxmlformats.org/officeDocument/2006/relationships/slideMaster" Target="slideMasters/slideMaster22.xml"/><Relationship Id="rId24" Type="http://schemas.openxmlformats.org/officeDocument/2006/relationships/slideMaster" Target="slideMasters/slideMaster23.xml"/><Relationship Id="rId25" Type="http://schemas.openxmlformats.org/officeDocument/2006/relationships/slideMaster" Target="slideMasters/slideMaster24.xml"/><Relationship Id="rId26" Type="http://schemas.openxmlformats.org/officeDocument/2006/relationships/slideMaster" Target="slideMasters/slideMaster25.xml"/><Relationship Id="rId27" Type="http://schemas.openxmlformats.org/officeDocument/2006/relationships/slideMaster" Target="slideMasters/slideMaster26.xml"/><Relationship Id="rId28" Type="http://schemas.openxmlformats.org/officeDocument/2006/relationships/slideMaster" Target="slideMasters/slideMaster27.xml"/><Relationship Id="rId29" Type="http://schemas.openxmlformats.org/officeDocument/2006/relationships/slideMaster" Target="slideMasters/slideMaster28.xml"/><Relationship Id="rId30" Type="http://schemas.openxmlformats.org/officeDocument/2006/relationships/slideMaster" Target="slideMasters/slideMaster29.xml"/><Relationship Id="rId31" Type="http://schemas.openxmlformats.org/officeDocument/2006/relationships/slideMaster" Target="slideMasters/slideMaster30.xml"/><Relationship Id="rId32" Type="http://schemas.openxmlformats.org/officeDocument/2006/relationships/slideMaster" Target="slideMasters/slideMaster31.xml"/><Relationship Id="rId33" Type="http://schemas.openxmlformats.org/officeDocument/2006/relationships/slideMaster" Target="slideMasters/slideMaster32.xml"/><Relationship Id="rId34" Type="http://schemas.openxmlformats.org/officeDocument/2006/relationships/slideMaster" Target="slideMasters/slideMaster33.xml"/><Relationship Id="rId35" Type="http://schemas.openxmlformats.org/officeDocument/2006/relationships/slideMaster" Target="slideMasters/slideMaster34.xml"/><Relationship Id="rId36" Type="http://schemas.openxmlformats.org/officeDocument/2006/relationships/slideMaster" Target="slideMasters/slideMaster35.xml"/><Relationship Id="rId37" Type="http://schemas.openxmlformats.org/officeDocument/2006/relationships/slideMaster" Target="slideMasters/slideMaster36.xml"/><Relationship Id="rId38" Type="http://schemas.openxmlformats.org/officeDocument/2006/relationships/slideMaster" Target="slideMasters/slideMaster37.xml"/><Relationship Id="rId39" Type="http://schemas.openxmlformats.org/officeDocument/2006/relationships/slideMaster" Target="slideMasters/slideMaster38.xml"/><Relationship Id="rId40" Type="http://schemas.openxmlformats.org/officeDocument/2006/relationships/slideMaster" Target="slideMasters/slideMaster39.xml"/><Relationship Id="rId41" Type="http://schemas.openxmlformats.org/officeDocument/2006/relationships/slideMaster" Target="slideMasters/slideMaster40.xml"/><Relationship Id="rId42" Type="http://schemas.openxmlformats.org/officeDocument/2006/relationships/slideMaster" Target="slideMasters/slideMaster41.xml"/><Relationship Id="rId43" Type="http://schemas.openxmlformats.org/officeDocument/2006/relationships/slideMaster" Target="slideMasters/slideMaster42.xml"/><Relationship Id="rId44" Type="http://schemas.openxmlformats.org/officeDocument/2006/relationships/slideMaster" Target="slideMasters/slideMaster43.xml"/><Relationship Id="rId45" Type="http://schemas.openxmlformats.org/officeDocument/2006/relationships/slideMaster" Target="slideMasters/slideMaster44.xml"/><Relationship Id="rId46" Type="http://schemas.openxmlformats.org/officeDocument/2006/relationships/slideMaster" Target="slideMasters/slideMaster45.xml"/><Relationship Id="rId47" Type="http://schemas.openxmlformats.org/officeDocument/2006/relationships/slideMaster" Target="slideMasters/slideMaster46.xml"/><Relationship Id="rId48" Type="http://schemas.openxmlformats.org/officeDocument/2006/relationships/slideMaster" Target="slideMasters/slideMaster47.xml"/><Relationship Id="rId49" Type="http://schemas.openxmlformats.org/officeDocument/2006/relationships/slideMaster" Target="slideMasters/slideMaster48.xml"/><Relationship Id="rId50" Type="http://schemas.openxmlformats.org/officeDocument/2006/relationships/slide" Target="slides/slide1.xml"/><Relationship Id="rId51" Type="http://schemas.openxmlformats.org/officeDocument/2006/relationships/slide" Target="slides/slide2.xml"/><Relationship Id="rId52" Type="http://schemas.openxmlformats.org/officeDocument/2006/relationships/slide" Target="slides/slide3.xml"/><Relationship Id="rId53" Type="http://schemas.openxmlformats.org/officeDocument/2006/relationships/slide" Target="slides/slide4.xml"/><Relationship Id="rId54" Type="http://schemas.openxmlformats.org/officeDocument/2006/relationships/slide" Target="slides/slide5.xml"/><Relationship Id="rId55" Type="http://schemas.openxmlformats.org/officeDocument/2006/relationships/slide" Target="slides/slide6.xml"/><Relationship Id="rId56" Type="http://schemas.openxmlformats.org/officeDocument/2006/relationships/slide" Target="slides/slide7.xml"/><Relationship Id="rId57" Type="http://schemas.openxmlformats.org/officeDocument/2006/relationships/slide" Target="slides/slide8.xml"/><Relationship Id="rId58" Type="http://schemas.openxmlformats.org/officeDocument/2006/relationships/slide" Target="slides/slide9.xml"/><Relationship Id="rId59" Type="http://schemas.openxmlformats.org/officeDocument/2006/relationships/slide" Target="slides/slide10.xml"/><Relationship Id="rId60" Type="http://schemas.openxmlformats.org/officeDocument/2006/relationships/slide" Target="slides/slide11.xml"/><Relationship Id="rId6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6.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7.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8.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9.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0.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1.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3.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4.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25.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26.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27.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28.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29.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0.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1.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2.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4.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5.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6.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37.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38.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39.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0.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1.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2.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3.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5.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6.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7.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8.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6"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8"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7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Centered Text">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Defaul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82"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83"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84"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1"/>
          </p:nvPr>
        </p:nvSpPr>
        <p:spPr/>
        <p:txBody>
          <a:bodyPr/>
          <a:p>
            <a:fld id="{2373D30A-8E68-40CC-8F7B-DD72902A53C3}"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Default 1">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91"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3"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2"/>
          </p:nvPr>
        </p:nvSpPr>
        <p:spPr/>
        <p:txBody>
          <a:bodyPr/>
          <a:p>
            <a:fld id="{955E8ED1-9559-4368-B87C-97E9B38E46B2}"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Default 2">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99"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00"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3"/>
          </p:nvPr>
        </p:nvSpPr>
        <p:spPr/>
        <p:txBody>
          <a:bodyPr/>
          <a:p>
            <a:fld id="{4107729D-8773-452A-B649-4EB179852C7E}"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Default 3">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08"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09"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10"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11"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6"/>
          <p:cNvSpPr>
            <a:spLocks noGrp="1"/>
          </p:cNvSpPr>
          <p:nvPr>
            <p:ph type="sldNum" idx="4"/>
          </p:nvPr>
        </p:nvSpPr>
        <p:spPr/>
        <p:txBody>
          <a:bodyPr/>
          <a:p>
            <a:fld id="{D54E94F0-048D-4DA1-A7F2-2C145EE018A5}"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4">
    <p:spTree>
      <p:nvGrpSpPr>
        <p:cNvPr id="1" name=""/>
        <p:cNvGrpSpPr/>
        <p:nvPr/>
      </p:nvGrpSpPr>
      <p:grpSpPr>
        <a:xfrm>
          <a:off x="0" y="0"/>
          <a:ext cx="0" cy="0"/>
          <a:chOff x="0" y="0"/>
          <a:chExt cx="0" cy="0"/>
        </a:xfrm>
      </p:grpSpPr>
      <p:sp>
        <p:nvSpPr>
          <p:cNvPr id="2" name="PlaceHolder 1"/>
          <p:cNvSpPr>
            <a:spLocks noGrp="1"/>
          </p:cNvSpPr>
          <p:nvPr>
            <p:ph type="sldNum" idx="5"/>
          </p:nvPr>
        </p:nvSpPr>
        <p:spPr/>
        <p:txBody>
          <a:bodyPr/>
          <a:p>
            <a:fld id="{40DE2A1F-235C-4CA2-B7FA-C8C2F0A11A8B}"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
        <p:nvSpPr>
          <p:cNvPr id="2" name="PlaceHolder 1"/>
          <p:cNvSpPr>
            <a:spLocks noGrp="1"/>
          </p:cNvSpPr>
          <p:nvPr>
            <p:ph type="sldNum" idx="6"/>
          </p:nvPr>
        </p:nvSpPr>
        <p:spPr/>
        <p:txBody>
          <a:bodyPr/>
          <a:p>
            <a:fld id="{39E97DAE-3C94-4629-A967-9EA9DBAE000C}"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6">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2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7"/>
          </p:nvPr>
        </p:nvSpPr>
        <p:spPr/>
        <p:txBody>
          <a:bodyPr/>
          <a:p>
            <a:fld id="{7DD1D5B9-8A41-473C-8454-9C2E20A859AF}"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5"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8"/>
          </p:nvPr>
        </p:nvSpPr>
        <p:spPr/>
        <p:txBody>
          <a:bodyPr/>
          <a:p>
            <a:fld id="{0F43702A-D7BB-41D8-88E0-947DED28CF3A}" type="slidenum">
              <a:t>&lt;#&gt;</a:t>
            </a:fld>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8">
    <p:spTree>
      <p:nvGrpSpPr>
        <p:cNvPr id="1" name=""/>
        <p:cNvGrpSpPr/>
        <p:nvPr/>
      </p:nvGrpSpPr>
      <p:grpSpPr>
        <a:xfrm>
          <a:off x="0" y="0"/>
          <a:ext cx="0" cy="0"/>
          <a:chOff x="0" y="0"/>
          <a:chExt cx="0" cy="0"/>
        </a:xfrm>
      </p:grpSpPr>
      <p:sp>
        <p:nvSpPr>
          <p:cNvPr id="13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37"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3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9"/>
          </p:nvPr>
        </p:nvSpPr>
        <p:spPr/>
        <p:txBody>
          <a:bodyPr/>
          <a:p>
            <a:fld id="{C862F1C5-F997-4299-9D4B-B2480693B4F2}"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9">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 name="PlaceHolder 2"/>
          <p:cNvSpPr>
            <a:spLocks noGrp="1"/>
          </p:cNvSpPr>
          <p:nvPr>
            <p:ph type="sldNum" idx="10"/>
          </p:nvPr>
        </p:nvSpPr>
        <p:spPr/>
        <p:txBody>
          <a:bodyPr/>
          <a:p>
            <a:fld id="{B3D480F4-6A1F-49FC-9ECE-E1CD3C415FED}"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Default 10">
    <p:spTree>
      <p:nvGrpSpPr>
        <p:cNvPr id="1" name=""/>
        <p:cNvGrpSpPr/>
        <p:nvPr/>
      </p:nvGrpSpPr>
      <p:grpSpPr>
        <a:xfrm>
          <a:off x="0" y="0"/>
          <a:ext cx="0" cy="0"/>
          <a:chOff x="0" y="0"/>
          <a:chExt cx="0" cy="0"/>
        </a:xfrm>
      </p:grpSpPr>
      <p:sp>
        <p:nvSpPr>
          <p:cNvPr id="2" name="PlaceHolder 1"/>
          <p:cNvSpPr>
            <a:spLocks noGrp="1"/>
          </p:cNvSpPr>
          <p:nvPr>
            <p:ph type="sldNum" idx="11"/>
          </p:nvPr>
        </p:nvSpPr>
        <p:spPr/>
        <p:txBody>
          <a:bodyPr/>
          <a:p>
            <a:fld id="{D5D66BB2-6BBB-461B-92A6-60B33A452873}"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Default 11">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49"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0"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1"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12"/>
          </p:nvPr>
        </p:nvSpPr>
        <p:spPr/>
        <p:txBody>
          <a:bodyPr/>
          <a:p>
            <a:fld id="{C67A06EA-960B-43C4-AF81-323A7CB2DB24}" type="slidenum">
              <a:t>&lt;#&gt;</a:t>
            </a:fld>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Default 12">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58"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59"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0"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13"/>
          </p:nvPr>
        </p:nvSpPr>
        <p:spPr/>
        <p:txBody>
          <a:bodyPr/>
          <a:p>
            <a:fld id="{3B0E2BD5-3B93-4838-B327-8D512B73EA9E}" type="slidenum">
              <a:t>&lt;#&gt;</a:t>
            </a:fld>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Default 13">
    <p:spTree>
      <p:nvGrpSpPr>
        <p:cNvPr id="1" name=""/>
        <p:cNvGrpSpPr/>
        <p:nvPr/>
      </p:nvGrpSpPr>
      <p:grpSpPr>
        <a:xfrm>
          <a:off x="0" y="0"/>
          <a:ext cx="0" cy="0"/>
          <a:chOff x="0" y="0"/>
          <a:chExt cx="0" cy="0"/>
        </a:xfrm>
      </p:grpSpPr>
      <p:sp>
        <p:nvSpPr>
          <p:cNvPr id="16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6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9"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14"/>
          </p:nvPr>
        </p:nvSpPr>
        <p:spPr/>
        <p:txBody>
          <a:bodyPr/>
          <a:p>
            <a:fld id="{966428F5-9C93-44EE-8CED-97F4100164D4}" type="slidenum">
              <a:t>&lt;#&gt;</a:t>
            </a:fld>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Default 14">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75"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6"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15"/>
          </p:nvPr>
        </p:nvSpPr>
        <p:spPr/>
        <p:txBody>
          <a:bodyPr/>
          <a:p>
            <a:fld id="{D03E8867-A302-4494-8C0F-2ED4E7B68935}" type="slidenum">
              <a:t>&lt;#&gt;</a:t>
            </a:fld>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Default 15">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8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8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86"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87"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6"/>
          <p:cNvSpPr>
            <a:spLocks noGrp="1"/>
          </p:cNvSpPr>
          <p:nvPr>
            <p:ph type="sldNum" idx="16"/>
          </p:nvPr>
        </p:nvSpPr>
        <p:spPr/>
        <p:txBody>
          <a:bodyPr/>
          <a:p>
            <a:fld id="{CE759978-5FB2-4AD9-8047-6E5999ED4DFF}" type="slidenum">
              <a:t>&lt;#&gt;</a:t>
            </a:fld>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16">
    <p:spTree>
      <p:nvGrpSpPr>
        <p:cNvPr id="1" name=""/>
        <p:cNvGrpSpPr/>
        <p:nvPr/>
      </p:nvGrpSpPr>
      <p:grpSpPr>
        <a:xfrm>
          <a:off x="0" y="0"/>
          <a:ext cx="0" cy="0"/>
          <a:chOff x="0" y="0"/>
          <a:chExt cx="0" cy="0"/>
        </a:xfrm>
      </p:grpSpPr>
      <p:sp>
        <p:nvSpPr>
          <p:cNvPr id="2" name="PlaceHolder 1"/>
          <p:cNvSpPr>
            <a:spLocks noGrp="1"/>
          </p:cNvSpPr>
          <p:nvPr>
            <p:ph type="sldNum" idx="17"/>
          </p:nvPr>
        </p:nvSpPr>
        <p:spPr/>
        <p:txBody>
          <a:bodyPr/>
          <a:p>
            <a:fld id="{F9E676DB-BC59-4E7B-B57F-58702823F03E}"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6"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17">
    <p:spTree>
      <p:nvGrpSpPr>
        <p:cNvPr id="1" name=""/>
        <p:cNvGrpSpPr/>
        <p:nvPr/>
      </p:nvGrpSpPr>
      <p:grpSpPr>
        <a:xfrm>
          <a:off x="0" y="0"/>
          <a:ext cx="0" cy="0"/>
          <a:chOff x="0" y="0"/>
          <a:chExt cx="0" cy="0"/>
        </a:xfrm>
      </p:grpSpPr>
      <p:sp>
        <p:nvSpPr>
          <p:cNvPr id="2" name="PlaceHolder 1"/>
          <p:cNvSpPr>
            <a:spLocks noGrp="1"/>
          </p:cNvSpPr>
          <p:nvPr>
            <p:ph type="sldNum" idx="18"/>
          </p:nvPr>
        </p:nvSpPr>
        <p:spPr/>
        <p:txBody>
          <a:bodyPr/>
          <a:p>
            <a:fld id="{B740DA1E-DB04-4DA7-9D8E-357C6A57E6B1}" type="slidenum">
              <a:t>&lt;#&gt;</a:t>
            </a:fld>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8">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0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19"/>
          </p:nvPr>
        </p:nvSpPr>
        <p:spPr/>
        <p:txBody>
          <a:bodyPr/>
          <a:p>
            <a:fld id="{D98B95E9-8FFB-4D2A-94F3-4C6B4C5D0E35}" type="slidenum">
              <a:t>&lt;#&gt;</a:t>
            </a:fld>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9">
    <p:spTree>
      <p:nvGrpSpPr>
        <p:cNvPr id="1" name=""/>
        <p:cNvGrpSpPr/>
        <p:nvPr/>
      </p:nvGrpSpPr>
      <p:grpSpPr>
        <a:xfrm>
          <a:off x="0" y="0"/>
          <a:ext cx="0" cy="0"/>
          <a:chOff x="0" y="0"/>
          <a:chExt cx="0" cy="0"/>
        </a:xfrm>
      </p:grpSpPr>
      <p:sp>
        <p:nvSpPr>
          <p:cNvPr id="20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20"/>
          </p:nvPr>
        </p:nvSpPr>
        <p:spPr/>
        <p:txBody>
          <a:bodyPr/>
          <a:p>
            <a:fld id="{0C7AD843-6FB2-4536-95E8-F5AB54EAF29F}" type="slidenum">
              <a:t>&lt;#&gt;</a:t>
            </a:fld>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20">
    <p:spTree>
      <p:nvGrpSpPr>
        <p:cNvPr id="1" name=""/>
        <p:cNvGrpSpPr/>
        <p:nvPr/>
      </p:nvGrpSpPr>
      <p:grpSpPr>
        <a:xfrm>
          <a:off x="0" y="0"/>
          <a:ext cx="0" cy="0"/>
          <a:chOff x="0" y="0"/>
          <a:chExt cx="0" cy="0"/>
        </a:xfrm>
      </p:grpSpPr>
      <p:sp>
        <p:nvSpPr>
          <p:cNvPr id="21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11"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12"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21"/>
          </p:nvPr>
        </p:nvSpPr>
        <p:spPr/>
        <p:txBody>
          <a:bodyPr/>
          <a:p>
            <a:fld id="{F96E05C3-CB91-423E-93A7-76561CE2B203}" type="slidenum">
              <a:t>&lt;#&gt;</a:t>
            </a:fld>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21">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 name="PlaceHolder 2"/>
          <p:cNvSpPr>
            <a:spLocks noGrp="1"/>
          </p:cNvSpPr>
          <p:nvPr>
            <p:ph type="sldNum" idx="22"/>
          </p:nvPr>
        </p:nvSpPr>
        <p:spPr/>
        <p:txBody>
          <a:bodyPr/>
          <a:p>
            <a:fld id="{47227D6E-DADE-4F54-A750-AC0070AB56CA}" type="slidenum">
              <a:t>&lt;#&gt;</a:t>
            </a:fld>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Default 22">
    <p:spTree>
      <p:nvGrpSpPr>
        <p:cNvPr id="1" name=""/>
        <p:cNvGrpSpPr/>
        <p:nvPr/>
      </p:nvGrpSpPr>
      <p:grpSpPr>
        <a:xfrm>
          <a:off x="0" y="0"/>
          <a:ext cx="0" cy="0"/>
          <a:chOff x="0" y="0"/>
          <a:chExt cx="0" cy="0"/>
        </a:xfrm>
      </p:grpSpPr>
      <p:sp>
        <p:nvSpPr>
          <p:cNvPr id="2" name="PlaceHolder 1"/>
          <p:cNvSpPr>
            <a:spLocks noGrp="1"/>
          </p:cNvSpPr>
          <p:nvPr>
            <p:ph type="sldNum" idx="23"/>
          </p:nvPr>
        </p:nvSpPr>
        <p:spPr/>
        <p:txBody>
          <a:bodyPr/>
          <a:p>
            <a:fld id="{71EBEEE7-B0B7-4AF1-A87B-70DC5C1C2053}" type="slidenum">
              <a:t>&lt;#&gt;</a:t>
            </a:fld>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Default 23">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2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2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26"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24"/>
          </p:nvPr>
        </p:nvSpPr>
        <p:spPr/>
        <p:txBody>
          <a:bodyPr/>
          <a:p>
            <a:fld id="{D48F0D55-0F24-4CD8-90D4-734F48224E52}" type="slidenum">
              <a:t>&lt;#&gt;</a:t>
            </a:fld>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Default 24">
    <p:spTree>
      <p:nvGrpSpPr>
        <p:cNvPr id="1" name=""/>
        <p:cNvGrpSpPr/>
        <p:nvPr/>
      </p:nvGrpSpPr>
      <p:grpSpPr>
        <a:xfrm>
          <a:off x="0" y="0"/>
          <a:ext cx="0" cy="0"/>
          <a:chOff x="0" y="0"/>
          <a:chExt cx="0" cy="0"/>
        </a:xfrm>
      </p:grpSpPr>
      <p:sp>
        <p:nvSpPr>
          <p:cNvPr id="23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33"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3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35"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25"/>
          </p:nvPr>
        </p:nvSpPr>
        <p:spPr/>
        <p:txBody>
          <a:bodyPr/>
          <a:p>
            <a:fld id="{6024FE78-384E-4AFD-AFCC-27EC82EE4281}" type="slidenum">
              <a:t>&lt;#&gt;</a:t>
            </a:fld>
          </a:p>
        </p:txBody>
      </p:sp>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Default 25">
    <p:spTree>
      <p:nvGrpSpPr>
        <p:cNvPr id="1" name=""/>
        <p:cNvGrpSpPr/>
        <p:nvPr/>
      </p:nvGrpSpPr>
      <p:grpSpPr>
        <a:xfrm>
          <a:off x="0" y="0"/>
          <a:ext cx="0" cy="0"/>
          <a:chOff x="0" y="0"/>
          <a:chExt cx="0" cy="0"/>
        </a:xfrm>
      </p:grpSpPr>
      <p:sp>
        <p:nvSpPr>
          <p:cNvPr id="24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4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43"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44"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26"/>
          </p:nvPr>
        </p:nvSpPr>
        <p:spPr/>
        <p:txBody>
          <a:bodyPr/>
          <a:p>
            <a:fld id="{68CEC7D7-6150-4354-8776-8E28C7481DEA}" type="slidenum">
              <a:t>&lt;#&gt;</a:t>
            </a:fld>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Default 26">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50"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51"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27"/>
          </p:nvPr>
        </p:nvSpPr>
        <p:spPr/>
        <p:txBody>
          <a:bodyPr/>
          <a:p>
            <a:fld id="{FBEB0867-9CA7-4015-B343-47064D3A899D}"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2"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3"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Default 27">
    <p:spTree>
      <p:nvGrpSpPr>
        <p:cNvPr id="1" name=""/>
        <p:cNvGrpSpPr/>
        <p:nvPr/>
      </p:nvGrpSpPr>
      <p:grpSpPr>
        <a:xfrm>
          <a:off x="0" y="0"/>
          <a:ext cx="0" cy="0"/>
          <a:chOff x="0" y="0"/>
          <a:chExt cx="0" cy="0"/>
        </a:xfrm>
      </p:grpSpPr>
      <p:sp>
        <p:nvSpPr>
          <p:cNvPr id="25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59"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60"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61"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62"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6"/>
          <p:cNvSpPr>
            <a:spLocks noGrp="1"/>
          </p:cNvSpPr>
          <p:nvPr>
            <p:ph type="sldNum" idx="28"/>
          </p:nvPr>
        </p:nvSpPr>
        <p:spPr/>
        <p:txBody>
          <a:bodyPr/>
          <a:p>
            <a:fld id="{D33A4B20-FB44-4690-B99F-AD7D6D76C161}" type="slidenum">
              <a:t>&lt;#&gt;</a:t>
            </a:fld>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8">
    <p:spTree>
      <p:nvGrpSpPr>
        <p:cNvPr id="1" name=""/>
        <p:cNvGrpSpPr/>
        <p:nvPr/>
      </p:nvGrpSpPr>
      <p:grpSpPr>
        <a:xfrm>
          <a:off x="0" y="0"/>
          <a:ext cx="0" cy="0"/>
          <a:chOff x="0" y="0"/>
          <a:chExt cx="0" cy="0"/>
        </a:xfrm>
      </p:grpSpPr>
      <p:sp>
        <p:nvSpPr>
          <p:cNvPr id="2" name="PlaceHolder 1"/>
          <p:cNvSpPr>
            <a:spLocks noGrp="1"/>
          </p:cNvSpPr>
          <p:nvPr>
            <p:ph type="sldNum" idx="29"/>
          </p:nvPr>
        </p:nvSpPr>
        <p:spPr/>
        <p:txBody>
          <a:bodyPr/>
          <a:p>
            <a:fld id="{670047C9-DDA8-499A-8D0D-B3268F2BA344}" type="slidenum">
              <a:t>&lt;#&gt;</a:t>
            </a:fld>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9">
    <p:spTree>
      <p:nvGrpSpPr>
        <p:cNvPr id="1" name=""/>
        <p:cNvGrpSpPr/>
        <p:nvPr/>
      </p:nvGrpSpPr>
      <p:grpSpPr>
        <a:xfrm>
          <a:off x="0" y="0"/>
          <a:ext cx="0" cy="0"/>
          <a:chOff x="0" y="0"/>
          <a:chExt cx="0" cy="0"/>
        </a:xfrm>
      </p:grpSpPr>
      <p:sp>
        <p:nvSpPr>
          <p:cNvPr id="2" name="PlaceHolder 1"/>
          <p:cNvSpPr>
            <a:spLocks noGrp="1"/>
          </p:cNvSpPr>
          <p:nvPr>
            <p:ph type="sldNum" idx="30"/>
          </p:nvPr>
        </p:nvSpPr>
        <p:spPr/>
        <p:txBody>
          <a:bodyPr/>
          <a:p>
            <a:fld id="{2CD214CE-1B04-44F2-BAE2-A6706F3D36CA}" type="slidenum">
              <a:t>&lt;#&gt;</a:t>
            </a:fld>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0">
    <p:spTree>
      <p:nvGrpSpPr>
        <p:cNvPr id="1" name=""/>
        <p:cNvGrpSpPr/>
        <p:nvPr/>
      </p:nvGrpSpPr>
      <p:grpSpPr>
        <a:xfrm>
          <a:off x="0" y="0"/>
          <a:ext cx="0" cy="0"/>
          <a:chOff x="0" y="0"/>
          <a:chExt cx="0" cy="0"/>
        </a:xfrm>
      </p:grpSpPr>
      <p:sp>
        <p:nvSpPr>
          <p:cNvPr id="27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7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31"/>
          </p:nvPr>
        </p:nvSpPr>
        <p:spPr/>
        <p:txBody>
          <a:bodyPr/>
          <a:p>
            <a:fld id="{8CDB3720-B1BF-4272-9108-A9FE1C665875}" type="slidenum">
              <a:t>&lt;#&gt;</a:t>
            </a:fld>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1">
    <p:spTree>
      <p:nvGrpSpPr>
        <p:cNvPr id="1" name=""/>
        <p:cNvGrpSpPr/>
        <p:nvPr/>
      </p:nvGrpSpPr>
      <p:grpSpPr>
        <a:xfrm>
          <a:off x="0" y="0"/>
          <a:ext cx="0" cy="0"/>
          <a:chOff x="0" y="0"/>
          <a:chExt cx="0" cy="0"/>
        </a:xfrm>
      </p:grpSpPr>
      <p:sp>
        <p:nvSpPr>
          <p:cNvPr id="28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8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sldNum" idx="32"/>
          </p:nvPr>
        </p:nvSpPr>
        <p:spPr/>
        <p:txBody>
          <a:bodyPr/>
          <a:p>
            <a:fld id="{14E35C06-C592-4677-8695-BE99E8ABC472}" type="slidenum">
              <a:t>&lt;#&gt;</a:t>
            </a:fld>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32">
    <p:spTree>
      <p:nvGrpSpPr>
        <p:cNvPr id="1" name=""/>
        <p:cNvGrpSpPr/>
        <p:nvPr/>
      </p:nvGrpSpPr>
      <p:grpSpPr>
        <a:xfrm>
          <a:off x="0" y="0"/>
          <a:ext cx="0" cy="0"/>
          <a:chOff x="0" y="0"/>
          <a:chExt cx="0" cy="0"/>
        </a:xfrm>
      </p:grpSpPr>
      <p:sp>
        <p:nvSpPr>
          <p:cNvPr id="28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88"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89"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sldNum" idx="33"/>
          </p:nvPr>
        </p:nvSpPr>
        <p:spPr/>
        <p:txBody>
          <a:bodyPr/>
          <a:p>
            <a:fld id="{9683BA2B-94F2-4863-9FC9-09CF8DA826B4}" type="slidenum">
              <a:t>&lt;#&gt;</a:t>
            </a:fld>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33">
    <p:spTree>
      <p:nvGrpSpPr>
        <p:cNvPr id="1" name=""/>
        <p:cNvGrpSpPr/>
        <p:nvPr/>
      </p:nvGrpSpPr>
      <p:grpSpPr>
        <a:xfrm>
          <a:off x="0" y="0"/>
          <a:ext cx="0" cy="0"/>
          <a:chOff x="0" y="0"/>
          <a:chExt cx="0" cy="0"/>
        </a:xfrm>
      </p:grpSpPr>
      <p:sp>
        <p:nvSpPr>
          <p:cNvPr id="2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 name="PlaceHolder 2"/>
          <p:cNvSpPr>
            <a:spLocks noGrp="1"/>
          </p:cNvSpPr>
          <p:nvPr>
            <p:ph type="sldNum" idx="34"/>
          </p:nvPr>
        </p:nvSpPr>
        <p:spPr/>
        <p:txBody>
          <a:bodyPr/>
          <a:p>
            <a:fld id="{71ABDDF4-A80B-4415-A2B0-6420FFA9D621}" type="slidenum">
              <a:t>&lt;#&gt;</a:t>
            </a:fld>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Default 34">
    <p:spTree>
      <p:nvGrpSpPr>
        <p:cNvPr id="1" name=""/>
        <p:cNvGrpSpPr/>
        <p:nvPr/>
      </p:nvGrpSpPr>
      <p:grpSpPr>
        <a:xfrm>
          <a:off x="0" y="0"/>
          <a:ext cx="0" cy="0"/>
          <a:chOff x="0" y="0"/>
          <a:chExt cx="0" cy="0"/>
        </a:xfrm>
      </p:grpSpPr>
      <p:sp>
        <p:nvSpPr>
          <p:cNvPr id="2" name="PlaceHolder 1"/>
          <p:cNvSpPr>
            <a:spLocks noGrp="1"/>
          </p:cNvSpPr>
          <p:nvPr>
            <p:ph type="sldNum" idx="35"/>
          </p:nvPr>
        </p:nvSpPr>
        <p:spPr/>
        <p:txBody>
          <a:bodyPr/>
          <a:p>
            <a:fld id="{914590BE-6570-48EF-BD0F-E658F2529BDD}" type="slidenum">
              <a:t>&lt;#&gt;</a:t>
            </a:fld>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Default 35">
    <p:spTree>
      <p:nvGrpSpPr>
        <p:cNvPr id="1" name=""/>
        <p:cNvGrpSpPr/>
        <p:nvPr/>
      </p:nvGrpSpPr>
      <p:grpSpPr>
        <a:xfrm>
          <a:off x="0" y="0"/>
          <a:ext cx="0" cy="0"/>
          <a:chOff x="0" y="0"/>
          <a:chExt cx="0" cy="0"/>
        </a:xfrm>
      </p:grpSpPr>
      <p:sp>
        <p:nvSpPr>
          <p:cNvPr id="29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0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0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02"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sldNum" idx="36"/>
          </p:nvPr>
        </p:nvSpPr>
        <p:spPr/>
        <p:txBody>
          <a:bodyPr/>
          <a:p>
            <a:fld id="{14803AF8-FF08-4DE1-9A42-DC1D9E6FAC55}"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41"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3"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4"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6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3.jpe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3.jpe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3.jpeg"/><Relationship Id="rId3" Type="http://schemas.openxmlformats.org/officeDocument/2006/relationships/slideLayout" Target="../slideLayouts/slideLayout15.xml"/>
</Relationships>
</file>

<file path=ppt/slideMasters/_rels/slideMaster16.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image" Target="../media/image3.jpeg"/><Relationship Id="rId3" Type="http://schemas.openxmlformats.org/officeDocument/2006/relationships/slideLayout" Target="../slideLayouts/slideLayout16.xml"/>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image" Target="../media/image3.jpeg"/><Relationship Id="rId3" Type="http://schemas.openxmlformats.org/officeDocument/2006/relationships/slideLayout" Target="../slideLayouts/slideLayout17.xml"/>
</Relationships>
</file>

<file path=ppt/slideMasters/_rels/slideMaster18.xml.rels><?xml version="1.0" encoding="UTF-8"?>
<Relationships xmlns="http://schemas.openxmlformats.org/package/2006/relationships"><Relationship Id="rId1" Type="http://schemas.openxmlformats.org/officeDocument/2006/relationships/theme" Target="../theme/theme18.xml"/><Relationship Id="rId2" Type="http://schemas.openxmlformats.org/officeDocument/2006/relationships/image" Target="../media/image3.jpeg"/><Relationship Id="rId3" Type="http://schemas.openxmlformats.org/officeDocument/2006/relationships/slideLayout" Target="../slideLayouts/slideLayout18.xml"/>
</Relationships>
</file>

<file path=ppt/slideMasters/_rels/slideMaster19.xml.rels><?xml version="1.0" encoding="UTF-8"?>
<Relationships xmlns="http://schemas.openxmlformats.org/package/2006/relationships"><Relationship Id="rId1" Type="http://schemas.openxmlformats.org/officeDocument/2006/relationships/theme" Target="../theme/theme19.xml"/><Relationship Id="rId2" Type="http://schemas.openxmlformats.org/officeDocument/2006/relationships/image" Target="../media/image3.jpeg"/><Relationship Id="rId3" Type="http://schemas.openxmlformats.org/officeDocument/2006/relationships/slideLayout" Target="../slideLayouts/slideLayout19.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2.xml"/>
</Relationships>
</file>

<file path=ppt/slideMasters/_rels/slideMaster20.xml.rels><?xml version="1.0" encoding="UTF-8"?>
<Relationships xmlns="http://schemas.openxmlformats.org/package/2006/relationships"><Relationship Id="rId1" Type="http://schemas.openxmlformats.org/officeDocument/2006/relationships/theme" Target="../theme/theme20.xml"/><Relationship Id="rId2" Type="http://schemas.openxmlformats.org/officeDocument/2006/relationships/image" Target="../media/image3.jpeg"/><Relationship Id="rId3" Type="http://schemas.openxmlformats.org/officeDocument/2006/relationships/slideLayout" Target="../slideLayouts/slideLayout20.xml"/>
</Relationships>
</file>

<file path=ppt/slideMasters/_rels/slideMaster21.xml.rels><?xml version="1.0" encoding="UTF-8"?>
<Relationships xmlns="http://schemas.openxmlformats.org/package/2006/relationships"><Relationship Id="rId1" Type="http://schemas.openxmlformats.org/officeDocument/2006/relationships/theme" Target="../theme/theme21.xml"/><Relationship Id="rId2" Type="http://schemas.openxmlformats.org/officeDocument/2006/relationships/image" Target="../media/image3.jpeg"/><Relationship Id="rId3" Type="http://schemas.openxmlformats.org/officeDocument/2006/relationships/slideLayout" Target="../slideLayouts/slideLayout21.xml"/>
</Relationships>
</file>

<file path=ppt/slideMasters/_rels/slideMaster22.xml.rels><?xml version="1.0" encoding="UTF-8"?>
<Relationships xmlns="http://schemas.openxmlformats.org/package/2006/relationships"><Relationship Id="rId1" Type="http://schemas.openxmlformats.org/officeDocument/2006/relationships/theme" Target="../theme/theme22.xml"/><Relationship Id="rId2" Type="http://schemas.openxmlformats.org/officeDocument/2006/relationships/image" Target="../media/image3.jpeg"/><Relationship Id="rId3" Type="http://schemas.openxmlformats.org/officeDocument/2006/relationships/slideLayout" Target="../slideLayouts/slideLayout22.xml"/>
</Relationships>
</file>

<file path=ppt/slideMasters/_rels/slideMaster23.xml.rels><?xml version="1.0" encoding="UTF-8"?>
<Relationships xmlns="http://schemas.openxmlformats.org/package/2006/relationships"><Relationship Id="rId1" Type="http://schemas.openxmlformats.org/officeDocument/2006/relationships/theme" Target="../theme/theme23.xml"/><Relationship Id="rId2" Type="http://schemas.openxmlformats.org/officeDocument/2006/relationships/image" Target="../media/image3.jpeg"/><Relationship Id="rId3" Type="http://schemas.openxmlformats.org/officeDocument/2006/relationships/slideLayout" Target="../slideLayouts/slideLayout23.xml"/>
</Relationships>
</file>

<file path=ppt/slideMasters/_rels/slideMaster24.xml.rels><?xml version="1.0" encoding="UTF-8"?>
<Relationships xmlns="http://schemas.openxmlformats.org/package/2006/relationships"><Relationship Id="rId1" Type="http://schemas.openxmlformats.org/officeDocument/2006/relationships/theme" Target="../theme/theme24.xml"/><Relationship Id="rId2" Type="http://schemas.openxmlformats.org/officeDocument/2006/relationships/image" Target="../media/image3.jpeg"/><Relationship Id="rId3" Type="http://schemas.openxmlformats.org/officeDocument/2006/relationships/slideLayout" Target="../slideLayouts/slideLayout24.xml"/>
</Relationships>
</file>

<file path=ppt/slideMasters/_rels/slideMaster25.xml.rels><?xml version="1.0" encoding="UTF-8"?>
<Relationships xmlns="http://schemas.openxmlformats.org/package/2006/relationships"><Relationship Id="rId1" Type="http://schemas.openxmlformats.org/officeDocument/2006/relationships/theme" Target="../theme/theme25.xml"/><Relationship Id="rId2" Type="http://schemas.openxmlformats.org/officeDocument/2006/relationships/image" Target="../media/image4.jpeg"/><Relationship Id="rId3" Type="http://schemas.openxmlformats.org/officeDocument/2006/relationships/slideLayout" Target="../slideLayouts/slideLayout25.xml"/>
</Relationships>
</file>

<file path=ppt/slideMasters/_rels/slideMaster26.xml.rels><?xml version="1.0" encoding="UTF-8"?>
<Relationships xmlns="http://schemas.openxmlformats.org/package/2006/relationships"><Relationship Id="rId1" Type="http://schemas.openxmlformats.org/officeDocument/2006/relationships/theme" Target="../theme/theme26.xml"/><Relationship Id="rId2" Type="http://schemas.openxmlformats.org/officeDocument/2006/relationships/image" Target="../media/image4.jpeg"/><Relationship Id="rId3" Type="http://schemas.openxmlformats.org/officeDocument/2006/relationships/slideLayout" Target="../slideLayouts/slideLayout26.xml"/>
</Relationships>
</file>

<file path=ppt/slideMasters/_rels/slideMaster27.xml.rels><?xml version="1.0" encoding="UTF-8"?>
<Relationships xmlns="http://schemas.openxmlformats.org/package/2006/relationships"><Relationship Id="rId1" Type="http://schemas.openxmlformats.org/officeDocument/2006/relationships/theme" Target="../theme/theme27.xml"/><Relationship Id="rId2" Type="http://schemas.openxmlformats.org/officeDocument/2006/relationships/image" Target="../media/image4.jpeg"/><Relationship Id="rId3" Type="http://schemas.openxmlformats.org/officeDocument/2006/relationships/slideLayout" Target="../slideLayouts/slideLayout27.xml"/>
</Relationships>
</file>

<file path=ppt/slideMasters/_rels/slideMaster28.xml.rels><?xml version="1.0" encoding="UTF-8"?>
<Relationships xmlns="http://schemas.openxmlformats.org/package/2006/relationships"><Relationship Id="rId1" Type="http://schemas.openxmlformats.org/officeDocument/2006/relationships/theme" Target="../theme/theme28.xml"/><Relationship Id="rId2" Type="http://schemas.openxmlformats.org/officeDocument/2006/relationships/image" Target="../media/image4.jpeg"/><Relationship Id="rId3" Type="http://schemas.openxmlformats.org/officeDocument/2006/relationships/slideLayout" Target="../slideLayouts/slideLayout28.xml"/>
</Relationships>
</file>

<file path=ppt/slideMasters/_rels/slideMaster29.xml.rels><?xml version="1.0" encoding="UTF-8"?>
<Relationships xmlns="http://schemas.openxmlformats.org/package/2006/relationships"><Relationship Id="rId1" Type="http://schemas.openxmlformats.org/officeDocument/2006/relationships/theme" Target="../theme/theme29.xml"/><Relationship Id="rId2" Type="http://schemas.openxmlformats.org/officeDocument/2006/relationships/image" Target="../media/image4.jpeg"/><Relationship Id="rId3" Type="http://schemas.openxmlformats.org/officeDocument/2006/relationships/slideLayout" Target="../slideLayouts/slideLayout29.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3.xml"/>
</Relationships>
</file>

<file path=ppt/slideMasters/_rels/slideMaster30.xml.rels><?xml version="1.0" encoding="UTF-8"?>
<Relationships xmlns="http://schemas.openxmlformats.org/package/2006/relationships"><Relationship Id="rId1" Type="http://schemas.openxmlformats.org/officeDocument/2006/relationships/theme" Target="../theme/theme30.xml"/><Relationship Id="rId2" Type="http://schemas.openxmlformats.org/officeDocument/2006/relationships/image" Target="../media/image4.jpeg"/><Relationship Id="rId3" Type="http://schemas.openxmlformats.org/officeDocument/2006/relationships/slideLayout" Target="../slideLayouts/slideLayout30.xml"/>
</Relationships>
</file>

<file path=ppt/slideMasters/_rels/slideMaster31.xml.rels><?xml version="1.0" encoding="UTF-8"?>
<Relationships xmlns="http://schemas.openxmlformats.org/package/2006/relationships"><Relationship Id="rId1" Type="http://schemas.openxmlformats.org/officeDocument/2006/relationships/theme" Target="../theme/theme31.xml"/><Relationship Id="rId2" Type="http://schemas.openxmlformats.org/officeDocument/2006/relationships/image" Target="../media/image4.jpeg"/><Relationship Id="rId3" Type="http://schemas.openxmlformats.org/officeDocument/2006/relationships/slideLayout" Target="../slideLayouts/slideLayout31.xml"/>
</Relationships>
</file>

<file path=ppt/slideMasters/_rels/slideMaster32.xml.rels><?xml version="1.0" encoding="UTF-8"?>
<Relationships xmlns="http://schemas.openxmlformats.org/package/2006/relationships"><Relationship Id="rId1" Type="http://schemas.openxmlformats.org/officeDocument/2006/relationships/theme" Target="../theme/theme32.xml"/><Relationship Id="rId2" Type="http://schemas.openxmlformats.org/officeDocument/2006/relationships/image" Target="../media/image4.jpeg"/><Relationship Id="rId3" Type="http://schemas.openxmlformats.org/officeDocument/2006/relationships/slideLayout" Target="../slideLayouts/slideLayout32.xml"/>
</Relationships>
</file>

<file path=ppt/slideMasters/_rels/slideMaster33.xml.rels><?xml version="1.0" encoding="UTF-8"?>
<Relationships xmlns="http://schemas.openxmlformats.org/package/2006/relationships"><Relationship Id="rId1" Type="http://schemas.openxmlformats.org/officeDocument/2006/relationships/theme" Target="../theme/theme33.xml"/><Relationship Id="rId2" Type="http://schemas.openxmlformats.org/officeDocument/2006/relationships/image" Target="../media/image4.jpeg"/><Relationship Id="rId3" Type="http://schemas.openxmlformats.org/officeDocument/2006/relationships/slideLayout" Target="../slideLayouts/slideLayout33.xml"/>
</Relationships>
</file>

<file path=ppt/slideMasters/_rels/slideMaster34.xml.rels><?xml version="1.0" encoding="UTF-8"?>
<Relationships xmlns="http://schemas.openxmlformats.org/package/2006/relationships"><Relationship Id="rId1" Type="http://schemas.openxmlformats.org/officeDocument/2006/relationships/theme" Target="../theme/theme34.xml"/><Relationship Id="rId2" Type="http://schemas.openxmlformats.org/officeDocument/2006/relationships/image" Target="../media/image4.jpeg"/><Relationship Id="rId3" Type="http://schemas.openxmlformats.org/officeDocument/2006/relationships/slideLayout" Target="../slideLayouts/slideLayout34.xml"/>
</Relationships>
</file>

<file path=ppt/slideMasters/_rels/slideMaster35.xml.rels><?xml version="1.0" encoding="UTF-8"?>
<Relationships xmlns="http://schemas.openxmlformats.org/package/2006/relationships"><Relationship Id="rId1" Type="http://schemas.openxmlformats.org/officeDocument/2006/relationships/theme" Target="../theme/theme35.xml"/><Relationship Id="rId2" Type="http://schemas.openxmlformats.org/officeDocument/2006/relationships/image" Target="../media/image4.jpeg"/><Relationship Id="rId3" Type="http://schemas.openxmlformats.org/officeDocument/2006/relationships/slideLayout" Target="../slideLayouts/slideLayout35.xml"/>
</Relationships>
</file>

<file path=ppt/slideMasters/_rels/slideMaster36.xml.rels><?xml version="1.0" encoding="UTF-8"?>
<Relationships xmlns="http://schemas.openxmlformats.org/package/2006/relationships"><Relationship Id="rId1" Type="http://schemas.openxmlformats.org/officeDocument/2006/relationships/theme" Target="../theme/theme36.xml"/><Relationship Id="rId2" Type="http://schemas.openxmlformats.org/officeDocument/2006/relationships/image" Target="../media/image4.jpeg"/><Relationship Id="rId3" Type="http://schemas.openxmlformats.org/officeDocument/2006/relationships/slideLayout" Target="../slideLayouts/slideLayout36.xml"/>
</Relationships>
</file>

<file path=ppt/slideMasters/_rels/slideMaster37.xml.rels><?xml version="1.0" encoding="UTF-8"?>
<Relationships xmlns="http://schemas.openxmlformats.org/package/2006/relationships"><Relationship Id="rId1" Type="http://schemas.openxmlformats.org/officeDocument/2006/relationships/theme" Target="../theme/theme37.xml"/><Relationship Id="rId2" Type="http://schemas.openxmlformats.org/officeDocument/2006/relationships/image" Target="../media/image4.jpeg"/><Relationship Id="rId3" Type="http://schemas.openxmlformats.org/officeDocument/2006/relationships/slideLayout" Target="../slideLayouts/slideLayout37.xml"/>
</Relationships>
</file>

<file path=ppt/slideMasters/_rels/slideMaster38.xml.rels><?xml version="1.0" encoding="UTF-8"?>
<Relationships xmlns="http://schemas.openxmlformats.org/package/2006/relationships"><Relationship Id="rId1" Type="http://schemas.openxmlformats.org/officeDocument/2006/relationships/theme" Target="../theme/theme38.xml"/><Relationship Id="rId2" Type="http://schemas.openxmlformats.org/officeDocument/2006/relationships/image" Target="../media/image4.jpeg"/><Relationship Id="rId3" Type="http://schemas.openxmlformats.org/officeDocument/2006/relationships/slideLayout" Target="../slideLayouts/slideLayout38.xml"/>
</Relationships>
</file>

<file path=ppt/slideMasters/_rels/slideMaster39.xml.rels><?xml version="1.0" encoding="UTF-8"?>
<Relationships xmlns="http://schemas.openxmlformats.org/package/2006/relationships"><Relationship Id="rId1" Type="http://schemas.openxmlformats.org/officeDocument/2006/relationships/theme" Target="../theme/theme39.xml"/><Relationship Id="rId2" Type="http://schemas.openxmlformats.org/officeDocument/2006/relationships/image" Target="../media/image4.jpeg"/><Relationship Id="rId3" Type="http://schemas.openxmlformats.org/officeDocument/2006/relationships/slideLayout" Target="../slideLayouts/slideLayout39.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4.xml"/>
</Relationships>
</file>

<file path=ppt/slideMasters/_rels/slideMaster40.xml.rels><?xml version="1.0" encoding="UTF-8"?>
<Relationships xmlns="http://schemas.openxmlformats.org/package/2006/relationships"><Relationship Id="rId1" Type="http://schemas.openxmlformats.org/officeDocument/2006/relationships/theme" Target="../theme/theme40.xml"/><Relationship Id="rId2" Type="http://schemas.openxmlformats.org/officeDocument/2006/relationships/image" Target="../media/image4.jpeg"/><Relationship Id="rId3" Type="http://schemas.openxmlformats.org/officeDocument/2006/relationships/slideLayout" Target="../slideLayouts/slideLayout40.xml"/>
</Relationships>
</file>

<file path=ppt/slideMasters/_rels/slideMaster41.xml.rels><?xml version="1.0" encoding="UTF-8"?>
<Relationships xmlns="http://schemas.openxmlformats.org/package/2006/relationships"><Relationship Id="rId1" Type="http://schemas.openxmlformats.org/officeDocument/2006/relationships/theme" Target="../theme/theme41.xml"/><Relationship Id="rId2" Type="http://schemas.openxmlformats.org/officeDocument/2006/relationships/image" Target="../media/image4.jpeg"/><Relationship Id="rId3" Type="http://schemas.openxmlformats.org/officeDocument/2006/relationships/slideLayout" Target="../slideLayouts/slideLayout41.xml"/>
</Relationships>
</file>

<file path=ppt/slideMasters/_rels/slideMaster42.xml.rels><?xml version="1.0" encoding="UTF-8"?>
<Relationships xmlns="http://schemas.openxmlformats.org/package/2006/relationships"><Relationship Id="rId1" Type="http://schemas.openxmlformats.org/officeDocument/2006/relationships/theme" Target="../theme/theme42.xml"/><Relationship Id="rId2" Type="http://schemas.openxmlformats.org/officeDocument/2006/relationships/image" Target="../media/image4.jpeg"/><Relationship Id="rId3" Type="http://schemas.openxmlformats.org/officeDocument/2006/relationships/slideLayout" Target="../slideLayouts/slideLayout42.xml"/>
</Relationships>
</file>

<file path=ppt/slideMasters/_rels/slideMaster43.xml.rels><?xml version="1.0" encoding="UTF-8"?>
<Relationships xmlns="http://schemas.openxmlformats.org/package/2006/relationships"><Relationship Id="rId1" Type="http://schemas.openxmlformats.org/officeDocument/2006/relationships/theme" Target="../theme/theme43.xml"/><Relationship Id="rId2" Type="http://schemas.openxmlformats.org/officeDocument/2006/relationships/image" Target="../media/image4.jpeg"/><Relationship Id="rId3" Type="http://schemas.openxmlformats.org/officeDocument/2006/relationships/slideLayout" Target="../slideLayouts/slideLayout43.xml"/>
</Relationships>
</file>

<file path=ppt/slideMasters/_rels/slideMaster44.xml.rels><?xml version="1.0" encoding="UTF-8"?>
<Relationships xmlns="http://schemas.openxmlformats.org/package/2006/relationships"><Relationship Id="rId1" Type="http://schemas.openxmlformats.org/officeDocument/2006/relationships/theme" Target="../theme/theme44.xml"/><Relationship Id="rId2" Type="http://schemas.openxmlformats.org/officeDocument/2006/relationships/image" Target="../media/image4.jpeg"/><Relationship Id="rId3" Type="http://schemas.openxmlformats.org/officeDocument/2006/relationships/slideLayout" Target="../slideLayouts/slideLayout44.xml"/>
</Relationships>
</file>

<file path=ppt/slideMasters/_rels/slideMaster45.xml.rels><?xml version="1.0" encoding="UTF-8"?>
<Relationships xmlns="http://schemas.openxmlformats.org/package/2006/relationships"><Relationship Id="rId1" Type="http://schemas.openxmlformats.org/officeDocument/2006/relationships/theme" Target="../theme/theme45.xml"/><Relationship Id="rId2" Type="http://schemas.openxmlformats.org/officeDocument/2006/relationships/image" Target="../media/image4.jpeg"/><Relationship Id="rId3" Type="http://schemas.openxmlformats.org/officeDocument/2006/relationships/slideLayout" Target="../slideLayouts/slideLayout45.xml"/>
</Relationships>
</file>

<file path=ppt/slideMasters/_rels/slideMaster46.xml.rels><?xml version="1.0" encoding="UTF-8"?>
<Relationships xmlns="http://schemas.openxmlformats.org/package/2006/relationships"><Relationship Id="rId1" Type="http://schemas.openxmlformats.org/officeDocument/2006/relationships/theme" Target="../theme/theme46.xml"/><Relationship Id="rId2" Type="http://schemas.openxmlformats.org/officeDocument/2006/relationships/image" Target="../media/image4.jpeg"/><Relationship Id="rId3" Type="http://schemas.openxmlformats.org/officeDocument/2006/relationships/slideLayout" Target="../slideLayouts/slideLayout46.xml"/>
</Relationships>
</file>

<file path=ppt/slideMasters/_rels/slideMaster47.xml.rels><?xml version="1.0" encoding="UTF-8"?>
<Relationships xmlns="http://schemas.openxmlformats.org/package/2006/relationships"><Relationship Id="rId1" Type="http://schemas.openxmlformats.org/officeDocument/2006/relationships/theme" Target="../theme/theme47.xml"/><Relationship Id="rId2" Type="http://schemas.openxmlformats.org/officeDocument/2006/relationships/image" Target="../media/image4.jpeg"/><Relationship Id="rId3" Type="http://schemas.openxmlformats.org/officeDocument/2006/relationships/slideLayout" Target="../slideLayouts/slideLayout47.xml"/>
</Relationships>
</file>

<file path=ppt/slideMasters/_rels/slideMaster48.xml.rels><?xml version="1.0" encoding="UTF-8"?>
<Relationships xmlns="http://schemas.openxmlformats.org/package/2006/relationships"><Relationship Id="rId1" Type="http://schemas.openxmlformats.org/officeDocument/2006/relationships/theme" Target="../theme/theme48.xml"/><Relationship Id="rId2" Type="http://schemas.openxmlformats.org/officeDocument/2006/relationships/image" Target="../media/image4.jpeg"/><Relationship Id="rId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0" name="Picture 5" descr=""/>
          <p:cNvPicPr/>
          <p:nvPr/>
        </p:nvPicPr>
        <p:blipFill>
          <a:blip r:embed="rId3"/>
          <a:stretch/>
        </p:blipFill>
        <p:spPr>
          <a:xfrm>
            <a:off x="5436720" y="5761080"/>
            <a:ext cx="3237120" cy="417600"/>
          </a:xfrm>
          <a:prstGeom prst="rect">
            <a:avLst/>
          </a:prstGeom>
          <a:ln w="0">
            <a:noFill/>
          </a:ln>
        </p:spPr>
      </p:pic>
      <p:sp>
        <p:nvSpPr>
          <p:cNvPr id="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4"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4"/>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65" name="Picture 5" descr=""/>
          <p:cNvPicPr/>
          <p:nvPr/>
        </p:nvPicPr>
        <p:blipFill>
          <a:blip r:embed="rId3"/>
          <a:stretch/>
        </p:blipFill>
        <p:spPr>
          <a:xfrm>
            <a:off x="5436720" y="5761080"/>
            <a:ext cx="3237120" cy="417600"/>
          </a:xfrm>
          <a:prstGeom prst="rect">
            <a:avLst/>
          </a:prstGeom>
          <a:ln w="0">
            <a:noFill/>
          </a:ln>
        </p:spPr>
      </p:pic>
      <p:sp>
        <p:nvSpPr>
          <p:cNvPr id="6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67"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68"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7" r:id="rId4"/>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72" name="Picture 5" descr=""/>
          <p:cNvPicPr/>
          <p:nvPr/>
        </p:nvPicPr>
        <p:blipFill>
          <a:blip r:embed="rId3"/>
          <a:stretch/>
        </p:blipFill>
        <p:spPr>
          <a:xfrm>
            <a:off x="5436720" y="5761080"/>
            <a:ext cx="3237120" cy="417600"/>
          </a:xfrm>
          <a:prstGeom prst="rect">
            <a:avLst/>
          </a:prstGeom>
          <a:ln w="0">
            <a:noFill/>
          </a:ln>
        </p:spPr>
      </p:pic>
      <p:sp>
        <p:nvSpPr>
          <p:cNvPr id="7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9" r:id="rId4"/>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75" name="Picture 5" descr=""/>
          <p:cNvPicPr/>
          <p:nvPr/>
        </p:nvPicPr>
        <p:blipFill>
          <a:blip r:embed="rId3"/>
          <a:stretch/>
        </p:blipFill>
        <p:spPr>
          <a:xfrm>
            <a:off x="5436720" y="5761080"/>
            <a:ext cx="3237120" cy="41760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71" r:id="rId4"/>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77"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78"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79" name="PlaceHolder 4"/>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0" name="PlaceHolder 5"/>
          <p:cNvSpPr>
            <a:spLocks noGrp="1"/>
          </p:cNvSpPr>
          <p:nvPr>
            <p:ph type="sldNum" idx="1"/>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711C45CA-3DE1-4ABF-8194-8379AE35ACE0}"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86"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7"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8" name="PlaceHolder 4"/>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9" name="PlaceHolder 5"/>
          <p:cNvSpPr>
            <a:spLocks noGrp="1"/>
          </p:cNvSpPr>
          <p:nvPr>
            <p:ph type="sldNum" idx="2"/>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0D558215-3511-4884-A46E-16DB873D289A}"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95" name="PlaceHolder 2"/>
          <p:cNvSpPr>
            <a:spLocks noGrp="1"/>
          </p:cNvSpPr>
          <p:nvPr>
            <p:ph type="body"/>
          </p:nvPr>
        </p:nvSpPr>
        <p:spPr>
          <a:xfrm>
            <a:off x="457200" y="160452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96" name="PlaceHolder 3"/>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97" name="PlaceHolder 4"/>
          <p:cNvSpPr>
            <a:spLocks noGrp="1"/>
          </p:cNvSpPr>
          <p:nvPr>
            <p:ph type="sldNum" idx="3"/>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ADB80BCA-A78B-44B3-B028-DBAF36EF23AE}"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7" r:id="rId3"/>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02"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03"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04"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05" name="PlaceHolder 5"/>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06" name="PlaceHolder 6"/>
          <p:cNvSpPr>
            <a:spLocks noGrp="1"/>
          </p:cNvSpPr>
          <p:nvPr>
            <p:ph type="sldNum" idx="4"/>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6C1C6ACE-06B9-4395-9A7F-3BB81664FB77}"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9" r:id="rId3"/>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13" name="PlaceHolder 2"/>
          <p:cNvSpPr>
            <a:spLocks noGrp="1"/>
          </p:cNvSpPr>
          <p:nvPr>
            <p:ph type="body"/>
          </p:nvPr>
        </p:nvSpPr>
        <p:spPr>
          <a:xfrm>
            <a:off x="45720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4" name="PlaceHolder 3"/>
          <p:cNvSpPr>
            <a:spLocks noGrp="1"/>
          </p:cNvSpPr>
          <p:nvPr>
            <p:ph type="body"/>
          </p:nvPr>
        </p:nvSpPr>
        <p:spPr>
          <a:xfrm>
            <a:off x="323964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5" name="PlaceHolder 4"/>
          <p:cNvSpPr>
            <a:spLocks noGrp="1"/>
          </p:cNvSpPr>
          <p:nvPr>
            <p:ph type="body"/>
          </p:nvPr>
        </p:nvSpPr>
        <p:spPr>
          <a:xfrm>
            <a:off x="602208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6" name="PlaceHolder 5"/>
          <p:cNvSpPr>
            <a:spLocks noGrp="1"/>
          </p:cNvSpPr>
          <p:nvPr>
            <p:ph type="body"/>
          </p:nvPr>
        </p:nvSpPr>
        <p:spPr>
          <a:xfrm>
            <a:off x="45720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7" name="PlaceHolder 6"/>
          <p:cNvSpPr>
            <a:spLocks noGrp="1"/>
          </p:cNvSpPr>
          <p:nvPr>
            <p:ph type="body"/>
          </p:nvPr>
        </p:nvSpPr>
        <p:spPr>
          <a:xfrm>
            <a:off x="323964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8" name="PlaceHolder 7"/>
          <p:cNvSpPr>
            <a:spLocks noGrp="1"/>
          </p:cNvSpPr>
          <p:nvPr>
            <p:ph type="body"/>
          </p:nvPr>
        </p:nvSpPr>
        <p:spPr>
          <a:xfrm>
            <a:off x="602208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19" name="PlaceHolder 8"/>
          <p:cNvSpPr>
            <a:spLocks noGrp="1"/>
          </p:cNvSpPr>
          <p:nvPr>
            <p:ph type="sldNum" idx="5"/>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F90768F9-3339-4806-AF54-6B9983557F67}"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1" r:id="rId3"/>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0" name="PlaceHolder 1"/>
          <p:cNvSpPr>
            <a:spLocks noGrp="1"/>
          </p:cNvSpPr>
          <p:nvPr>
            <p:ph type="sldNum" idx="6"/>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E7B82557-B34A-4606-B819-134F02ED2D6E}"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
        <p:nvSpPr>
          <p:cNvPr id="121"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pc="-1" strike="noStrike">
                <a:solidFill>
                  <a:srgbClr val="000000"/>
                </a:solidFill>
                <a:latin typeface="Arial"/>
              </a:rPr>
              <a:t>Click to edit the title text format</a:t>
            </a:r>
            <a:endParaRPr b="0" lang="en-US" sz="4400" spc="-1" strike="noStrike">
              <a:solidFill>
                <a:srgbClr val="000000"/>
              </a:solidFill>
              <a:latin typeface="Arial"/>
            </a:endParaRPr>
          </a:p>
        </p:txBody>
      </p:sp>
      <p:sp>
        <p:nvSpPr>
          <p:cNvPr id="122"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3" r:id="rId3"/>
  </p:sldLayoutIdLst>
</p:sldMaster>
</file>

<file path=ppt/slideMasters/slideMaster1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24" name="PlaceHolder 2"/>
          <p:cNvSpPr>
            <a:spLocks noGrp="1"/>
          </p:cNvSpPr>
          <p:nvPr>
            <p:ph type="sldNum" idx="7"/>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0F31B67E-FFB0-4C72-9957-C09D591E37A2}"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5"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9" name="Picture 5" descr=""/>
          <p:cNvPicPr/>
          <p:nvPr/>
        </p:nvPicPr>
        <p:blipFill>
          <a:blip r:embed="rId3"/>
          <a:stretch/>
        </p:blipFill>
        <p:spPr>
          <a:xfrm>
            <a:off x="5436720" y="5761080"/>
            <a:ext cx="3237120" cy="417600"/>
          </a:xfrm>
          <a:prstGeom prst="rect">
            <a:avLst/>
          </a:prstGeom>
          <a:ln w="0">
            <a:noFill/>
          </a:ln>
        </p:spPr>
      </p:pic>
      <p:sp>
        <p:nvSpPr>
          <p:cNvPr id="1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1"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2"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3" name="PlaceHolder 4"/>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4"/>
  </p:sldLayoutIdLst>
</p:sldMaster>
</file>

<file path=ppt/slideMasters/slideMaster2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2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29" name="PlaceHolder 3"/>
          <p:cNvSpPr>
            <a:spLocks noGrp="1"/>
          </p:cNvSpPr>
          <p:nvPr>
            <p:ph type="sldNum" idx="8"/>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81168DD4-C3CE-43DA-914A-9B2944811572}"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7" r:id="rId3"/>
  </p:sldLayoutIdLst>
</p:sldMaster>
</file>

<file path=ppt/slideMasters/slideMaster2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33"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34"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35" name="PlaceHolder 4"/>
          <p:cNvSpPr>
            <a:spLocks noGrp="1"/>
          </p:cNvSpPr>
          <p:nvPr>
            <p:ph type="sldNum" idx="9"/>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548B087B-BA33-4CBC-832D-90DC8CAADEA3}"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9" r:id="rId3"/>
  </p:sldLayoutIdLst>
</p:sldMaster>
</file>

<file path=ppt/slideMasters/slideMaster2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40" name="PlaceHolder 2"/>
          <p:cNvSpPr>
            <a:spLocks noGrp="1"/>
          </p:cNvSpPr>
          <p:nvPr>
            <p:ph type="sldNum" idx="10"/>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9C90A181-A1DE-4FE1-AA7E-B821F410C326}"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1" r:id="rId3"/>
  </p:sldLayoutIdLst>
</p:sldMaster>
</file>

<file path=ppt/slideMasters/slideMaster2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42" name="PlaceHolder 1"/>
          <p:cNvSpPr>
            <a:spLocks noGrp="1"/>
          </p:cNvSpPr>
          <p:nvPr>
            <p:ph type="sldNum" idx="11"/>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297D7C48-58FD-4EB9-84B9-0ADB644FB8CF}"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3" r:id="rId3"/>
  </p:sldLayoutIdLst>
</p:sldMaster>
</file>

<file path=ppt/slideMasters/slideMaster2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44"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45"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46"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47" name="PlaceHolder 5"/>
          <p:cNvSpPr>
            <a:spLocks noGrp="1"/>
          </p:cNvSpPr>
          <p:nvPr>
            <p:ph type="sldNum" idx="12"/>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DF29A811-9A7E-4C01-8A28-012FB330DC5F}"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5" r:id="rId3"/>
  </p:sldLayoutIdLst>
</p:sldMaster>
</file>

<file path=ppt/slideMasters/slideMaster2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53"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54"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55" name="PlaceHolder 4"/>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56" name="PlaceHolder 5"/>
          <p:cNvSpPr>
            <a:spLocks noGrp="1"/>
          </p:cNvSpPr>
          <p:nvPr>
            <p:ph type="sldNum" idx="13"/>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136749FD-C867-4646-8432-AFD725A09F85}"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7" r:id="rId3"/>
  </p:sldLayoutIdLst>
</p:sldMaster>
</file>

<file path=ppt/slideMasters/slideMaster2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62"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63"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64" name="PlaceHolder 4"/>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65" name="PlaceHolder 5"/>
          <p:cNvSpPr>
            <a:spLocks noGrp="1"/>
          </p:cNvSpPr>
          <p:nvPr>
            <p:ph type="sldNum" idx="14"/>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8021C319-5E3B-4CC0-84B9-170348C001BB}"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9" r:id="rId3"/>
  </p:sldLayoutIdLst>
</p:sldMaster>
</file>

<file path=ppt/slideMasters/slideMaster2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71" name="PlaceHolder 2"/>
          <p:cNvSpPr>
            <a:spLocks noGrp="1"/>
          </p:cNvSpPr>
          <p:nvPr>
            <p:ph type="body"/>
          </p:nvPr>
        </p:nvSpPr>
        <p:spPr>
          <a:xfrm>
            <a:off x="457200" y="160452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72" name="PlaceHolder 3"/>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73" name="PlaceHolder 4"/>
          <p:cNvSpPr>
            <a:spLocks noGrp="1"/>
          </p:cNvSpPr>
          <p:nvPr>
            <p:ph type="sldNum" idx="15"/>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44544BEF-5988-4C37-A37B-A41598B1310D}"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1" r:id="rId3"/>
  </p:sldLayoutIdLst>
</p:sldMaster>
</file>

<file path=ppt/slideMasters/slideMaster2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78"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79"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80"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81" name="PlaceHolder 5"/>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82" name="PlaceHolder 6"/>
          <p:cNvSpPr>
            <a:spLocks noGrp="1"/>
          </p:cNvSpPr>
          <p:nvPr>
            <p:ph type="sldNum" idx="16"/>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07EFE15B-370E-4596-A876-819EB801DE93}"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3" r:id="rId3"/>
  </p:sldLayoutIdLst>
</p:sldMaster>
</file>

<file path=ppt/slideMasters/slideMaster2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89" name="PlaceHolder 2"/>
          <p:cNvSpPr>
            <a:spLocks noGrp="1"/>
          </p:cNvSpPr>
          <p:nvPr>
            <p:ph type="body"/>
          </p:nvPr>
        </p:nvSpPr>
        <p:spPr>
          <a:xfrm>
            <a:off x="45720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0" name="PlaceHolder 3"/>
          <p:cNvSpPr>
            <a:spLocks noGrp="1"/>
          </p:cNvSpPr>
          <p:nvPr>
            <p:ph type="body"/>
          </p:nvPr>
        </p:nvSpPr>
        <p:spPr>
          <a:xfrm>
            <a:off x="323964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1" name="PlaceHolder 4"/>
          <p:cNvSpPr>
            <a:spLocks noGrp="1"/>
          </p:cNvSpPr>
          <p:nvPr>
            <p:ph type="body"/>
          </p:nvPr>
        </p:nvSpPr>
        <p:spPr>
          <a:xfrm>
            <a:off x="602208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2" name="PlaceHolder 5"/>
          <p:cNvSpPr>
            <a:spLocks noGrp="1"/>
          </p:cNvSpPr>
          <p:nvPr>
            <p:ph type="body"/>
          </p:nvPr>
        </p:nvSpPr>
        <p:spPr>
          <a:xfrm>
            <a:off x="45720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3" name="PlaceHolder 6"/>
          <p:cNvSpPr>
            <a:spLocks noGrp="1"/>
          </p:cNvSpPr>
          <p:nvPr>
            <p:ph type="body"/>
          </p:nvPr>
        </p:nvSpPr>
        <p:spPr>
          <a:xfrm>
            <a:off x="323964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4" name="PlaceHolder 7"/>
          <p:cNvSpPr>
            <a:spLocks noGrp="1"/>
          </p:cNvSpPr>
          <p:nvPr>
            <p:ph type="body"/>
          </p:nvPr>
        </p:nvSpPr>
        <p:spPr>
          <a:xfrm>
            <a:off x="602208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95" name="PlaceHolder 8"/>
          <p:cNvSpPr>
            <a:spLocks noGrp="1"/>
          </p:cNvSpPr>
          <p:nvPr>
            <p:ph type="sldNum" idx="17"/>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F01955B7-9BF1-46A0-8C04-99EFBCD6EA1B}"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5"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18" name="Picture 5" descr=""/>
          <p:cNvPicPr/>
          <p:nvPr/>
        </p:nvPicPr>
        <p:blipFill>
          <a:blip r:embed="rId3"/>
          <a:stretch/>
        </p:blipFill>
        <p:spPr>
          <a:xfrm>
            <a:off x="5436720" y="5761080"/>
            <a:ext cx="3237120" cy="417600"/>
          </a:xfrm>
          <a:prstGeom prst="rect">
            <a:avLst/>
          </a:prstGeom>
          <a:ln w="0">
            <a:noFill/>
          </a:ln>
        </p:spPr>
      </p:pic>
      <p:sp>
        <p:nvSpPr>
          <p:cNvPr id="19"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0"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1"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 name="PlaceHolder 4"/>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4"/>
  </p:sldLayoutIdLst>
</p:sldMaster>
</file>

<file path=ppt/slideMasters/slideMaster3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96" name="PlaceHolder 1"/>
          <p:cNvSpPr>
            <a:spLocks noGrp="1"/>
          </p:cNvSpPr>
          <p:nvPr>
            <p:ph type="sldNum" idx="18"/>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F65364D1-1C73-46B6-92EC-1D3ED82D270D}"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7" r:id="rId3"/>
  </p:sldLayoutIdLst>
</p:sldMaster>
</file>

<file path=ppt/slideMasters/slideMaster3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98" name="PlaceHolder 2"/>
          <p:cNvSpPr>
            <a:spLocks noGrp="1"/>
          </p:cNvSpPr>
          <p:nvPr>
            <p:ph type="sldNum" idx="19"/>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57E3DF8A-321D-4474-965E-308820ECB06A}"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9" r:id="rId3"/>
  </p:sldLayoutIdLst>
</p:sldMaster>
</file>

<file path=ppt/slideMasters/slideMaster3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0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03" name="PlaceHolder 3"/>
          <p:cNvSpPr>
            <a:spLocks noGrp="1"/>
          </p:cNvSpPr>
          <p:nvPr>
            <p:ph type="sldNum" idx="20"/>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9E58EC80-BA68-44F8-A819-EF7DC4C60EE7}"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11" r:id="rId3"/>
  </p:sldLayoutIdLst>
</p:sldMaster>
</file>

<file path=ppt/slideMasters/slideMaster3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07"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08"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09" name="PlaceHolder 4"/>
          <p:cNvSpPr>
            <a:spLocks noGrp="1"/>
          </p:cNvSpPr>
          <p:nvPr>
            <p:ph type="sldNum" idx="21"/>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A55FCC66-E15D-42DA-B386-52F484B2F2D0}"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13" r:id="rId3"/>
  </p:sldLayoutIdLst>
</p:sldMaster>
</file>

<file path=ppt/slideMasters/slideMaster3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1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14" name="PlaceHolder 2"/>
          <p:cNvSpPr>
            <a:spLocks noGrp="1"/>
          </p:cNvSpPr>
          <p:nvPr>
            <p:ph type="sldNum" idx="22"/>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64C50F4F-8D39-4985-BB73-2BBA2479B5E9}"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
        <p:nvSpPr>
          <p:cNvPr id="21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15" r:id="rId3"/>
  </p:sldLayoutIdLst>
</p:sldMaster>
</file>

<file path=ppt/slideMasters/slideMaster3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17" name="PlaceHolder 1"/>
          <p:cNvSpPr>
            <a:spLocks noGrp="1"/>
          </p:cNvSpPr>
          <p:nvPr>
            <p:ph type="sldNum" idx="23"/>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3E004031-F043-4DDA-BA72-73F5646FEE7E}"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17" r:id="rId3"/>
  </p:sldLayoutIdLst>
</p:sldMaster>
</file>

<file path=ppt/slideMasters/slideMaster3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19"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0"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1"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2" name="PlaceHolder 5"/>
          <p:cNvSpPr>
            <a:spLocks noGrp="1"/>
          </p:cNvSpPr>
          <p:nvPr>
            <p:ph type="sldNum" idx="24"/>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812229F1-D000-4395-860C-F0B72FA5EA15}"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19" r:id="rId3"/>
  </p:sldLayoutIdLst>
</p:sldMaster>
</file>

<file path=ppt/slideMasters/slideMaster3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27"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28"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9"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30" name="PlaceHolder 4"/>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31" name="PlaceHolder 5"/>
          <p:cNvSpPr>
            <a:spLocks noGrp="1"/>
          </p:cNvSpPr>
          <p:nvPr>
            <p:ph type="sldNum" idx="25"/>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D9F1EFDC-3641-4670-BAAC-78455CCB8563}"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21" r:id="rId3"/>
  </p:sldLayoutIdLst>
</p:sldMaster>
</file>

<file path=ppt/slideMasters/slideMaster3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37"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38"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39" name="PlaceHolder 4"/>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40" name="PlaceHolder 5"/>
          <p:cNvSpPr>
            <a:spLocks noGrp="1"/>
          </p:cNvSpPr>
          <p:nvPr>
            <p:ph type="sldNum" idx="26"/>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AC119ACB-0E24-491F-A9CB-2320C652AF1F}"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23" r:id="rId3"/>
  </p:sldLayoutIdLst>
</p:sldMaster>
</file>

<file path=ppt/slideMasters/slideMaster3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5"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46" name="PlaceHolder 2"/>
          <p:cNvSpPr>
            <a:spLocks noGrp="1"/>
          </p:cNvSpPr>
          <p:nvPr>
            <p:ph type="body"/>
          </p:nvPr>
        </p:nvSpPr>
        <p:spPr>
          <a:xfrm>
            <a:off x="457200" y="160452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47" name="PlaceHolder 3"/>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48" name="PlaceHolder 4"/>
          <p:cNvSpPr>
            <a:spLocks noGrp="1"/>
          </p:cNvSpPr>
          <p:nvPr>
            <p:ph type="sldNum" idx="27"/>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B517F0C9-D2D9-4470-BB8F-3D13FE2B9E94}"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25"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27" name="Picture 5" descr=""/>
          <p:cNvPicPr/>
          <p:nvPr/>
        </p:nvPicPr>
        <p:blipFill>
          <a:blip r:embed="rId3"/>
          <a:stretch/>
        </p:blipFill>
        <p:spPr>
          <a:xfrm>
            <a:off x="5436720" y="5761080"/>
            <a:ext cx="3237120" cy="417600"/>
          </a:xfrm>
          <a:prstGeom prst="rect">
            <a:avLst/>
          </a:prstGeom>
          <a:ln w="0">
            <a:noFill/>
          </a:ln>
        </p:spPr>
      </p:pic>
      <p:sp>
        <p:nvSpPr>
          <p:cNvPr id="28"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9" name="PlaceHolder 2"/>
          <p:cNvSpPr>
            <a:spLocks noGrp="1"/>
          </p:cNvSpPr>
          <p:nvPr>
            <p:ph type="body"/>
          </p:nvPr>
        </p:nvSpPr>
        <p:spPr>
          <a:xfrm>
            <a:off x="457200" y="160452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0" name="PlaceHolder 3"/>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5" r:id="rId4"/>
  </p:sldLayoutIdLst>
</p:sldMaster>
</file>

<file path=ppt/slideMasters/slideMaster4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5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53"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54"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55"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56" name="PlaceHolder 5"/>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57" name="PlaceHolder 6"/>
          <p:cNvSpPr>
            <a:spLocks noGrp="1"/>
          </p:cNvSpPr>
          <p:nvPr>
            <p:ph type="sldNum" idx="28"/>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32F7F057-FF82-411D-9DF5-00FF0C6587C8}"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27" r:id="rId3"/>
  </p:sldLayoutIdLst>
</p:sldMaster>
</file>

<file path=ppt/slideMasters/slideMaster4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6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64" name="PlaceHolder 2"/>
          <p:cNvSpPr>
            <a:spLocks noGrp="1"/>
          </p:cNvSpPr>
          <p:nvPr>
            <p:ph type="body"/>
          </p:nvPr>
        </p:nvSpPr>
        <p:spPr>
          <a:xfrm>
            <a:off x="45720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65" name="PlaceHolder 3"/>
          <p:cNvSpPr>
            <a:spLocks noGrp="1"/>
          </p:cNvSpPr>
          <p:nvPr>
            <p:ph type="body"/>
          </p:nvPr>
        </p:nvSpPr>
        <p:spPr>
          <a:xfrm>
            <a:off x="323964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66" name="PlaceHolder 4"/>
          <p:cNvSpPr>
            <a:spLocks noGrp="1"/>
          </p:cNvSpPr>
          <p:nvPr>
            <p:ph type="body"/>
          </p:nvPr>
        </p:nvSpPr>
        <p:spPr>
          <a:xfrm>
            <a:off x="602208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67" name="PlaceHolder 5"/>
          <p:cNvSpPr>
            <a:spLocks noGrp="1"/>
          </p:cNvSpPr>
          <p:nvPr>
            <p:ph type="body"/>
          </p:nvPr>
        </p:nvSpPr>
        <p:spPr>
          <a:xfrm>
            <a:off x="45720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68" name="PlaceHolder 6"/>
          <p:cNvSpPr>
            <a:spLocks noGrp="1"/>
          </p:cNvSpPr>
          <p:nvPr>
            <p:ph type="body"/>
          </p:nvPr>
        </p:nvSpPr>
        <p:spPr>
          <a:xfrm>
            <a:off x="323964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69" name="PlaceHolder 7"/>
          <p:cNvSpPr>
            <a:spLocks noGrp="1"/>
          </p:cNvSpPr>
          <p:nvPr>
            <p:ph type="body"/>
          </p:nvPr>
        </p:nvSpPr>
        <p:spPr>
          <a:xfrm>
            <a:off x="602208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70" name="PlaceHolder 8"/>
          <p:cNvSpPr>
            <a:spLocks noGrp="1"/>
          </p:cNvSpPr>
          <p:nvPr>
            <p:ph type="sldNum" idx="29"/>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C712ED3A-A564-4148-B73E-4CFF62803FE0}"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29" r:id="rId3"/>
  </p:sldLayoutIdLst>
</p:sldMaster>
</file>

<file path=ppt/slideMasters/slideMaster4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71" name="PlaceHolder 1"/>
          <p:cNvSpPr>
            <a:spLocks noGrp="1"/>
          </p:cNvSpPr>
          <p:nvPr>
            <p:ph type="sldNum" idx="30"/>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92C8820A-99BB-40F2-9917-48505FBF6D8D}"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
        <p:nvSpPr>
          <p:cNvPr id="272"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pc="-1" strike="noStrike">
                <a:solidFill>
                  <a:srgbClr val="000000"/>
                </a:solidFill>
                <a:latin typeface="Arial"/>
              </a:rPr>
              <a:t>Click to edit the title text format</a:t>
            </a:r>
            <a:endParaRPr b="0" lang="en-US" sz="4400" spc="-1" strike="noStrike">
              <a:solidFill>
                <a:srgbClr val="000000"/>
              </a:solidFill>
              <a:latin typeface="Arial"/>
            </a:endParaRPr>
          </a:p>
        </p:txBody>
      </p:sp>
      <p:sp>
        <p:nvSpPr>
          <p:cNvPr id="273"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31" r:id="rId3"/>
  </p:sldLayoutIdLst>
</p:sldMaster>
</file>

<file path=ppt/slideMasters/slideMaster4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74"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75" name="PlaceHolder 2"/>
          <p:cNvSpPr>
            <a:spLocks noGrp="1"/>
          </p:cNvSpPr>
          <p:nvPr>
            <p:ph type="sldNum" idx="31"/>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596BF884-1C04-4A04-AFB8-4E1326A4145E}"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33" r:id="rId3"/>
  </p:sldLayoutIdLst>
</p:sldMaster>
</file>

<file path=ppt/slideMasters/slideMaster4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7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80" name="PlaceHolder 3"/>
          <p:cNvSpPr>
            <a:spLocks noGrp="1"/>
          </p:cNvSpPr>
          <p:nvPr>
            <p:ph type="sldNum" idx="32"/>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F8099376-ED03-4BCA-89D9-ADEB72AD3228}"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35" r:id="rId3"/>
  </p:sldLayoutIdLst>
</p:sldMaster>
</file>

<file path=ppt/slideMasters/slideMaster4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3"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84"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85"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86" name="PlaceHolder 4"/>
          <p:cNvSpPr>
            <a:spLocks noGrp="1"/>
          </p:cNvSpPr>
          <p:nvPr>
            <p:ph type="sldNum" idx="33"/>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E47429FD-25F8-49EA-BD71-26C266F93AFA}"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37" r:id="rId3"/>
  </p:sldLayoutIdLst>
</p:sldMaster>
</file>

<file path=ppt/slideMasters/slideMaster4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91" name="PlaceHolder 2"/>
          <p:cNvSpPr>
            <a:spLocks noGrp="1"/>
          </p:cNvSpPr>
          <p:nvPr>
            <p:ph type="sldNum" idx="34"/>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82FDB3A7-6B62-4257-9DB6-202E35585099}"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39" r:id="rId3"/>
  </p:sldLayoutIdLst>
</p:sldMaster>
</file>

<file path=ppt/slideMasters/slideMaster4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93" name="PlaceHolder 1"/>
          <p:cNvSpPr>
            <a:spLocks noGrp="1"/>
          </p:cNvSpPr>
          <p:nvPr>
            <p:ph type="sldNum" idx="35"/>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E53B3B69-25B9-49B9-A6A6-3D7CA51500CF}"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41" r:id="rId3"/>
  </p:sldLayoutIdLst>
</p:sldMaster>
</file>

<file path=ppt/slideMasters/slideMaster4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94"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295"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96"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97"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98" name="PlaceHolder 5"/>
          <p:cNvSpPr>
            <a:spLocks noGrp="1"/>
          </p:cNvSpPr>
          <p:nvPr>
            <p:ph type="sldNum" idx="36"/>
          </p:nvPr>
        </p:nvSpPr>
        <p:spPr>
          <a:xfrm>
            <a:off x="8390880" y="6316560"/>
            <a:ext cx="322920" cy="363600"/>
          </a:xfrm>
          <a:prstGeom prst="rect">
            <a:avLst/>
          </a:prstGeom>
          <a:noFill/>
          <a:ln w="0">
            <a:noFill/>
          </a:ln>
        </p:spPr>
        <p:txBody>
          <a:bodyPr lIns="0" rIns="45720" tIns="0" bIns="0" anchor="ctr">
            <a:noAutofit/>
          </a:bodyPr>
          <a:lstStyle>
            <a:lvl1pPr indent="0" algn="r">
              <a:lnSpc>
                <a:spcPct val="100000"/>
              </a:lnSpc>
              <a:buNone/>
              <a:defRPr b="0" lang="en-US" sz="750" spc="-1" strike="noStrike">
                <a:solidFill>
                  <a:srgbClr val="000000"/>
                </a:solidFill>
                <a:latin typeface="Arial"/>
              </a:defRPr>
            </a:lvl1pPr>
          </a:lstStyle>
          <a:p>
            <a:pPr indent="0" algn="r">
              <a:lnSpc>
                <a:spcPct val="100000"/>
              </a:lnSpc>
              <a:buNone/>
            </a:pPr>
            <a:fld id="{3FE2D98D-FCBD-48A0-98F6-EF00C9861726}" type="slidenum">
              <a:rPr b="0" lang="en-US" sz="750" spc="-1" strike="noStrike">
                <a:solidFill>
                  <a:srgbClr val="000000"/>
                </a:solidFill>
                <a:latin typeface="Arial"/>
              </a:rPr>
              <a:t>&lt;number&gt;</a:t>
            </a:fld>
            <a:endParaRPr b="0" lang="en-US" sz="75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43"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34" name="Picture 5" descr=""/>
          <p:cNvPicPr/>
          <p:nvPr/>
        </p:nvPicPr>
        <p:blipFill>
          <a:blip r:embed="rId3"/>
          <a:stretch/>
        </p:blipFill>
        <p:spPr>
          <a:xfrm>
            <a:off x="5436720" y="5761080"/>
            <a:ext cx="3237120" cy="417600"/>
          </a:xfrm>
          <a:prstGeom prst="rect">
            <a:avLst/>
          </a:prstGeom>
          <a:ln w="0">
            <a:noFill/>
          </a:ln>
        </p:spPr>
      </p:pic>
      <p:sp>
        <p:nvSpPr>
          <p:cNvPr id="35"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36"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7"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8"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9" name="PlaceHolder 5"/>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4"/>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45" name="Picture 5" descr=""/>
          <p:cNvPicPr/>
          <p:nvPr/>
        </p:nvPicPr>
        <p:blipFill>
          <a:blip r:embed="rId3"/>
          <a:stretch/>
        </p:blipFill>
        <p:spPr>
          <a:xfrm>
            <a:off x="5436720" y="5761080"/>
            <a:ext cx="3237120" cy="417600"/>
          </a:xfrm>
          <a:prstGeom prst="rect">
            <a:avLst/>
          </a:prstGeom>
          <a:ln w="0">
            <a:noFill/>
          </a:ln>
        </p:spPr>
      </p:pic>
      <p:sp>
        <p:nvSpPr>
          <p:cNvPr id="4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47" name="PlaceHolder 2"/>
          <p:cNvSpPr>
            <a:spLocks noGrp="1"/>
          </p:cNvSpPr>
          <p:nvPr>
            <p:ph type="body"/>
          </p:nvPr>
        </p:nvSpPr>
        <p:spPr>
          <a:xfrm>
            <a:off x="45720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48" name="PlaceHolder 3"/>
          <p:cNvSpPr>
            <a:spLocks noGrp="1"/>
          </p:cNvSpPr>
          <p:nvPr>
            <p:ph type="body"/>
          </p:nvPr>
        </p:nvSpPr>
        <p:spPr>
          <a:xfrm>
            <a:off x="323964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49" name="PlaceHolder 4"/>
          <p:cNvSpPr>
            <a:spLocks noGrp="1"/>
          </p:cNvSpPr>
          <p:nvPr>
            <p:ph type="body"/>
          </p:nvPr>
        </p:nvSpPr>
        <p:spPr>
          <a:xfrm>
            <a:off x="602208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50" name="PlaceHolder 5"/>
          <p:cNvSpPr>
            <a:spLocks noGrp="1"/>
          </p:cNvSpPr>
          <p:nvPr>
            <p:ph type="body"/>
          </p:nvPr>
        </p:nvSpPr>
        <p:spPr>
          <a:xfrm>
            <a:off x="45720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51" name="PlaceHolder 6"/>
          <p:cNvSpPr>
            <a:spLocks noGrp="1"/>
          </p:cNvSpPr>
          <p:nvPr>
            <p:ph type="body"/>
          </p:nvPr>
        </p:nvSpPr>
        <p:spPr>
          <a:xfrm>
            <a:off x="323964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52" name="PlaceHolder 7"/>
          <p:cNvSpPr>
            <a:spLocks noGrp="1"/>
          </p:cNvSpPr>
          <p:nvPr>
            <p:ph type="body"/>
          </p:nvPr>
        </p:nvSpPr>
        <p:spPr>
          <a:xfrm>
            <a:off x="602208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4"/>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53" name="Picture 5" descr=""/>
          <p:cNvPicPr/>
          <p:nvPr/>
        </p:nvPicPr>
        <p:blipFill>
          <a:blip r:embed="rId3"/>
          <a:stretch/>
        </p:blipFill>
        <p:spPr>
          <a:xfrm>
            <a:off x="5436720" y="5761080"/>
            <a:ext cx="3237120" cy="417600"/>
          </a:xfrm>
          <a:prstGeom prst="rect">
            <a:avLst/>
          </a:prstGeom>
          <a:ln w="0">
            <a:noFill/>
          </a:ln>
        </p:spPr>
      </p:pic>
      <p:sp>
        <p:nvSpPr>
          <p:cNvPr id="5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pc="-1" strike="noStrike">
                <a:solidFill>
                  <a:srgbClr val="000000"/>
                </a:solidFill>
                <a:latin typeface="Arial"/>
              </a:rPr>
              <a:t>Click to edit the title text format</a:t>
            </a:r>
            <a:endParaRPr b="0" lang="en-US" sz="4400" spc="-1" strike="noStrike">
              <a:solidFill>
                <a:srgbClr val="000000"/>
              </a:solidFill>
              <a:latin typeface="Arial"/>
            </a:endParaRPr>
          </a:p>
        </p:txBody>
      </p:sp>
      <p:sp>
        <p:nvSpPr>
          <p:cNvPr id="5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4"/>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56" name="Picture 5" descr=""/>
          <p:cNvPicPr/>
          <p:nvPr/>
        </p:nvPicPr>
        <p:blipFill>
          <a:blip r:embed="rId3"/>
          <a:stretch/>
        </p:blipFill>
        <p:spPr>
          <a:xfrm>
            <a:off x="5436720" y="5761080"/>
            <a:ext cx="3237120" cy="417600"/>
          </a:xfrm>
          <a:prstGeom prst="rect">
            <a:avLst/>
          </a:prstGeom>
          <a:ln w="0">
            <a:noFill/>
          </a:ln>
        </p:spPr>
      </p:pic>
      <p:sp>
        <p:nvSpPr>
          <p:cNvPr id="57"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4"/>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60" name="Picture 5" descr=""/>
          <p:cNvPicPr/>
          <p:nvPr/>
        </p:nvPicPr>
        <p:blipFill>
          <a:blip r:embed="rId3"/>
          <a:stretch/>
        </p:blipFill>
        <p:spPr>
          <a:xfrm>
            <a:off x="5436720" y="5761080"/>
            <a:ext cx="3237120" cy="417600"/>
          </a:xfrm>
          <a:prstGeom prst="rect">
            <a:avLst/>
          </a:prstGeom>
          <a:ln w="0">
            <a:noFill/>
          </a:ln>
        </p:spPr>
      </p:pic>
      <p:sp>
        <p:nvSpPr>
          <p:cNvPr id="6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6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5"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18.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 Id="rId11" Type="http://schemas.openxmlformats.org/officeDocument/2006/relationships/image" Target="../media/image10.png"/><Relationship Id="rId12" Type="http://schemas.openxmlformats.org/officeDocument/2006/relationships/image" Target="../media/image7.png"/><Relationship Id="rId13" Type="http://schemas.openxmlformats.org/officeDocument/2006/relationships/image" Target="../media/image6.png"/><Relationship Id="rId14" Type="http://schemas.openxmlformats.org/officeDocument/2006/relationships/image" Target="../media/image11.png"/><Relationship Id="rId15" Type="http://schemas.openxmlformats.org/officeDocument/2006/relationships/image" Target="../media/image6.png"/><Relationship Id="rId16" Type="http://schemas.openxmlformats.org/officeDocument/2006/relationships/image" Target="../media/image10.png"/><Relationship Id="rId17" Type="http://schemas.openxmlformats.org/officeDocument/2006/relationships/image" Target="../media/image12.png"/><Relationship Id="rId18" Type="http://schemas.openxmlformats.org/officeDocument/2006/relationships/image" Target="../media/image10.png"/><Relationship Id="rId19" Type="http://schemas.openxmlformats.org/officeDocument/2006/relationships/image" Target="../media/image10.png"/><Relationship Id="rId20" Type="http://schemas.openxmlformats.org/officeDocument/2006/relationships/image" Target="../media/image13.png"/><Relationship Id="rId21" Type="http://schemas.openxmlformats.org/officeDocument/2006/relationships/image" Target="../media/image14.png"/><Relationship Id="rId22" Type="http://schemas.openxmlformats.org/officeDocument/2006/relationships/slideLayout" Target="../slideLayouts/slideLayout18.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 name="PlaceHolder 1"/>
          <p:cNvSpPr>
            <a:spLocks noGrp="1"/>
          </p:cNvSpPr>
          <p:nvPr>
            <p:ph type="subTitle"/>
          </p:nvPr>
        </p:nvSpPr>
        <p:spPr>
          <a:xfrm>
            <a:off x="685800" y="5943600"/>
            <a:ext cx="7749360" cy="744840"/>
          </a:xfrm>
          <a:prstGeom prst="rect">
            <a:avLst/>
          </a:prstGeom>
          <a:noFill/>
          <a:ln w="0">
            <a:noFill/>
          </a:ln>
        </p:spPr>
        <p:txBody>
          <a:bodyPr lIns="90000" rIns="90000" tIns="45000" bIns="45000" anchor="t">
            <a:noAutofit/>
          </a:bodyPr>
          <a:p>
            <a:pPr>
              <a:lnSpc>
                <a:spcPct val="90000"/>
              </a:lnSpc>
              <a:spcBef>
                <a:spcPts val="751"/>
              </a:spcBef>
              <a:tabLst>
                <a:tab algn="l" pos="0"/>
              </a:tabLst>
            </a:pPr>
            <a:r>
              <a:rPr b="0" lang="en-US" sz="1800" spc="-1" strike="noStrike">
                <a:solidFill>
                  <a:srgbClr val="000000"/>
                </a:solidFill>
                <a:latin typeface="Arial"/>
              </a:rPr>
              <a:t>2-4-25</a:t>
            </a:r>
            <a:endParaRPr b="0" lang="en-US" sz="1800" spc="-1" strike="noStrike">
              <a:solidFill>
                <a:srgbClr val="000000"/>
              </a:solidFill>
              <a:latin typeface="Arial"/>
            </a:endParaRPr>
          </a:p>
        </p:txBody>
      </p:sp>
      <p:sp>
        <p:nvSpPr>
          <p:cNvPr id="304" name="PlaceHolder 2"/>
          <p:cNvSpPr>
            <a:spLocks noGrp="1"/>
          </p:cNvSpPr>
          <p:nvPr>
            <p:ph/>
          </p:nvPr>
        </p:nvSpPr>
        <p:spPr>
          <a:xfrm>
            <a:off x="685800" y="3083760"/>
            <a:ext cx="7749360" cy="640800"/>
          </a:xfrm>
          <a:prstGeom prst="rect">
            <a:avLst/>
          </a:prstGeom>
          <a:noFill/>
          <a:ln w="0">
            <a:noFill/>
          </a:ln>
        </p:spPr>
        <p:txBody>
          <a:bodyPr lIns="90000" rIns="90000" tIns="45000" bIns="45000" anchor="t">
            <a:noAutofit/>
          </a:bodyPr>
          <a:p>
            <a:pPr indent="0">
              <a:lnSpc>
                <a:spcPct val="90000"/>
              </a:lnSpc>
              <a:spcBef>
                <a:spcPts val="751"/>
              </a:spcBef>
              <a:buNone/>
              <a:tabLst>
                <a:tab algn="l" pos="0"/>
              </a:tabLst>
            </a:pPr>
            <a:r>
              <a:rPr b="0" lang="en-US" sz="1600" spc="-1" strike="noStrike">
                <a:solidFill>
                  <a:srgbClr val="000000"/>
                </a:solidFill>
                <a:latin typeface="Arial"/>
              </a:rPr>
              <a:t>Principal Investigator(s): Peter Denton</a:t>
            </a:r>
            <a:endParaRPr b="0" lang="en-US" sz="1600" spc="-1" strike="noStrike">
              <a:solidFill>
                <a:srgbClr val="000000"/>
              </a:solidFill>
              <a:latin typeface="Arial"/>
            </a:endParaRPr>
          </a:p>
          <a:p>
            <a:pPr indent="0">
              <a:lnSpc>
                <a:spcPct val="90000"/>
              </a:lnSpc>
              <a:spcBef>
                <a:spcPts val="751"/>
              </a:spcBef>
              <a:buNone/>
              <a:tabLst>
                <a:tab algn="l" pos="0"/>
              </a:tabLst>
            </a:pPr>
            <a:endParaRPr b="0" lang="en-US" sz="1600" spc="-1" strike="noStrike">
              <a:solidFill>
                <a:srgbClr val="000000"/>
              </a:solidFill>
              <a:latin typeface="Arial"/>
            </a:endParaRPr>
          </a:p>
          <a:p>
            <a:pPr indent="0">
              <a:lnSpc>
                <a:spcPct val="90000"/>
              </a:lnSpc>
              <a:spcBef>
                <a:spcPts val="751"/>
              </a:spcBef>
              <a:buNone/>
              <a:tabLst>
                <a:tab algn="l" pos="0"/>
              </a:tabLst>
            </a:pPr>
            <a:r>
              <a:rPr b="0" lang="en-US" sz="1600" spc="-1" strike="noStrike">
                <a:solidFill>
                  <a:srgbClr val="000000"/>
                </a:solidFill>
                <a:latin typeface="Arial"/>
              </a:rPr>
              <a:t>List of the proposal participants and their organizations if other than NPP: None</a:t>
            </a:r>
            <a:endParaRPr b="0" lang="en-US" sz="1600" spc="-1" strike="noStrike">
              <a:solidFill>
                <a:srgbClr val="000000"/>
              </a:solidFill>
              <a:latin typeface="Arial"/>
            </a:endParaRPr>
          </a:p>
          <a:p>
            <a:pPr indent="0">
              <a:lnSpc>
                <a:spcPct val="90000"/>
              </a:lnSpc>
              <a:spcBef>
                <a:spcPts val="751"/>
              </a:spcBef>
              <a:buNone/>
              <a:tabLst>
                <a:tab algn="l" pos="0"/>
              </a:tabLst>
            </a:pPr>
            <a:endParaRPr b="0" lang="en-US" sz="1600" spc="-1" strike="noStrike">
              <a:solidFill>
                <a:srgbClr val="000000"/>
              </a:solidFill>
              <a:latin typeface="Arial"/>
            </a:endParaRPr>
          </a:p>
          <a:p>
            <a:pPr indent="0">
              <a:lnSpc>
                <a:spcPct val="90000"/>
              </a:lnSpc>
              <a:spcBef>
                <a:spcPts val="751"/>
              </a:spcBef>
              <a:buNone/>
              <a:tabLst>
                <a:tab algn="l" pos="0"/>
              </a:tabLst>
            </a:pPr>
            <a:r>
              <a:rPr b="0" lang="en-US" sz="1600" spc="-1" strike="noStrike">
                <a:solidFill>
                  <a:srgbClr val="000000"/>
                </a:solidFill>
                <a:latin typeface="Arial"/>
              </a:rPr>
              <a:t>ECA eligibility: No</a:t>
            </a:r>
            <a:endParaRPr b="0" lang="en-US" sz="1600" spc="-1" strike="noStrike">
              <a:solidFill>
                <a:srgbClr val="000000"/>
              </a:solidFill>
              <a:latin typeface="Arial"/>
            </a:endParaRPr>
          </a:p>
          <a:p>
            <a:pPr indent="0">
              <a:lnSpc>
                <a:spcPct val="90000"/>
              </a:lnSpc>
              <a:spcBef>
                <a:spcPts val="751"/>
              </a:spcBef>
              <a:buNone/>
              <a:tabLst>
                <a:tab algn="l" pos="0"/>
              </a:tabLst>
            </a:pPr>
            <a:endParaRPr b="0" lang="en-US" sz="1600" spc="-1" strike="noStrike">
              <a:solidFill>
                <a:srgbClr val="000000"/>
              </a:solidFill>
              <a:latin typeface="Arial"/>
            </a:endParaRPr>
          </a:p>
          <a:p>
            <a:pPr indent="0">
              <a:lnSpc>
                <a:spcPct val="90000"/>
              </a:lnSpc>
              <a:spcBef>
                <a:spcPts val="751"/>
              </a:spcBef>
              <a:buNone/>
              <a:tabLst>
                <a:tab algn="l" pos="0"/>
              </a:tabLst>
            </a:pPr>
            <a:r>
              <a:rPr b="0" lang="en-US" sz="1600" spc="-1" strike="noStrike">
                <a:solidFill>
                  <a:srgbClr val="000000"/>
                </a:solidFill>
                <a:latin typeface="Arial"/>
              </a:rPr>
              <a:t>Proposal term from: Oct 2025 to: Sep 2027</a:t>
            </a:r>
            <a:endParaRPr b="0" lang="en-US" sz="1600" spc="-1" strike="noStrike">
              <a:solidFill>
                <a:srgbClr val="000000"/>
              </a:solidFill>
              <a:latin typeface="Arial"/>
            </a:endParaRPr>
          </a:p>
          <a:p>
            <a:pPr indent="0">
              <a:lnSpc>
                <a:spcPct val="90000"/>
              </a:lnSpc>
              <a:spcBef>
                <a:spcPts val="751"/>
              </a:spcBef>
              <a:buNone/>
              <a:tabLst>
                <a:tab algn="l" pos="0"/>
              </a:tabLst>
            </a:pPr>
            <a:endParaRPr b="0" lang="en-US" sz="1600" spc="-1" strike="noStrike">
              <a:solidFill>
                <a:srgbClr val="000000"/>
              </a:solidFill>
              <a:latin typeface="Arial"/>
            </a:endParaRPr>
          </a:p>
          <a:p>
            <a:pPr indent="0">
              <a:lnSpc>
                <a:spcPct val="90000"/>
              </a:lnSpc>
              <a:spcBef>
                <a:spcPts val="751"/>
              </a:spcBef>
              <a:buNone/>
              <a:tabLst>
                <a:tab algn="l" pos="0"/>
              </a:tabLst>
            </a:pPr>
            <a:r>
              <a:rPr b="0" lang="en-US" sz="1600" spc="-1" strike="noStrike">
                <a:solidFill>
                  <a:srgbClr val="000000"/>
                </a:solidFill>
                <a:latin typeface="Arial"/>
              </a:rPr>
              <a:t>Annual funding: FY26 $250k FY27 $250k</a:t>
            </a:r>
            <a:endParaRPr b="0" lang="en-US" sz="1600" spc="-1" strike="noStrike">
              <a:solidFill>
                <a:srgbClr val="000000"/>
              </a:solidFill>
              <a:latin typeface="Arial"/>
            </a:endParaRPr>
          </a:p>
        </p:txBody>
      </p:sp>
      <p:sp>
        <p:nvSpPr>
          <p:cNvPr id="305" name="Title 1"/>
          <p:cNvSpPr/>
          <p:nvPr/>
        </p:nvSpPr>
        <p:spPr>
          <a:xfrm>
            <a:off x="696600" y="2145600"/>
            <a:ext cx="8285400" cy="938160"/>
          </a:xfrm>
          <a:prstGeom prst="rect">
            <a:avLst/>
          </a:prstGeom>
          <a:noFill/>
          <a:ln w="0">
            <a:noFill/>
          </a:ln>
        </p:spPr>
        <p:style>
          <a:lnRef idx="0"/>
          <a:fillRef idx="0"/>
          <a:effectRef idx="0"/>
          <a:fontRef idx="minor"/>
        </p:style>
        <p:txBody>
          <a:bodyPr lIns="90000" rIns="90000" tIns="45000" bIns="45000" anchor="t">
            <a:normAutofit fontScale="64999"/>
          </a:bodyPr>
          <a:p>
            <a:pPr>
              <a:lnSpc>
                <a:spcPct val="90000"/>
              </a:lnSpc>
            </a:pPr>
            <a:r>
              <a:rPr b="1" lang="en-US" sz="4800" spc="-1" strike="noStrike">
                <a:solidFill>
                  <a:srgbClr val="000000"/>
                </a:solidFill>
                <a:latin typeface="Arial"/>
                <a:ea typeface="DejaVu Sans"/>
              </a:rPr>
              <a:t>A Flexible Open Source Neutrino Oscillation Global Fit</a:t>
            </a:r>
            <a:endParaRPr b="0" lang="en-US" sz="4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2400" spc="-1" strike="noStrike">
                <a:solidFill>
                  <a:srgbClr val="000000"/>
                </a:solidFill>
                <a:latin typeface="Arial"/>
              </a:rPr>
              <a:t>LDRD Funding Table from BOM</a:t>
            </a:r>
            <a:endParaRPr b="0" lang="en-US" sz="2400" spc="-1" strike="noStrike">
              <a:solidFill>
                <a:srgbClr val="000000"/>
              </a:solidFill>
              <a:latin typeface="Arial"/>
            </a:endParaRPr>
          </a:p>
        </p:txBody>
      </p:sp>
      <p:pic>
        <p:nvPicPr>
          <p:cNvPr id="346" name="" descr=""/>
          <p:cNvPicPr/>
          <p:nvPr/>
        </p:nvPicPr>
        <p:blipFill>
          <a:blip r:embed="rId1"/>
          <a:stretch/>
        </p:blipFill>
        <p:spPr>
          <a:xfrm>
            <a:off x="2230560" y="685800"/>
            <a:ext cx="4635360" cy="5889600"/>
          </a:xfrm>
          <a:prstGeom prst="rect">
            <a:avLst/>
          </a:prstGeom>
          <a:ln w="0">
            <a:noFill/>
          </a:ln>
        </p:spPr>
      </p:pic>
      <p:sp>
        <p:nvSpPr>
          <p:cNvPr id="3" name="PlaceHolder 2"/>
          <p:cNvSpPr>
            <a:spLocks noGrp="1"/>
          </p:cNvSpPr>
          <p:nvPr>
            <p:ph type="sldNum" idx="6"/>
          </p:nvPr>
        </p:nvSpPr>
        <p:spPr/>
        <p:txBody>
          <a:bodyPr/>
          <a:p>
            <a:fld id="{3DF5B249-D980-449D-984A-1F22A52BA53B}"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title"/>
          </p:nvPr>
        </p:nvSpPr>
        <p:spPr>
          <a:xfrm>
            <a:off x="517320" y="195120"/>
            <a:ext cx="8285400" cy="610200"/>
          </a:xfrm>
          <a:prstGeom prst="rect">
            <a:avLst/>
          </a:prstGeom>
          <a:noFill/>
          <a:ln w="0">
            <a:noFill/>
          </a:ln>
        </p:spPr>
        <p:txBody>
          <a:bodyPr lIns="90000" rIns="90000" tIns="45000" bIns="45000" anchor="ctr">
            <a:noAutofit/>
          </a:bodyPr>
          <a:p>
            <a:pPr indent="0" algn="ctr">
              <a:lnSpc>
                <a:spcPct val="90000"/>
              </a:lnSpc>
              <a:buNone/>
            </a:pPr>
            <a:r>
              <a:rPr b="1" lang="en-US" sz="3600" spc="-1" strike="noStrike">
                <a:solidFill>
                  <a:srgbClr val="000000"/>
                </a:solidFill>
                <a:latin typeface="Arial"/>
              </a:rPr>
              <a:t>Summary Slide</a:t>
            </a:r>
            <a:endParaRPr b="0" lang="en-US" sz="3600" spc="-1" strike="noStrike">
              <a:solidFill>
                <a:srgbClr val="000000"/>
              </a:solidFill>
              <a:latin typeface="Arial"/>
            </a:endParaRPr>
          </a:p>
        </p:txBody>
      </p:sp>
      <p:sp>
        <p:nvSpPr>
          <p:cNvPr id="348" name="Content Placeholder 7"/>
          <p:cNvSpPr/>
          <p:nvPr/>
        </p:nvSpPr>
        <p:spPr>
          <a:xfrm>
            <a:off x="428760" y="1081080"/>
            <a:ext cx="8285400" cy="4205880"/>
          </a:xfrm>
          <a:prstGeom prst="rect">
            <a:avLst/>
          </a:prstGeom>
          <a:noFill/>
          <a:ln w="0">
            <a:noFill/>
          </a:ln>
        </p:spPr>
        <p:style>
          <a:lnRef idx="0"/>
          <a:fillRef idx="0"/>
          <a:effectRef idx="0"/>
          <a:fontRef idx="minor"/>
        </p:style>
        <p:txBody>
          <a:bodyPr lIns="90000" rIns="90000" tIns="45000" bIns="45000" anchor="t">
            <a:noAutofit/>
          </a:bodyPr>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Neutrinos are the only particles that give us a known window into new physics</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Key foundational questions remain about the nature of neutrino oscillations, neutrino masses, and the flavor structure of neutrinos</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The remaining neutrino oscillation parameters will be first determined by a global fit</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Having an accessible and robust public code fitting neutrino oscillation will be an essential resource for the neutrino community</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My expertise in neutrino oscillation theory combined with the experimental group’s experience with reactor and accelerator data make BNL the perfect place to perform such a fit</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Theory expertise will also be useful for interpreting the results in the context of flavor models and any tensions</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The code would be usable by theorists and experimentalists alike to understand the current and possible future scenarios</a:t>
            </a:r>
            <a:endParaRPr b="0" lang="en-US" sz="2000" spc="-1" strike="noStrike">
              <a:solidFill>
                <a:srgbClr val="000000"/>
              </a:solidFill>
              <a:latin typeface="Arial"/>
            </a:endParaRPr>
          </a:p>
          <a:p>
            <a:pPr marL="171360" indent="-171360">
              <a:lnSpc>
                <a:spcPct val="90000"/>
              </a:lnSpc>
              <a:spcBef>
                <a:spcPts val="751"/>
              </a:spcBef>
              <a:buClr>
                <a:srgbClr val="000000"/>
              </a:buClr>
              <a:buSzPct val="45000"/>
              <a:buFont typeface="Wingdings" charset="2"/>
              <a:buChar char=""/>
              <a:tabLst>
                <a:tab algn="l" pos="0"/>
              </a:tabLst>
            </a:pPr>
            <a:r>
              <a:rPr b="0" lang="en-US" sz="2000" spc="-1" strike="noStrike">
                <a:solidFill>
                  <a:srgbClr val="000000"/>
                </a:solidFill>
                <a:latin typeface="Arial"/>
                <a:ea typeface="DejaVu Sans"/>
              </a:rPr>
              <a:t>This undertaking would establish BNL as a strong neutrino theory group for many years to come</a:t>
            </a:r>
            <a:endParaRPr b="0" lang="en-US" sz="2000" spc="-1" strike="noStrike">
              <a:solidFill>
                <a:srgbClr val="000000"/>
              </a:solidFill>
              <a:latin typeface="Arial"/>
            </a:endParaRPr>
          </a:p>
          <a:p>
            <a:pPr>
              <a:lnSpc>
                <a:spcPct val="90000"/>
              </a:lnSpc>
              <a:spcBef>
                <a:spcPts val="751"/>
              </a:spcBef>
              <a:tabLst>
                <a:tab algn="l" pos="0"/>
              </a:tabLst>
            </a:pPr>
            <a:r>
              <a:rPr b="0" lang="en-US" sz="1800" spc="-1" strike="noStrike">
                <a:solidFill>
                  <a:srgbClr val="000000"/>
                </a:solidFill>
                <a:latin typeface="Arial"/>
                <a:ea typeface="DejaVu Sans"/>
              </a:rPr>
              <a:t>  </a:t>
            </a:r>
            <a:endParaRPr b="0" lang="en-US" sz="1800" spc="-1" strike="noStrike">
              <a:solidFill>
                <a:srgbClr val="000000"/>
              </a:solidFill>
              <a:latin typeface="Arial"/>
            </a:endParaRPr>
          </a:p>
        </p:txBody>
      </p:sp>
      <p:sp>
        <p:nvSpPr>
          <p:cNvPr id="3" name="PlaceHolder 2"/>
          <p:cNvSpPr>
            <a:spLocks noGrp="1"/>
          </p:cNvSpPr>
          <p:nvPr>
            <p:ph type="sldNum" idx="30"/>
          </p:nvPr>
        </p:nvSpPr>
        <p:spPr/>
        <p:txBody>
          <a:bodyPr/>
          <a:p>
            <a:fld id="{40E9B279-1FDD-43C1-A525-8013DA697630}" type="slidenum">
              <a:t>11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3600" spc="-1" strike="noStrike">
                <a:solidFill>
                  <a:srgbClr val="000000"/>
                </a:solidFill>
                <a:latin typeface="Arial"/>
              </a:rPr>
              <a:t>Description of the LDRD</a:t>
            </a:r>
            <a:endParaRPr b="0" lang="en-US" sz="3600" spc="-1" strike="noStrike">
              <a:solidFill>
                <a:srgbClr val="000000"/>
              </a:solidFill>
              <a:latin typeface="Arial"/>
            </a:endParaRPr>
          </a:p>
        </p:txBody>
      </p:sp>
      <p:sp>
        <p:nvSpPr>
          <p:cNvPr id="307" name="PlaceHolder 2"/>
          <p:cNvSpPr>
            <a:spLocks noGrp="1"/>
          </p:cNvSpPr>
          <p:nvPr>
            <p:ph/>
          </p:nvPr>
        </p:nvSpPr>
        <p:spPr>
          <a:xfrm>
            <a:off x="428760" y="1533600"/>
            <a:ext cx="8285400" cy="4205880"/>
          </a:xfrm>
          <a:prstGeom prst="rect">
            <a:avLst/>
          </a:prstGeom>
          <a:noFill/>
          <a:ln w="0">
            <a:noFill/>
          </a:ln>
        </p:spPr>
        <p:txBody>
          <a:bodyPr lIns="90000" rIns="90000" tIns="45000" bIns="45000" anchor="t">
            <a:noAutofit/>
          </a:bodyPr>
          <a:p>
            <a:pPr marL="171360" indent="-171360">
              <a:lnSpc>
                <a:spcPct val="90000"/>
              </a:lnSpc>
              <a:spcBef>
                <a:spcPts val="751"/>
              </a:spcBef>
              <a:buNone/>
              <a:tabLst>
                <a:tab algn="l" pos="0"/>
              </a:tabLst>
            </a:pPr>
            <a:r>
              <a:rPr b="0" lang="en-US" sz="2400" spc="-1" strike="noStrike">
                <a:solidFill>
                  <a:srgbClr val="000000"/>
                </a:solidFill>
                <a:latin typeface="Arial"/>
              </a:rPr>
              <a:t>Motivation:</a:t>
            </a:r>
            <a:endParaRPr b="0" lang="en-US" sz="2400" spc="-1" strike="noStrike">
              <a:solidFill>
                <a:srgbClr val="000000"/>
              </a:solidFill>
              <a:latin typeface="Arial"/>
            </a:endParaRPr>
          </a:p>
          <a:p>
            <a:pPr marL="171360" indent="-171360">
              <a:lnSpc>
                <a:spcPct val="90000"/>
              </a:lnSpc>
              <a:spcBef>
                <a:spcPts val="751"/>
              </a:spcBef>
              <a:buNone/>
              <a:tabLst>
                <a:tab algn="l" pos="0"/>
              </a:tabLst>
            </a:pPr>
            <a:r>
              <a:rPr b="0" lang="en-US" sz="1800" spc="-1" strike="noStrike">
                <a:solidFill>
                  <a:srgbClr val="000000"/>
                </a:solidFill>
                <a:latin typeface="Arial"/>
              </a:rPr>
              <a:t>  </a:t>
            </a:r>
            <a:r>
              <a:rPr b="0" lang="en-US" sz="1800" spc="-1" strike="noStrike">
                <a:solidFill>
                  <a:srgbClr val="000000"/>
                </a:solidFill>
                <a:latin typeface="Arial"/>
              </a:rPr>
              <a:t>It is essential for the advancement of particle physics to discover the nature of the parameters in neutrino oscillations; these represent the only particle physics evidence we have for physics beyond the Standard Model. Several key unknowns remain: notably 1) the </a:t>
            </a:r>
            <a:r>
              <a:rPr b="0" i="1" lang="en-US" sz="1800" spc="-1" strike="noStrike">
                <a:solidFill>
                  <a:srgbClr val="000000"/>
                </a:solidFill>
                <a:latin typeface="Arial"/>
              </a:rPr>
              <a:t>neutrino mass ordering</a:t>
            </a:r>
            <a:r>
              <a:rPr b="0" lang="en-US" sz="1800" spc="-1" strike="noStrike">
                <a:solidFill>
                  <a:srgbClr val="000000"/>
                </a:solidFill>
                <a:latin typeface="Arial"/>
              </a:rPr>
              <a:t> which has implications for cosmology, neutrinoless double beta decay, and elsewhere, 2) </a:t>
            </a:r>
            <a:r>
              <a:rPr b="0" i="1" lang="en-US" sz="1800" spc="-1" strike="noStrike">
                <a:solidFill>
                  <a:srgbClr val="000000"/>
                </a:solidFill>
                <a:latin typeface="Arial"/>
              </a:rPr>
              <a:t>CP violation</a:t>
            </a:r>
            <a:r>
              <a:rPr b="0" lang="en-US" sz="1800" spc="-1" strike="noStrike">
                <a:solidFill>
                  <a:srgbClr val="000000"/>
                </a:solidFill>
                <a:latin typeface="Arial"/>
              </a:rPr>
              <a:t> which is an innately interesting aspect of particle physics, and 3) the </a:t>
            </a:r>
            <a:r>
              <a:rPr b="0" i="1" lang="en-US" sz="1800" spc="-1" strike="noStrike">
                <a:solidFill>
                  <a:srgbClr val="000000"/>
                </a:solidFill>
                <a:latin typeface="Arial"/>
              </a:rPr>
              <a:t>octant</a:t>
            </a:r>
            <a:r>
              <a:rPr b="0" lang="en-US" sz="1800" spc="-1" strike="noStrike">
                <a:solidFill>
                  <a:srgbClr val="000000"/>
                </a:solidFill>
                <a:latin typeface="Arial"/>
              </a:rPr>
              <a:t> of θ</a:t>
            </a:r>
            <a:r>
              <a:rPr b="0" lang="en-US" sz="1800" spc="-1" strike="noStrike" baseline="-8000">
                <a:solidFill>
                  <a:srgbClr val="000000"/>
                </a:solidFill>
                <a:latin typeface="Arial"/>
              </a:rPr>
              <a:t>23</a:t>
            </a:r>
            <a:r>
              <a:rPr b="0" lang="en-US" sz="1800" spc="-1" strike="noStrike">
                <a:solidFill>
                  <a:srgbClr val="000000"/>
                </a:solidFill>
                <a:latin typeface="Arial"/>
              </a:rPr>
              <a:t> which is essential for understanding flavor models. The next generation of neutrino oscillation experiments: DUNE (with a large BNL contribution), HyperK, and JUNO (building off a previous BNL experimental effort) aim to resolve these remaining mysteries.</a:t>
            </a:r>
            <a:endParaRPr b="0" lang="en-US" sz="1800" spc="-1" strike="noStrike">
              <a:solidFill>
                <a:srgbClr val="000000"/>
              </a:solidFill>
              <a:latin typeface="Arial"/>
            </a:endParaRPr>
          </a:p>
          <a:p>
            <a:pPr marL="171360" indent="-171360">
              <a:lnSpc>
                <a:spcPct val="90000"/>
              </a:lnSpc>
              <a:spcBef>
                <a:spcPts val="751"/>
              </a:spcBef>
              <a:buNone/>
              <a:tabLst>
                <a:tab algn="l" pos="0"/>
              </a:tabLst>
            </a:pPr>
            <a:r>
              <a:rPr b="0" lang="en-US" sz="1800" spc="-1" strike="noStrike">
                <a:solidFill>
                  <a:srgbClr val="000000"/>
                </a:solidFill>
                <a:latin typeface="Arial"/>
              </a:rPr>
              <a:t>  </a:t>
            </a:r>
            <a:r>
              <a:rPr b="0" lang="en-US" sz="1800" spc="-1" strike="noStrike">
                <a:solidFill>
                  <a:srgbClr val="000000"/>
                </a:solidFill>
                <a:latin typeface="Arial"/>
              </a:rPr>
              <a:t>Due to the interconnected nature of all the parameters, these unknowns will almost certainly be first resolved by a theorist performing a global fit, and it should be done at Brookhaven. </a:t>
            </a:r>
            <a:endParaRPr b="0" lang="en-US" sz="1800" spc="-1" strike="noStrike">
              <a:solidFill>
                <a:srgbClr val="000000"/>
              </a:solidFill>
              <a:latin typeface="Arial"/>
            </a:endParaRPr>
          </a:p>
        </p:txBody>
      </p:sp>
      <p:sp>
        <p:nvSpPr>
          <p:cNvPr id="4" name="PlaceHolder 3"/>
          <p:cNvSpPr>
            <a:spLocks noGrp="1"/>
          </p:cNvSpPr>
          <p:nvPr>
            <p:ph type="sldNum" idx="6"/>
          </p:nvPr>
        </p:nvSpPr>
        <p:spPr/>
        <p:txBody>
          <a:bodyPr/>
          <a:p>
            <a:fld id="{3722C24C-B277-4B67-8259-46440B37CB2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3600" spc="-1" strike="noStrike">
                <a:solidFill>
                  <a:srgbClr val="000000"/>
                </a:solidFill>
                <a:latin typeface="Arial"/>
              </a:rPr>
              <a:t>Description of the LDRD</a:t>
            </a:r>
            <a:endParaRPr b="0" lang="en-US" sz="3600" spc="-1" strike="noStrike">
              <a:solidFill>
                <a:srgbClr val="000000"/>
              </a:solidFill>
              <a:latin typeface="Arial"/>
            </a:endParaRPr>
          </a:p>
        </p:txBody>
      </p:sp>
      <p:sp>
        <p:nvSpPr>
          <p:cNvPr id="309" name="PlaceHolder 2"/>
          <p:cNvSpPr>
            <a:spLocks noGrp="1"/>
          </p:cNvSpPr>
          <p:nvPr>
            <p:ph/>
          </p:nvPr>
        </p:nvSpPr>
        <p:spPr>
          <a:xfrm>
            <a:off x="428760" y="864000"/>
            <a:ext cx="8285400" cy="5307120"/>
          </a:xfrm>
          <a:prstGeom prst="rect">
            <a:avLst/>
          </a:prstGeom>
          <a:noFill/>
          <a:ln w="0">
            <a:noFill/>
          </a:ln>
        </p:spPr>
        <p:txBody>
          <a:bodyPr numCol="2" spcCol="0" lIns="90000" rIns="90000" tIns="45000" bIns="45000" anchor="t">
            <a:noAutofit/>
          </a:bodyPr>
          <a:p>
            <a:pPr marL="171360" indent="-171360">
              <a:lnSpc>
                <a:spcPct val="90000"/>
              </a:lnSpc>
              <a:spcBef>
                <a:spcPts val="751"/>
              </a:spcBef>
              <a:buNone/>
              <a:tabLst>
                <a:tab algn="l" pos="0"/>
              </a:tabLst>
            </a:pPr>
            <a:r>
              <a:rPr b="0" lang="en-US" sz="2400" spc="-1" strike="noStrike">
                <a:solidFill>
                  <a:srgbClr val="000000"/>
                </a:solidFill>
                <a:latin typeface="Arial"/>
              </a:rPr>
              <a:t>Physics in the fit:</a:t>
            </a:r>
            <a:endParaRPr b="0" lang="en-US" sz="24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rPr>
              <a:t>Input Data:</a:t>
            </a:r>
            <a:r>
              <a:rPr b="0" lang="en-US" sz="2200" spc="-1" strike="noStrike">
                <a:solidFill>
                  <a:srgbClr val="000000"/>
                </a:solidFill>
                <a:latin typeface="Arial"/>
              </a:rPr>
              <a:t> </a:t>
            </a:r>
            <a:r>
              <a:rPr b="0" lang="en-US" sz="1500" spc="-1" strike="noStrike">
                <a:solidFill>
                  <a:srgbClr val="000000"/>
                </a:solidFill>
                <a:latin typeface="Arial"/>
              </a:rPr>
              <a:t>We will include data from each  neutrino oscillation measurement:</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rPr>
              <a:t>1. Solar:</a:t>
            </a:r>
            <a:endParaRPr b="0" lang="en-US" sz="15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a) Homestake </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b) Gallium experiments: SAGE, GALEX, GNO</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c) SNO</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d) Borexino</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e) SuperK</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f) </a:t>
            </a:r>
            <a:r>
              <a:rPr b="0" lang="en-US" sz="1300" spc="-1" strike="noStrike">
                <a:solidFill>
                  <a:srgbClr val="00a933"/>
                </a:solidFill>
                <a:latin typeface="Arial"/>
              </a:rPr>
              <a:t>DUNE     , JUNO, HK</a:t>
            </a:r>
            <a:endParaRPr b="0" lang="en-US" sz="13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rPr>
              <a:t>2. Reactor:</a:t>
            </a:r>
            <a:endParaRPr b="0" lang="en-US" sz="15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a) Daya Bay     , RENO, Double CHOOZ</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b) KamLAND</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c) </a:t>
            </a:r>
            <a:r>
              <a:rPr b="0" lang="en-US" sz="1300" spc="-1" strike="noStrike">
                <a:solidFill>
                  <a:srgbClr val="00a933"/>
                </a:solidFill>
                <a:latin typeface="Arial"/>
              </a:rPr>
              <a:t>JUNO</a:t>
            </a:r>
            <a:endParaRPr b="0" lang="en-US" sz="13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rPr>
              <a:t>3. Atmospheric:</a:t>
            </a:r>
            <a:endParaRPr b="0" lang="en-US" sz="15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a) SuperK</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b) IceCube</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a933"/>
                </a:solidFill>
                <a:latin typeface="Arial"/>
              </a:rPr>
              <a:t>  </a:t>
            </a:r>
            <a:r>
              <a:rPr b="0" lang="en-US" sz="1300" spc="-1" strike="noStrike">
                <a:solidFill>
                  <a:srgbClr val="00a933"/>
                </a:solidFill>
                <a:latin typeface="Arial"/>
              </a:rPr>
              <a:t>c) KM3NeT, DU</a:t>
            </a:r>
            <a:r>
              <a:rPr b="0" lang="en-US" sz="1300" spc="-1" strike="noStrike">
                <a:solidFill>
                  <a:srgbClr val="00a933"/>
                </a:solidFill>
                <a:latin typeface="Arial"/>
              </a:rPr>
              <a:t>NE     , HK, JUNO</a:t>
            </a:r>
            <a:endParaRPr b="0" lang="en-US" sz="13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rPr>
              <a:t>4. Accelerator:</a:t>
            </a:r>
            <a:endParaRPr b="0" lang="en-US" sz="15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a) MINOS</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b) NOvA</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c) T2K</a:t>
            </a:r>
            <a:endParaRPr b="0" lang="en-US" sz="1300" spc="-1" strike="noStrike">
              <a:solidFill>
                <a:srgbClr val="000000"/>
              </a:solidFill>
              <a:latin typeface="Arial"/>
            </a:endParaRPr>
          </a:p>
          <a:p>
            <a:pPr marL="171360" indent="-171360">
              <a:lnSpc>
                <a:spcPct val="90000"/>
              </a:lnSpc>
              <a:buNone/>
              <a:tabLst>
                <a:tab algn="l" pos="0"/>
              </a:tabLst>
            </a:pPr>
            <a:r>
              <a:rPr b="0" lang="en-US" sz="1300" spc="-1" strike="noStrike">
                <a:solidFill>
                  <a:srgbClr val="000000"/>
                </a:solidFill>
                <a:latin typeface="Arial"/>
              </a:rPr>
              <a:t>  </a:t>
            </a:r>
            <a:r>
              <a:rPr b="0" lang="en-US" sz="1300" spc="-1" strike="noStrike">
                <a:solidFill>
                  <a:srgbClr val="000000"/>
                </a:solidFill>
                <a:latin typeface="Arial"/>
              </a:rPr>
              <a:t>d) </a:t>
            </a:r>
            <a:r>
              <a:rPr b="0" lang="en-US" sz="1300" spc="-1" strike="noStrike">
                <a:solidFill>
                  <a:srgbClr val="00a933"/>
                </a:solidFill>
                <a:latin typeface="Arial"/>
              </a:rPr>
              <a:t>DUNE     , HK</a:t>
            </a:r>
            <a:endParaRPr b="0" lang="en-US" sz="1300" spc="-1" strike="noStrike">
              <a:solidFill>
                <a:srgbClr val="000000"/>
              </a:solidFill>
              <a:latin typeface="Arial"/>
            </a:endParaRPr>
          </a:p>
          <a:p>
            <a:pPr marL="171360" indent="-171360">
              <a:lnSpc>
                <a:spcPct val="90000"/>
              </a:lnSpc>
              <a:spcBef>
                <a:spcPts val="751"/>
              </a:spcBef>
              <a:buNone/>
              <a:tabLst>
                <a:tab algn="l" pos="0"/>
              </a:tabLst>
            </a:pPr>
            <a:endParaRPr b="0" lang="en-US" sz="2600" spc="-1" strike="noStrike">
              <a:solidFill>
                <a:srgbClr val="000000"/>
              </a:solidFill>
              <a:latin typeface="Arial"/>
            </a:endParaRPr>
          </a:p>
          <a:p>
            <a:pPr marL="171360" indent="-171360">
              <a:lnSpc>
                <a:spcPct val="90000"/>
              </a:lnSpc>
              <a:spcBef>
                <a:spcPts val="751"/>
              </a:spcBef>
              <a:buNone/>
              <a:tabLst>
                <a:tab algn="l" pos="0"/>
              </a:tabLst>
            </a:pPr>
            <a:endParaRPr b="0" lang="en-US" sz="20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ea typeface="Noto Sans CJK SC"/>
              </a:rPr>
              <a:t>Interplay</a:t>
            </a:r>
            <a:r>
              <a:rPr b="0" lang="en-US" sz="2100" spc="-1" strike="noStrike">
                <a:solidFill>
                  <a:srgbClr val="000000"/>
                </a:solidFill>
                <a:latin typeface="Arial"/>
                <a:ea typeface="Noto Sans CJK SC"/>
              </a:rPr>
              <a:t>:</a:t>
            </a:r>
            <a:r>
              <a:rPr b="0" lang="en-US" sz="1800" spc="-1" strike="noStrike">
                <a:solidFill>
                  <a:srgbClr val="000000"/>
                </a:solidFill>
                <a:latin typeface="Arial"/>
                <a:ea typeface="Noto Sans CJK SC"/>
              </a:rPr>
              <a:t> </a:t>
            </a:r>
            <a:r>
              <a:rPr b="0" lang="en-US" sz="1500" spc="-1" strike="noStrike">
                <a:solidFill>
                  <a:srgbClr val="000000"/>
                </a:solidFill>
                <a:latin typeface="Arial"/>
                <a:ea typeface="Noto Sans CJK SC"/>
              </a:rPr>
              <a:t>Each experiment measures a complicated mixture of the parameters:</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Solar: Measures mostly           and also         with a subleading contribution from </a:t>
            </a:r>
            <a:endParaRPr b="0" lang="en-US" sz="1500" spc="-1" strike="noStrike">
              <a:solidFill>
                <a:srgbClr val="000000"/>
              </a:solidFill>
              <a:latin typeface="Arial"/>
            </a:endParaRPr>
          </a:p>
          <a:p>
            <a:pPr marL="171360" indent="-171360">
              <a:lnSpc>
                <a:spcPct val="90000"/>
              </a:lnSpc>
              <a:spcBef>
                <a:spcPts val="751"/>
              </a:spcBef>
              <a:buNone/>
              <a:tabLst>
                <a:tab algn="l" pos="0"/>
              </a:tabLst>
            </a:pP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Reactor: Medium baseline measures mostly                     and          with subleading effects from           and</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Long baseline measures               and          and will also measure the mass ordering and          </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Atmospheric: Measures         and              and has sensitivity to the mass ordering</a:t>
            </a:r>
            <a:endParaRPr b="0" lang="en-US" sz="1500" spc="-1" strike="noStrike">
              <a:solidFill>
                <a:srgbClr val="000000"/>
              </a:solidFill>
              <a:latin typeface="Arial"/>
            </a:endParaRPr>
          </a:p>
          <a:p>
            <a:pPr marL="171360" indent="-171360">
              <a:lnSpc>
                <a:spcPct val="90000"/>
              </a:lnSpc>
              <a:spcBef>
                <a:spcPts val="751"/>
              </a:spcBef>
              <a:buNone/>
              <a:tabLst>
                <a:tab algn="l" pos="0"/>
              </a:tabLst>
            </a:pP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Accelerator: Measures         ,                         ,            , and the mass ordering, and depends on all other oscillation parameters</a:t>
            </a:r>
            <a:endParaRPr b="0" lang="en-US" sz="1500" spc="-1" strike="noStrike">
              <a:solidFill>
                <a:srgbClr val="000000"/>
              </a:solidFill>
              <a:latin typeface="Arial"/>
            </a:endParaRPr>
          </a:p>
          <a:p>
            <a:pPr marL="171360" indent="-171360">
              <a:lnSpc>
                <a:spcPct val="90000"/>
              </a:lnSpc>
              <a:spcBef>
                <a:spcPts val="751"/>
              </a:spcBef>
              <a:buNone/>
              <a:tabLst>
                <a:tab algn="l" pos="0"/>
              </a:tabLst>
            </a:pPr>
            <a:endParaRPr b="0" lang="en-US" sz="3200" spc="-1" strike="noStrike">
              <a:solidFill>
                <a:srgbClr val="000000"/>
              </a:solidFill>
              <a:latin typeface="Arial"/>
            </a:endParaRPr>
          </a:p>
        </p:txBody>
      </p:sp>
      <p:sp>
        <p:nvSpPr>
          <p:cNvPr id="310" name="Content Placeholder 8"/>
          <p:cNvSpPr/>
          <p:nvPr/>
        </p:nvSpPr>
        <p:spPr>
          <a:xfrm>
            <a:off x="2000520" y="5715000"/>
            <a:ext cx="8285400" cy="963720"/>
          </a:xfrm>
          <a:prstGeom prst="rect">
            <a:avLst/>
          </a:prstGeom>
          <a:noFill/>
          <a:ln w="0">
            <a:noFill/>
          </a:ln>
        </p:spPr>
        <p:style>
          <a:lnRef idx="0"/>
          <a:fillRef idx="0"/>
          <a:effectRef idx="0"/>
          <a:fontRef idx="minor"/>
        </p:style>
        <p:txBody>
          <a:bodyPr numCol="1" spcCol="0" lIns="90000" rIns="90000" tIns="45000" bIns="45000" anchor="t">
            <a:noAutofit/>
          </a:bodyPr>
          <a:p>
            <a:pPr marL="171360" indent="-171360">
              <a:lnSpc>
                <a:spcPct val="90000"/>
              </a:lnSpc>
              <a:spcBef>
                <a:spcPts val="184"/>
              </a:spcBef>
              <a:tabLst>
                <a:tab algn="l" pos="0"/>
              </a:tabLst>
            </a:pPr>
            <a:r>
              <a:rPr b="0" lang="en-US" sz="1100" spc="-1" strike="noStrike">
                <a:solidFill>
                  <a:srgbClr val="00a933"/>
                </a:solidFill>
                <a:latin typeface="Arial"/>
                <a:ea typeface="DejaVu Sans"/>
              </a:rPr>
              <a:t>Future experiments in green</a:t>
            </a:r>
            <a:endParaRPr b="0" lang="en-US" sz="1100" spc="-1" strike="noStrike">
              <a:solidFill>
                <a:srgbClr val="000000"/>
              </a:solidFill>
              <a:latin typeface="Arial"/>
            </a:endParaRPr>
          </a:p>
          <a:p>
            <a:pPr marL="171360" indent="-171360">
              <a:lnSpc>
                <a:spcPct val="90000"/>
              </a:lnSpc>
              <a:spcBef>
                <a:spcPts val="184"/>
              </a:spcBef>
              <a:tabLst>
                <a:tab algn="l" pos="0"/>
              </a:tabLst>
            </a:pPr>
            <a:r>
              <a:rPr b="0" lang="en-US" sz="1100" spc="-1" strike="noStrike">
                <a:solidFill>
                  <a:srgbClr val="000000"/>
                </a:solidFill>
                <a:latin typeface="Arial"/>
                <a:ea typeface="DejaVu Sans"/>
              </a:rPr>
              <a:t>     </a:t>
            </a:r>
            <a:r>
              <a:rPr b="0" lang="en-US" sz="1100" spc="-1" strike="noStrike">
                <a:solidFill>
                  <a:srgbClr val="000000"/>
                </a:solidFill>
                <a:latin typeface="Arial"/>
                <a:ea typeface="DejaVu Sans"/>
              </a:rPr>
              <a:t>Indicates BNL experimental involvement</a:t>
            </a:r>
            <a:endParaRPr b="0" lang="en-US" sz="1100" spc="-1" strike="noStrike">
              <a:solidFill>
                <a:srgbClr val="000000"/>
              </a:solidFill>
              <a:latin typeface="Arial"/>
            </a:endParaRPr>
          </a:p>
        </p:txBody>
      </p:sp>
      <p:pic>
        <p:nvPicPr>
          <p:cNvPr id="311" name="" descr=""/>
          <p:cNvPicPr/>
          <p:nvPr/>
        </p:nvPicPr>
        <p:blipFill>
          <a:blip r:embed="rId1"/>
          <a:stretch/>
        </p:blipFill>
        <p:spPr>
          <a:xfrm>
            <a:off x="2086920" y="5907600"/>
            <a:ext cx="185400" cy="206640"/>
          </a:xfrm>
          <a:prstGeom prst="rect">
            <a:avLst/>
          </a:prstGeom>
          <a:ln w="0">
            <a:noFill/>
          </a:ln>
        </p:spPr>
      </p:pic>
      <p:pic>
        <p:nvPicPr>
          <p:cNvPr id="312" name="" descr=""/>
          <p:cNvPicPr/>
          <p:nvPr/>
        </p:nvPicPr>
        <p:blipFill>
          <a:blip r:embed="rId2"/>
          <a:stretch/>
        </p:blipFill>
        <p:spPr>
          <a:xfrm>
            <a:off x="1257120" y="3028680"/>
            <a:ext cx="185400" cy="206640"/>
          </a:xfrm>
          <a:prstGeom prst="rect">
            <a:avLst/>
          </a:prstGeom>
          <a:ln w="0">
            <a:noFill/>
          </a:ln>
        </p:spPr>
      </p:pic>
      <p:pic>
        <p:nvPicPr>
          <p:cNvPr id="313" name="" descr=""/>
          <p:cNvPicPr/>
          <p:nvPr/>
        </p:nvPicPr>
        <p:blipFill>
          <a:blip r:embed="rId3"/>
          <a:stretch/>
        </p:blipFill>
        <p:spPr>
          <a:xfrm>
            <a:off x="1669320" y="2150280"/>
            <a:ext cx="185400" cy="206640"/>
          </a:xfrm>
          <a:prstGeom prst="rect">
            <a:avLst/>
          </a:prstGeom>
          <a:ln w="0">
            <a:noFill/>
          </a:ln>
        </p:spPr>
      </p:pic>
      <p:pic>
        <p:nvPicPr>
          <p:cNvPr id="314" name="" descr=""/>
          <p:cNvPicPr/>
          <p:nvPr/>
        </p:nvPicPr>
        <p:blipFill>
          <a:blip r:embed="rId4"/>
          <a:stretch/>
        </p:blipFill>
        <p:spPr>
          <a:xfrm>
            <a:off x="1293120" y="5414400"/>
            <a:ext cx="185400" cy="206640"/>
          </a:xfrm>
          <a:prstGeom prst="rect">
            <a:avLst/>
          </a:prstGeom>
          <a:ln w="0">
            <a:noFill/>
          </a:ln>
        </p:spPr>
      </p:pic>
      <p:pic>
        <p:nvPicPr>
          <p:cNvPr id="315" name="" descr=""/>
          <p:cNvPicPr/>
          <p:nvPr/>
        </p:nvPicPr>
        <p:blipFill>
          <a:blip r:embed="rId5"/>
          <a:stretch/>
        </p:blipFill>
        <p:spPr>
          <a:xfrm>
            <a:off x="2013120" y="4500000"/>
            <a:ext cx="185400" cy="206640"/>
          </a:xfrm>
          <a:prstGeom prst="rect">
            <a:avLst/>
          </a:prstGeom>
          <a:ln w="0">
            <a:noFill/>
          </a:ln>
        </p:spPr>
      </p:pic>
      <p:pic>
        <p:nvPicPr>
          <p:cNvPr id="316" name="" descr=""/>
          <p:cNvPicPr/>
          <p:nvPr/>
        </p:nvPicPr>
        <p:blipFill>
          <a:blip r:embed="rId6"/>
          <a:stretch/>
        </p:blipFill>
        <p:spPr>
          <a:xfrm>
            <a:off x="1564200" y="3393000"/>
            <a:ext cx="185400" cy="206640"/>
          </a:xfrm>
          <a:prstGeom prst="rect">
            <a:avLst/>
          </a:prstGeom>
          <a:ln w="0">
            <a:noFill/>
          </a:ln>
        </p:spPr>
      </p:pic>
      <p:pic>
        <p:nvPicPr>
          <p:cNvPr id="317" name="" descr="13§inline§\Delta m^2_{21}§png§600§TRUE§"/>
          <p:cNvPicPr/>
          <p:nvPr/>
        </p:nvPicPr>
        <p:blipFill>
          <a:blip r:embed="rId7"/>
          <a:stretch/>
        </p:blipFill>
        <p:spPr>
          <a:xfrm>
            <a:off x="7944480" y="1880640"/>
            <a:ext cx="392760" cy="176400"/>
          </a:xfrm>
          <a:prstGeom prst="rect">
            <a:avLst/>
          </a:prstGeom>
          <a:ln w="0">
            <a:noFill/>
          </a:ln>
        </p:spPr>
      </p:pic>
      <p:pic>
        <p:nvPicPr>
          <p:cNvPr id="318" name="" descr="13§inline§\sin^2\theta_{12}§png§600§TRUE§"/>
          <p:cNvPicPr/>
          <p:nvPr/>
        </p:nvPicPr>
        <p:blipFill>
          <a:blip r:embed="rId8"/>
          <a:stretch/>
        </p:blipFill>
        <p:spPr>
          <a:xfrm>
            <a:off x="6625080" y="1880640"/>
            <a:ext cx="497160" cy="170640"/>
          </a:xfrm>
          <a:prstGeom prst="rect">
            <a:avLst/>
          </a:prstGeom>
          <a:ln w="0">
            <a:noFill/>
          </a:ln>
        </p:spPr>
      </p:pic>
      <p:pic>
        <p:nvPicPr>
          <p:cNvPr id="319" name="" descr="13§inline§\sin^2\theta_{13}§png§600§TRUE§"/>
          <p:cNvPicPr/>
          <p:nvPr/>
        </p:nvPicPr>
        <p:blipFill>
          <a:blip r:embed="rId9"/>
          <a:stretch/>
        </p:blipFill>
        <p:spPr>
          <a:xfrm>
            <a:off x="7763400" y="2075760"/>
            <a:ext cx="497160" cy="172800"/>
          </a:xfrm>
          <a:prstGeom prst="rect">
            <a:avLst/>
          </a:prstGeom>
          <a:ln w="0">
            <a:noFill/>
          </a:ln>
        </p:spPr>
      </p:pic>
      <p:pic>
        <p:nvPicPr>
          <p:cNvPr id="320" name="" descr="13§inline§\sin^2(2\theta_{13})§png§600§TRUE§"/>
          <p:cNvPicPr/>
          <p:nvPr/>
        </p:nvPicPr>
        <p:blipFill>
          <a:blip r:embed="rId10"/>
          <a:stretch/>
        </p:blipFill>
        <p:spPr>
          <a:xfrm>
            <a:off x="4754160" y="2874240"/>
            <a:ext cx="677880" cy="186480"/>
          </a:xfrm>
          <a:prstGeom prst="rect">
            <a:avLst/>
          </a:prstGeom>
          <a:ln w="0">
            <a:noFill/>
          </a:ln>
        </p:spPr>
      </p:pic>
      <p:pic>
        <p:nvPicPr>
          <p:cNvPr id="321" name="" descr="13§inline§\Delta m^2_{31}§png§600§TRUE§"/>
          <p:cNvPicPr/>
          <p:nvPr/>
        </p:nvPicPr>
        <p:blipFill>
          <a:blip r:embed="rId11"/>
          <a:stretch/>
        </p:blipFill>
        <p:spPr>
          <a:xfrm>
            <a:off x="5871600" y="2902680"/>
            <a:ext cx="392760" cy="178560"/>
          </a:xfrm>
          <a:prstGeom prst="rect">
            <a:avLst/>
          </a:prstGeom>
          <a:ln w="0">
            <a:noFill/>
          </a:ln>
        </p:spPr>
      </p:pic>
      <p:pic>
        <p:nvPicPr>
          <p:cNvPr id="322" name="" descr="13§inline§\sin^2\theta_{12}§png§600§TRUE§"/>
          <p:cNvPicPr/>
          <p:nvPr/>
        </p:nvPicPr>
        <p:blipFill>
          <a:blip r:embed="rId12"/>
          <a:stretch/>
        </p:blipFill>
        <p:spPr>
          <a:xfrm>
            <a:off x="5173200" y="3101400"/>
            <a:ext cx="497160" cy="170640"/>
          </a:xfrm>
          <a:prstGeom prst="rect">
            <a:avLst/>
          </a:prstGeom>
          <a:ln w="0">
            <a:noFill/>
          </a:ln>
        </p:spPr>
      </p:pic>
      <p:pic>
        <p:nvPicPr>
          <p:cNvPr id="323" name="" descr="13§inline§\Delta m^2_{21}§png§600§TRUE§"/>
          <p:cNvPicPr/>
          <p:nvPr/>
        </p:nvPicPr>
        <p:blipFill>
          <a:blip r:embed="rId13"/>
          <a:stretch/>
        </p:blipFill>
        <p:spPr>
          <a:xfrm>
            <a:off x="6082560" y="3117600"/>
            <a:ext cx="392760" cy="176400"/>
          </a:xfrm>
          <a:prstGeom prst="rect">
            <a:avLst/>
          </a:prstGeom>
          <a:ln w="0">
            <a:noFill/>
          </a:ln>
        </p:spPr>
      </p:pic>
      <p:pic>
        <p:nvPicPr>
          <p:cNvPr id="324" name="" descr="13§inline§\sin^2(2\theta_{12})§png§600§TRUE§"/>
          <p:cNvPicPr/>
          <p:nvPr/>
        </p:nvPicPr>
        <p:blipFill>
          <a:blip r:embed="rId14"/>
          <a:stretch/>
        </p:blipFill>
        <p:spPr>
          <a:xfrm>
            <a:off x="6732000" y="3382200"/>
            <a:ext cx="677880" cy="186480"/>
          </a:xfrm>
          <a:prstGeom prst="rect">
            <a:avLst/>
          </a:prstGeom>
          <a:ln w="0">
            <a:noFill/>
          </a:ln>
        </p:spPr>
      </p:pic>
      <p:pic>
        <p:nvPicPr>
          <p:cNvPr id="325" name="" descr="13§inline§\Delta m^2_{21}§png§600§TRUE§"/>
          <p:cNvPicPr/>
          <p:nvPr/>
        </p:nvPicPr>
        <p:blipFill>
          <a:blip r:embed="rId15"/>
          <a:stretch/>
        </p:blipFill>
        <p:spPr>
          <a:xfrm>
            <a:off x="7836480" y="3393000"/>
            <a:ext cx="392760" cy="176400"/>
          </a:xfrm>
          <a:prstGeom prst="rect">
            <a:avLst/>
          </a:prstGeom>
          <a:ln w="0">
            <a:noFill/>
          </a:ln>
        </p:spPr>
      </p:pic>
      <p:pic>
        <p:nvPicPr>
          <p:cNvPr id="326" name="" descr="13§inline§\Delta m^2_{31}§png§600§TRUE§"/>
          <p:cNvPicPr/>
          <p:nvPr/>
        </p:nvPicPr>
        <p:blipFill>
          <a:blip r:embed="rId16"/>
          <a:stretch/>
        </p:blipFill>
        <p:spPr>
          <a:xfrm>
            <a:off x="4750560" y="3818160"/>
            <a:ext cx="392760" cy="178560"/>
          </a:xfrm>
          <a:prstGeom prst="rect">
            <a:avLst/>
          </a:prstGeom>
          <a:ln w="0">
            <a:noFill/>
          </a:ln>
        </p:spPr>
      </p:pic>
      <p:pic>
        <p:nvPicPr>
          <p:cNvPr id="327" name="" descr="13§inline§\sin^2(2\theta_{23})§png§600§TRUE§"/>
          <p:cNvPicPr/>
          <p:nvPr/>
        </p:nvPicPr>
        <p:blipFill>
          <a:blip r:embed="rId17"/>
          <a:stretch/>
        </p:blipFill>
        <p:spPr>
          <a:xfrm>
            <a:off x="7414560" y="4108680"/>
            <a:ext cx="677880" cy="186480"/>
          </a:xfrm>
          <a:prstGeom prst="rect">
            <a:avLst/>
          </a:prstGeom>
          <a:ln w="0">
            <a:noFill/>
          </a:ln>
        </p:spPr>
      </p:pic>
      <p:pic>
        <p:nvPicPr>
          <p:cNvPr id="328" name="" descr="13§inline§\Delta m^2_{31}§png§600§TRUE§"/>
          <p:cNvPicPr/>
          <p:nvPr/>
        </p:nvPicPr>
        <p:blipFill>
          <a:blip r:embed="rId18"/>
          <a:stretch/>
        </p:blipFill>
        <p:spPr>
          <a:xfrm>
            <a:off x="6629400" y="4114800"/>
            <a:ext cx="392760" cy="178560"/>
          </a:xfrm>
          <a:prstGeom prst="rect">
            <a:avLst/>
          </a:prstGeom>
          <a:ln w="0">
            <a:noFill/>
          </a:ln>
        </p:spPr>
      </p:pic>
      <p:pic>
        <p:nvPicPr>
          <p:cNvPr id="329" name="" descr="13§inline§\Delta m^2_{31}§png§600§TRUE§"/>
          <p:cNvPicPr/>
          <p:nvPr/>
        </p:nvPicPr>
        <p:blipFill>
          <a:blip r:embed="rId19"/>
          <a:stretch/>
        </p:blipFill>
        <p:spPr>
          <a:xfrm>
            <a:off x="6533280" y="4914720"/>
            <a:ext cx="392760" cy="178560"/>
          </a:xfrm>
          <a:prstGeom prst="rect">
            <a:avLst/>
          </a:prstGeom>
          <a:ln w="0">
            <a:noFill/>
          </a:ln>
        </p:spPr>
      </p:pic>
      <p:pic>
        <p:nvPicPr>
          <p:cNvPr id="330" name="" descr="13§inline§\sin^2(2\theta_{23}),\sin^2\theta_{23}§png§600§TRUE§"/>
          <p:cNvPicPr/>
          <p:nvPr/>
        </p:nvPicPr>
        <p:blipFill>
          <a:blip r:embed="rId20"/>
          <a:stretch/>
        </p:blipFill>
        <p:spPr>
          <a:xfrm>
            <a:off x="7046280" y="4914360"/>
            <a:ext cx="1267560" cy="186480"/>
          </a:xfrm>
          <a:prstGeom prst="rect">
            <a:avLst/>
          </a:prstGeom>
          <a:ln w="0">
            <a:noFill/>
          </a:ln>
        </p:spPr>
      </p:pic>
      <p:pic>
        <p:nvPicPr>
          <p:cNvPr id="331" name="" descr="13§inline§\delta_{\rm CP}§png§600§TRUE§"/>
          <p:cNvPicPr/>
          <p:nvPr/>
        </p:nvPicPr>
        <p:blipFill>
          <a:blip r:embed="rId21"/>
          <a:stretch/>
        </p:blipFill>
        <p:spPr>
          <a:xfrm>
            <a:off x="4828320" y="5140080"/>
            <a:ext cx="239400" cy="143280"/>
          </a:xfrm>
          <a:prstGeom prst="rect">
            <a:avLst/>
          </a:prstGeom>
          <a:ln w="0">
            <a:noFill/>
          </a:ln>
        </p:spPr>
      </p:pic>
      <p:sp>
        <p:nvSpPr>
          <p:cNvPr id="4" name="PlaceHolder 3"/>
          <p:cNvSpPr>
            <a:spLocks noGrp="1"/>
          </p:cNvSpPr>
          <p:nvPr>
            <p:ph type="sldNum" idx="6"/>
          </p:nvPr>
        </p:nvSpPr>
        <p:spPr/>
        <p:txBody>
          <a:bodyPr/>
          <a:p>
            <a:fld id="{6B7CB9B7-A6A7-4D5C-A391-AB5D6091260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2"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3600" spc="-1" strike="noStrike">
                <a:solidFill>
                  <a:srgbClr val="000000"/>
                </a:solidFill>
                <a:latin typeface="Arial"/>
              </a:rPr>
              <a:t>Description of the LDRD</a:t>
            </a:r>
            <a:endParaRPr b="0" lang="en-US" sz="3600" spc="-1" strike="noStrike">
              <a:solidFill>
                <a:srgbClr val="000000"/>
              </a:solidFill>
              <a:latin typeface="Arial"/>
            </a:endParaRPr>
          </a:p>
        </p:txBody>
      </p:sp>
      <p:sp>
        <p:nvSpPr>
          <p:cNvPr id="333" name="PlaceHolder 2"/>
          <p:cNvSpPr>
            <a:spLocks noGrp="1"/>
          </p:cNvSpPr>
          <p:nvPr>
            <p:ph/>
          </p:nvPr>
        </p:nvSpPr>
        <p:spPr>
          <a:xfrm>
            <a:off x="428760" y="864000"/>
            <a:ext cx="8486640" cy="5079600"/>
          </a:xfrm>
          <a:prstGeom prst="rect">
            <a:avLst/>
          </a:prstGeom>
          <a:noFill/>
          <a:ln w="0">
            <a:noFill/>
          </a:ln>
        </p:spPr>
        <p:txBody>
          <a:bodyPr numCol="2" spcCol="91440" lIns="90000" rIns="90000" tIns="45000" bIns="45000" anchor="t">
            <a:noAutofit/>
          </a:bodyPr>
          <a:p>
            <a:pPr marL="171360" indent="-171360">
              <a:lnSpc>
                <a:spcPct val="90000"/>
              </a:lnSpc>
              <a:spcBef>
                <a:spcPts val="751"/>
              </a:spcBef>
              <a:buNone/>
              <a:tabLst>
                <a:tab algn="l" pos="0"/>
              </a:tabLst>
            </a:pPr>
            <a:r>
              <a:rPr b="0" lang="en-US" sz="2400" spc="-1" strike="noStrike">
                <a:solidFill>
                  <a:srgbClr val="000000"/>
                </a:solidFill>
                <a:latin typeface="Arial"/>
              </a:rPr>
              <a:t>Previous global fits:</a:t>
            </a:r>
            <a:endParaRPr b="0" lang="en-US" sz="2400" spc="-1" strike="noStrike">
              <a:solidFill>
                <a:srgbClr val="000000"/>
              </a:solidFill>
              <a:latin typeface="Arial"/>
              <a:ea typeface="Noto Sans CJK SC"/>
            </a:endParaRPr>
          </a:p>
          <a:p>
            <a:pPr marL="171360" indent="-171360">
              <a:lnSpc>
                <a:spcPct val="90000"/>
              </a:lnSpc>
              <a:spcBef>
                <a:spcPts val="751"/>
              </a:spcBef>
              <a:buNone/>
              <a:tabLst>
                <a:tab algn="l" pos="0"/>
              </a:tabLst>
            </a:pPr>
            <a:r>
              <a:rPr b="0" lang="en-US" sz="2000" spc="-1" strike="noStrike">
                <a:solidFill>
                  <a:srgbClr val="000000"/>
                </a:solidFill>
                <a:latin typeface="Arial"/>
              </a:rPr>
              <a:t>Three main groups have done global fits in the past:</a:t>
            </a:r>
            <a:endParaRPr b="0" lang="en-US" sz="2000" spc="-1" strike="noStrike">
              <a:solidFill>
                <a:srgbClr val="000000"/>
              </a:solidFill>
              <a:latin typeface="Arial"/>
              <a:ea typeface="Noto Sans CJK SC"/>
            </a:endParaRPr>
          </a:p>
          <a:p>
            <a:pPr marL="171360" indent="-171360">
              <a:lnSpc>
                <a:spcPct val="90000"/>
              </a:lnSpc>
              <a:spcBef>
                <a:spcPts val="184"/>
              </a:spcBef>
              <a:buClr>
                <a:srgbClr val="000000"/>
              </a:buClr>
              <a:buFont typeface="OpenSymbol"/>
              <a:buAutoNum type="arabicPeriod"/>
              <a:tabLst>
                <a:tab algn="l" pos="0"/>
              </a:tabLst>
            </a:pPr>
            <a:r>
              <a:rPr b="0" lang="en-US" sz="1600" spc="-1" strike="noStrike">
                <a:solidFill>
                  <a:srgbClr val="000000"/>
                </a:solidFill>
                <a:latin typeface="Arial"/>
              </a:rPr>
              <a:t>Barcelona/Madrid group is most active</a:t>
            </a:r>
            <a:endParaRPr b="0" lang="en-US" sz="1600" spc="-1" strike="noStrike">
              <a:solidFill>
                <a:srgbClr val="000000"/>
              </a:solidFill>
              <a:latin typeface="Arial"/>
              <a:ea typeface="Noto Sans CJK SC"/>
            </a:endParaRPr>
          </a:p>
          <a:p>
            <a:pPr marL="171360" indent="-171360">
              <a:lnSpc>
                <a:spcPct val="90000"/>
              </a:lnSpc>
              <a:spcBef>
                <a:spcPts val="184"/>
              </a:spcBef>
              <a:buClr>
                <a:srgbClr val="000000"/>
              </a:buClr>
              <a:buFont typeface="OpenSymbol"/>
              <a:buAutoNum type="arabicPeriod"/>
              <a:tabLst>
                <a:tab algn="l" pos="0"/>
              </a:tabLst>
            </a:pPr>
            <a:r>
              <a:rPr b="0" lang="en-US" sz="1600" spc="-1" strike="noStrike">
                <a:solidFill>
                  <a:srgbClr val="000000"/>
                </a:solidFill>
                <a:latin typeface="Arial"/>
              </a:rPr>
              <a:t>Valencia group</a:t>
            </a:r>
            <a:endParaRPr b="0" lang="en-US" sz="1600" spc="-1" strike="noStrike">
              <a:solidFill>
                <a:srgbClr val="000000"/>
              </a:solidFill>
              <a:latin typeface="Arial"/>
              <a:ea typeface="Noto Sans CJK SC"/>
            </a:endParaRPr>
          </a:p>
          <a:p>
            <a:pPr marL="171360" indent="-171360">
              <a:lnSpc>
                <a:spcPct val="90000"/>
              </a:lnSpc>
              <a:spcBef>
                <a:spcPts val="184"/>
              </a:spcBef>
              <a:buClr>
                <a:srgbClr val="000000"/>
              </a:buClr>
              <a:buFont typeface="OpenSymbol"/>
              <a:buAutoNum type="arabicPeriod"/>
              <a:tabLst>
                <a:tab algn="l" pos="0"/>
              </a:tabLst>
            </a:pPr>
            <a:r>
              <a:rPr b="0" lang="en-US" sz="1600" spc="-1" strike="noStrike">
                <a:solidFill>
                  <a:srgbClr val="000000"/>
                </a:solidFill>
                <a:latin typeface="Arial"/>
              </a:rPr>
              <a:t>Bari group</a:t>
            </a: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r>
              <a:rPr b="0" lang="en-US" sz="1600" spc="-1" strike="noStrike">
                <a:solidFill>
                  <a:srgbClr val="000000"/>
                </a:solidFill>
                <a:latin typeface="Arial"/>
              </a:rPr>
              <a:t>No guarantee that they continue. Analysis is propriety: impossible to verify. Not user friendly. Out dated statistical treatments: assume Wilks’ theorem everywhere. Unclear or no treatment of joint systematics. </a:t>
            </a: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r>
              <a:rPr b="0" lang="en-US" sz="1600" spc="-1" strike="noStrike">
                <a:solidFill>
                  <a:srgbClr val="000000"/>
                </a:solidFill>
                <a:latin typeface="Arial"/>
              </a:rPr>
              <a:t>These issues will become increasingly relevant as DUNE, HK, and JUNO deliver high precision data and it is important to be ready for it.</a:t>
            </a: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1600" spc="-1" strike="noStrike">
              <a:solidFill>
                <a:srgbClr val="000000"/>
              </a:solidFill>
              <a:latin typeface="Arial"/>
              <a:ea typeface="Noto Sans CJK SC"/>
            </a:endParaRPr>
          </a:p>
          <a:p>
            <a:pPr marL="171360" indent="-171360">
              <a:lnSpc>
                <a:spcPct val="90000"/>
              </a:lnSpc>
              <a:spcBef>
                <a:spcPts val="751"/>
              </a:spcBef>
              <a:buNone/>
              <a:tabLst>
                <a:tab algn="l" pos="0"/>
              </a:tabLst>
            </a:pPr>
            <a:r>
              <a:rPr b="0" lang="en-US" sz="2400" spc="-1" strike="noStrike">
                <a:solidFill>
                  <a:srgbClr val="000000"/>
                </a:solidFill>
                <a:latin typeface="Arial"/>
              </a:rPr>
              <a:t>My previous oscillation experience:</a:t>
            </a:r>
            <a:endParaRPr b="0" lang="en-US" sz="2400" spc="-1" strike="noStrike">
              <a:solidFill>
                <a:srgbClr val="000000"/>
              </a:solidFill>
              <a:latin typeface="Arial"/>
              <a:ea typeface="Noto Sans CJK SC"/>
            </a:endParaRPr>
          </a:p>
          <a:p>
            <a:pPr marL="171360" indent="-171360">
              <a:lnSpc>
                <a:spcPct val="90000"/>
              </a:lnSpc>
              <a:spcBef>
                <a:spcPts val="751"/>
              </a:spcBef>
              <a:buClr>
                <a:srgbClr val="000000"/>
              </a:buClr>
              <a:buFont typeface="OpenSymbol"/>
              <a:buAutoNum type="arabicParenR"/>
              <a:tabLst>
                <a:tab algn="l" pos="0"/>
              </a:tabLst>
            </a:pPr>
            <a:r>
              <a:rPr b="0" lang="en-US" sz="2000" spc="-1" strike="noStrike">
                <a:solidFill>
                  <a:srgbClr val="000000"/>
                </a:solidFill>
                <a:latin typeface="Arial"/>
              </a:rPr>
              <a:t>Neutrino oscillation theory:</a:t>
            </a:r>
            <a:r>
              <a:rPr b="0" lang="en-US" sz="1400" spc="-1" strike="noStrike">
                <a:solidFill>
                  <a:srgbClr val="000000"/>
                </a:solidFill>
                <a:latin typeface="Arial"/>
              </a:rPr>
              <a:t>[1604.08167], [1806.01277], [1808.09453],[1902.00517], [1902.07185], [1907.02534], [1909.02009], [2006.09384], [2106.12436], [2309.03262], [2401.10326], [2405.02400]</a:t>
            </a:r>
            <a:endParaRPr b="0" lang="en-US" sz="1400" spc="-1" strike="noStrike">
              <a:solidFill>
                <a:srgbClr val="000000"/>
              </a:solidFill>
              <a:latin typeface="Arial"/>
              <a:ea typeface="Noto Sans CJK SC"/>
            </a:endParaRPr>
          </a:p>
          <a:p>
            <a:pPr marL="171360" indent="-171360">
              <a:lnSpc>
                <a:spcPct val="90000"/>
              </a:lnSpc>
              <a:spcBef>
                <a:spcPts val="751"/>
              </a:spcBef>
              <a:buClr>
                <a:srgbClr val="000000"/>
              </a:buClr>
              <a:buFont typeface="OpenSymbol"/>
              <a:buAutoNum type="arabicParenR"/>
              <a:tabLst>
                <a:tab algn="l" pos="0"/>
              </a:tabLst>
            </a:pPr>
            <a:r>
              <a:rPr b="0" lang="en-US" sz="2000" spc="-1" strike="noStrike">
                <a:solidFill>
                  <a:srgbClr val="000000"/>
                </a:solidFill>
                <a:latin typeface="Arial"/>
              </a:rPr>
              <a:t>Atmospheric experiments: </a:t>
            </a:r>
            <a:r>
              <a:rPr b="0" lang="en-US" sz="1400" spc="-1" strike="noStrike">
                <a:solidFill>
                  <a:srgbClr val="000000"/>
                </a:solidFill>
                <a:latin typeface="Arial"/>
              </a:rPr>
              <a:t>[1811.01310], [2109.14575], [2109.14576], [2110.01148]</a:t>
            </a:r>
            <a:endParaRPr b="0" lang="en-US" sz="1400" spc="-1" strike="noStrike">
              <a:solidFill>
                <a:srgbClr val="000000"/>
              </a:solidFill>
              <a:latin typeface="Arial"/>
              <a:ea typeface="Noto Sans CJK SC"/>
            </a:endParaRPr>
          </a:p>
          <a:p>
            <a:pPr marL="171360" indent="-171360">
              <a:lnSpc>
                <a:spcPct val="90000"/>
              </a:lnSpc>
              <a:spcBef>
                <a:spcPts val="751"/>
              </a:spcBef>
              <a:buClr>
                <a:srgbClr val="000000"/>
              </a:buClr>
              <a:buFont typeface="OpenSymbol"/>
              <a:buAutoNum type="arabicParenR"/>
              <a:tabLst>
                <a:tab algn="l" pos="0"/>
              </a:tabLst>
            </a:pPr>
            <a:r>
              <a:rPr b="0" lang="en-US" sz="2000" spc="-1" strike="noStrike">
                <a:solidFill>
                  <a:srgbClr val="000000"/>
                </a:solidFill>
                <a:latin typeface="Arial"/>
              </a:rPr>
              <a:t>Long-baseline experiments: </a:t>
            </a:r>
            <a:r>
              <a:rPr b="0" lang="en-US" sz="1400" spc="-1" strike="noStrike">
                <a:solidFill>
                  <a:srgbClr val="000000"/>
                </a:solidFill>
                <a:latin typeface="Arial"/>
              </a:rPr>
              <a:t>[2008.01110], [2109.14575], [2302.08513], [2401.10326]</a:t>
            </a:r>
            <a:endParaRPr b="0" lang="en-US" sz="1400" spc="-1" strike="noStrike">
              <a:solidFill>
                <a:srgbClr val="000000"/>
              </a:solidFill>
              <a:latin typeface="Arial"/>
              <a:ea typeface="Noto Sans CJK SC"/>
            </a:endParaRPr>
          </a:p>
          <a:p>
            <a:pPr marL="171360" indent="-171360">
              <a:lnSpc>
                <a:spcPct val="90000"/>
              </a:lnSpc>
              <a:spcBef>
                <a:spcPts val="751"/>
              </a:spcBef>
              <a:buClr>
                <a:srgbClr val="000000"/>
              </a:buClr>
              <a:buFont typeface="OpenSymbol"/>
              <a:buAutoNum type="arabicParenR"/>
              <a:tabLst>
                <a:tab algn="l" pos="0"/>
              </a:tabLst>
            </a:pPr>
            <a:r>
              <a:rPr b="0" lang="en-US" sz="2000" spc="-1" strike="noStrike">
                <a:solidFill>
                  <a:srgbClr val="000000"/>
                </a:solidFill>
                <a:latin typeface="Arial"/>
              </a:rPr>
              <a:t>Reactor experiments: </a:t>
            </a:r>
            <a:r>
              <a:rPr b="0" lang="en-US" sz="1400" spc="-1" strike="noStrike">
                <a:solidFill>
                  <a:srgbClr val="000000"/>
                </a:solidFill>
                <a:latin typeface="Arial"/>
              </a:rPr>
              <a:t>[1804.03660], [2302.08513]</a:t>
            </a:r>
            <a:endParaRPr b="0" lang="en-US" sz="1400" spc="-1" strike="noStrike">
              <a:solidFill>
                <a:srgbClr val="000000"/>
              </a:solidFill>
              <a:latin typeface="Arial"/>
              <a:ea typeface="Noto Sans CJK SC"/>
            </a:endParaRPr>
          </a:p>
          <a:p>
            <a:pPr marL="171360" indent="-171360">
              <a:lnSpc>
                <a:spcPct val="90000"/>
              </a:lnSpc>
              <a:spcBef>
                <a:spcPts val="751"/>
              </a:spcBef>
              <a:buClr>
                <a:srgbClr val="000000"/>
              </a:buClr>
              <a:buFont typeface="OpenSymbol"/>
              <a:buAutoNum type="arabicParenR"/>
              <a:tabLst>
                <a:tab algn="l" pos="0"/>
              </a:tabLst>
            </a:pPr>
            <a:r>
              <a:rPr b="0" lang="en-US" sz="2000" spc="-1" strike="noStrike">
                <a:solidFill>
                  <a:srgbClr val="000000"/>
                </a:solidFill>
                <a:latin typeface="Arial"/>
              </a:rPr>
              <a:t>Solar experiments: </a:t>
            </a:r>
            <a:r>
              <a:rPr b="0" lang="en-US" sz="1400" spc="-1" strike="noStrike">
                <a:solidFill>
                  <a:srgbClr val="000000"/>
                </a:solidFill>
                <a:latin typeface="Arial"/>
              </a:rPr>
              <a:t>[2302.08513], [2409.15411]</a:t>
            </a:r>
            <a:endParaRPr b="0" lang="en-US" sz="1400" spc="-1" strike="noStrike">
              <a:solidFill>
                <a:srgbClr val="000000"/>
              </a:solidFill>
              <a:latin typeface="Arial"/>
              <a:ea typeface="Noto Sans CJK SC"/>
            </a:endParaRPr>
          </a:p>
          <a:p>
            <a:pPr marL="171360" indent="-171360">
              <a:lnSpc>
                <a:spcPct val="90000"/>
              </a:lnSpc>
              <a:spcBef>
                <a:spcPts val="751"/>
              </a:spcBef>
              <a:buNone/>
              <a:tabLst>
                <a:tab algn="l" pos="0"/>
              </a:tabLst>
            </a:pPr>
            <a:r>
              <a:rPr b="0" lang="en-US" sz="2000" spc="-1" strike="noStrike">
                <a:solidFill>
                  <a:srgbClr val="000000"/>
                </a:solidFill>
                <a:latin typeface="Arial"/>
              </a:rPr>
              <a:t>Plus reviews</a:t>
            </a:r>
            <a:endParaRPr b="0" lang="en-US" sz="20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2000" spc="-1" strike="noStrike">
              <a:solidFill>
                <a:srgbClr val="000000"/>
              </a:solidFill>
              <a:latin typeface="Arial"/>
              <a:ea typeface="Noto Sans CJK SC"/>
            </a:endParaRPr>
          </a:p>
          <a:p>
            <a:pPr marL="171360" indent="-171360">
              <a:lnSpc>
                <a:spcPct val="90000"/>
              </a:lnSpc>
              <a:spcBef>
                <a:spcPts val="751"/>
              </a:spcBef>
              <a:buNone/>
              <a:tabLst>
                <a:tab algn="l" pos="0"/>
              </a:tabLst>
            </a:pPr>
            <a:endParaRPr b="0" lang="en-US" sz="3200" spc="-1" strike="noStrike">
              <a:solidFill>
                <a:srgbClr val="000000"/>
              </a:solidFill>
              <a:latin typeface="Arial"/>
              <a:ea typeface="Noto Sans CJK SC"/>
            </a:endParaRPr>
          </a:p>
        </p:txBody>
      </p:sp>
      <p:sp>
        <p:nvSpPr>
          <p:cNvPr id="4" name="PlaceHolder 3"/>
          <p:cNvSpPr>
            <a:spLocks noGrp="1"/>
          </p:cNvSpPr>
          <p:nvPr>
            <p:ph type="sldNum" idx="6"/>
          </p:nvPr>
        </p:nvSpPr>
        <p:spPr/>
        <p:txBody>
          <a:bodyPr/>
          <a:p>
            <a:fld id="{979E488C-D96C-4323-B46D-1E7E3F3EA789}"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4"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3600" spc="-1" strike="noStrike">
                <a:solidFill>
                  <a:srgbClr val="000000"/>
                </a:solidFill>
                <a:latin typeface="Arial"/>
              </a:rPr>
              <a:t>Description of the LDRD</a:t>
            </a:r>
            <a:endParaRPr b="0" lang="en-US" sz="3600" spc="-1" strike="noStrike">
              <a:solidFill>
                <a:srgbClr val="000000"/>
              </a:solidFill>
              <a:latin typeface="Arial"/>
            </a:endParaRPr>
          </a:p>
        </p:txBody>
      </p:sp>
      <p:sp>
        <p:nvSpPr>
          <p:cNvPr id="335" name="PlaceHolder 2"/>
          <p:cNvSpPr>
            <a:spLocks noGrp="1"/>
          </p:cNvSpPr>
          <p:nvPr>
            <p:ph/>
          </p:nvPr>
        </p:nvSpPr>
        <p:spPr>
          <a:xfrm>
            <a:off x="428760" y="864000"/>
            <a:ext cx="8285400" cy="5307120"/>
          </a:xfrm>
          <a:prstGeom prst="rect">
            <a:avLst/>
          </a:prstGeom>
          <a:noFill/>
          <a:ln w="0">
            <a:noFill/>
          </a:ln>
        </p:spPr>
        <p:txBody>
          <a:bodyPr numCol="2" spcCol="0" lIns="90000" rIns="90000" tIns="45000" bIns="45000" anchor="t">
            <a:noAutofit/>
          </a:bodyPr>
          <a:p>
            <a:pPr marL="171360" indent="-171360">
              <a:lnSpc>
                <a:spcPct val="90000"/>
              </a:lnSpc>
              <a:spcBef>
                <a:spcPts val="751"/>
              </a:spcBef>
              <a:buNone/>
              <a:tabLst>
                <a:tab algn="l" pos="0"/>
              </a:tabLst>
            </a:pPr>
            <a:r>
              <a:rPr b="0" lang="en-US" sz="2400" spc="-1" strike="noStrike">
                <a:solidFill>
                  <a:srgbClr val="000000"/>
                </a:solidFill>
                <a:latin typeface="Arial"/>
              </a:rPr>
              <a:t>Details in the analysis:</a:t>
            </a:r>
            <a:endParaRPr b="0" lang="en-US" sz="24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ea typeface="Noto Sans CJK SC"/>
              </a:rPr>
              <a:t>Systematics</a:t>
            </a:r>
            <a:r>
              <a:rPr b="0" lang="en-US" sz="2100" spc="-1" strike="noStrike">
                <a:solidFill>
                  <a:srgbClr val="000000"/>
                </a:solidFill>
                <a:latin typeface="Arial"/>
                <a:ea typeface="Noto Sans CJK SC"/>
              </a:rPr>
              <a:t>:</a:t>
            </a:r>
            <a:r>
              <a:rPr b="0" lang="en-US" sz="1800" spc="-1" strike="noStrike">
                <a:solidFill>
                  <a:srgbClr val="000000"/>
                </a:solidFill>
                <a:latin typeface="Arial"/>
                <a:ea typeface="Noto Sans CJK SC"/>
              </a:rPr>
              <a:t> </a:t>
            </a:r>
            <a:r>
              <a:rPr b="0" lang="en-US" sz="1500" spc="-1" strike="noStrike">
                <a:solidFill>
                  <a:srgbClr val="000000"/>
                </a:solidFill>
                <a:latin typeface="Arial"/>
                <a:ea typeface="Noto Sans CJK SC"/>
              </a:rPr>
              <a:t>We will consider </a:t>
            </a:r>
            <a:r>
              <a:rPr b="1" lang="en-US" sz="1500" spc="-1" strike="noStrike">
                <a:solidFill>
                  <a:srgbClr val="000000"/>
                </a:solidFill>
                <a:latin typeface="Arial"/>
                <a:ea typeface="Noto Sans CJK SC"/>
              </a:rPr>
              <a:t>shared flux systematics</a:t>
            </a:r>
            <a:r>
              <a:rPr b="0" lang="en-US" sz="1500" spc="-1" strike="noStrike" baseline="33000">
                <a:solidFill>
                  <a:srgbClr val="000000"/>
                </a:solidFill>
                <a:latin typeface="Arial"/>
                <a:ea typeface="Noto Sans CJK SC"/>
              </a:rPr>
              <a:t>1</a:t>
            </a:r>
            <a:r>
              <a:rPr b="0" lang="en-US" sz="1500" spc="-1" strike="noStrike">
                <a:solidFill>
                  <a:srgbClr val="000000"/>
                </a:solidFill>
                <a:latin typeface="Arial"/>
                <a:ea typeface="Noto Sans CJK SC"/>
              </a:rPr>
              <a:t> and their theoretical uncertainties among multiple measurements for </a:t>
            </a:r>
            <a:r>
              <a:rPr b="0" lang="en-US" sz="1400" spc="-1" strike="noStrike">
                <a:solidFill>
                  <a:srgbClr val="000000"/>
                </a:solidFill>
                <a:latin typeface="Arial"/>
                <a:ea typeface="Noto Sans CJK SC"/>
              </a:rPr>
              <a:t>atmospheric, solar, and reactor.</a:t>
            </a:r>
            <a:endParaRPr b="0" lang="en-US" sz="14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ea typeface="Noto Sans CJK SC"/>
              </a:rPr>
              <a:t>Code: </a:t>
            </a:r>
            <a:r>
              <a:rPr b="0" lang="en-US" sz="1500" spc="-1" strike="noStrike">
                <a:solidFill>
                  <a:srgbClr val="000000"/>
                </a:solidFill>
                <a:latin typeface="Arial"/>
                <a:ea typeface="Noto Sans CJK SC"/>
              </a:rPr>
              <a:t>We will develop an </a:t>
            </a:r>
            <a:r>
              <a:rPr b="1" lang="en-US" sz="1500" spc="-1" strike="noStrike">
                <a:solidFill>
                  <a:srgbClr val="000000"/>
                </a:solidFill>
                <a:latin typeface="Arial"/>
                <a:ea typeface="Noto Sans CJK SC"/>
              </a:rPr>
              <a:t>open source</a:t>
            </a:r>
            <a:r>
              <a:rPr b="0" lang="en-US" sz="1500" spc="-1" strike="noStrike" baseline="33000">
                <a:solidFill>
                  <a:srgbClr val="000000"/>
                </a:solidFill>
                <a:latin typeface="Arial"/>
                <a:ea typeface="Noto Sans CJK SC"/>
              </a:rPr>
              <a:t>1</a:t>
            </a:r>
            <a:r>
              <a:rPr b="0" lang="en-US" sz="1500" spc="-1" strike="noStrike">
                <a:solidFill>
                  <a:srgbClr val="000000"/>
                </a:solidFill>
                <a:latin typeface="Arial"/>
                <a:ea typeface="Noto Sans CJK SC"/>
              </a:rPr>
              <a:t> code in two layers. The first is a full fit to each experiment’s published low-level data. This will be carefully </a:t>
            </a:r>
            <a:r>
              <a:rPr b="1" lang="en-US" sz="1500" spc="-1" strike="noStrike">
                <a:solidFill>
                  <a:srgbClr val="000000"/>
                </a:solidFill>
                <a:latin typeface="Arial"/>
                <a:ea typeface="Noto Sans CJK SC"/>
              </a:rPr>
              <a:t>validated</a:t>
            </a:r>
            <a:r>
              <a:rPr b="0" lang="en-US" sz="1500" spc="-1" strike="noStrike">
                <a:solidFill>
                  <a:srgbClr val="000000"/>
                </a:solidFill>
                <a:latin typeface="Arial"/>
                <a:ea typeface="Noto Sans CJK SC"/>
              </a:rPr>
              <a:t> against the experiment’s own analysis. The second is a faster fit</a:t>
            </a:r>
            <a:r>
              <a:rPr b="0" lang="en-US" sz="1500" spc="-1" strike="noStrike" baseline="33000">
                <a:solidFill>
                  <a:srgbClr val="000000"/>
                </a:solidFill>
                <a:latin typeface="Arial"/>
                <a:ea typeface="Noto Sans CJK SC"/>
              </a:rPr>
              <a:t>1</a:t>
            </a:r>
            <a:r>
              <a:rPr b="0" lang="en-US" sz="1500" spc="-1" strike="noStrike">
                <a:solidFill>
                  <a:srgbClr val="000000"/>
                </a:solidFill>
                <a:latin typeface="Arial"/>
                <a:ea typeface="Noto Sans CJK SC"/>
              </a:rPr>
              <a:t> that reproduces all the relevant physics but can be performed computationally quickly. This will allow for the easy addition and subtraction of experimental results and the ability to project sensitivities for future experiments like DUNE.</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ea typeface="Noto Sans CJK SC"/>
              </a:rPr>
              <a:t>Statistical fit:</a:t>
            </a:r>
            <a:r>
              <a:rPr b="0" lang="en-US" sz="1500" spc="-1" strike="noStrike">
                <a:solidFill>
                  <a:srgbClr val="000000"/>
                </a:solidFill>
                <a:latin typeface="Arial"/>
                <a:ea typeface="Noto Sans CJK SC"/>
              </a:rPr>
              <a:t> Existing analyses assume Wilks’ theorem to extract statistical significances. We will perform Bayesian</a:t>
            </a:r>
            <a:r>
              <a:rPr b="0" lang="en-US" sz="1500" spc="-1" strike="noStrike" baseline="33000">
                <a:solidFill>
                  <a:srgbClr val="000000"/>
                </a:solidFill>
                <a:latin typeface="Arial"/>
                <a:ea typeface="Noto Sans CJK SC"/>
              </a:rPr>
              <a:t>1</a:t>
            </a:r>
            <a:r>
              <a:rPr b="0" lang="en-US" sz="1500" spc="-1" strike="noStrike">
                <a:solidFill>
                  <a:srgbClr val="000000"/>
                </a:solidFill>
                <a:latin typeface="Arial"/>
                <a:ea typeface="Noto Sans CJK SC"/>
              </a:rPr>
              <a:t> and frequentist</a:t>
            </a:r>
            <a:r>
              <a:rPr b="0" lang="en-US" sz="1500" spc="-1" strike="noStrike" baseline="33000">
                <a:solidFill>
                  <a:srgbClr val="000000"/>
                </a:solidFill>
                <a:latin typeface="Arial"/>
                <a:ea typeface="Noto Sans CJK SC"/>
              </a:rPr>
              <a:t>1</a:t>
            </a:r>
            <a:r>
              <a:rPr b="0" lang="en-US" sz="1500" spc="-1" strike="noStrike">
                <a:solidFill>
                  <a:srgbClr val="000000"/>
                </a:solidFill>
                <a:latin typeface="Arial"/>
                <a:ea typeface="Noto Sans CJK SC"/>
              </a:rPr>
              <a:t> fits and quantify the significances using Monte Carlo (e.g. Feldman-Cousins) where necessary.</a:t>
            </a:r>
            <a:endParaRPr b="0" lang="en-US" sz="1500" spc="-1" strike="noStrike">
              <a:solidFill>
                <a:srgbClr val="000000"/>
              </a:solidFill>
              <a:latin typeface="Arial"/>
            </a:endParaRPr>
          </a:p>
          <a:p>
            <a:pPr marL="171360" indent="-171360">
              <a:lnSpc>
                <a:spcPct val="90000"/>
              </a:lnSpc>
              <a:spcBef>
                <a:spcPts val="751"/>
              </a:spcBef>
              <a:buNone/>
              <a:tabLst>
                <a:tab algn="l" pos="0"/>
              </a:tabLst>
            </a:pPr>
            <a:endParaRPr b="0" lang="en-US" sz="2400" spc="-1" strike="noStrike">
              <a:solidFill>
                <a:srgbClr val="000000"/>
              </a:solidFill>
              <a:latin typeface="Arial"/>
            </a:endParaRPr>
          </a:p>
          <a:p>
            <a:pPr marL="171360" indent="-171360">
              <a:lnSpc>
                <a:spcPct val="90000"/>
              </a:lnSpc>
              <a:spcBef>
                <a:spcPts val="751"/>
              </a:spcBef>
              <a:buNone/>
              <a:tabLst>
                <a:tab algn="l" pos="0"/>
              </a:tabLst>
            </a:pPr>
            <a:r>
              <a:rPr b="0" lang="en-US" sz="2000" spc="-1" strike="noStrike">
                <a:solidFill>
                  <a:srgbClr val="000000"/>
                </a:solidFill>
                <a:latin typeface="Arial"/>
                <a:ea typeface="Noto Sans CJK SC"/>
              </a:rPr>
              <a:t>Usage:</a:t>
            </a:r>
            <a:endParaRPr b="0" lang="en-US" sz="20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1. Select which experiments to use:</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a) All existing</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b) Only the latest key measurements</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c) All existing plus anticipated future</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d) All existing minus one experiment</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e) …</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2. Select the data level:</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a) Full data with all joint systematics</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b) Effective measurements (fast)</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3. Select the statistical approach:</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a) Simple Wilks’ theorem (industry standard)</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b) Bayesian regions</a:t>
            </a:r>
            <a:endParaRPr b="0" lang="en-US" sz="1500" spc="-1" strike="noStrike">
              <a:solidFill>
                <a:srgbClr val="000000"/>
              </a:solidFill>
              <a:latin typeface="Arial"/>
            </a:endParaRPr>
          </a:p>
          <a:p>
            <a:pPr marL="171360" indent="-171360">
              <a:lnSpc>
                <a:spcPct val="90000"/>
              </a:lnSpc>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c) Frequentist intervals (e.g Feldman-Cousins)</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500" spc="-1" strike="noStrike">
                <a:solidFill>
                  <a:srgbClr val="000000"/>
                </a:solidFill>
                <a:latin typeface="Arial"/>
                <a:ea typeface="Noto Sans CJK SC"/>
              </a:rPr>
              <a:t>  </a:t>
            </a:r>
            <a:r>
              <a:rPr b="0" lang="en-US" sz="1500" spc="-1" strike="noStrike">
                <a:solidFill>
                  <a:srgbClr val="000000"/>
                </a:solidFill>
                <a:latin typeface="Arial"/>
                <a:ea typeface="Noto Sans CJK SC"/>
              </a:rPr>
              <a:t>4. Return the confidence intervals for the six oscillation parameters and the overall goodness of fit</a:t>
            </a:r>
            <a:r>
              <a:rPr b="0" lang="en-US" sz="1500" spc="-1" strike="noStrike" baseline="33000">
                <a:solidFill>
                  <a:srgbClr val="000000"/>
                </a:solidFill>
                <a:latin typeface="Arial"/>
                <a:ea typeface="Noto Sans CJK SC"/>
              </a:rPr>
              <a:t>1</a:t>
            </a:r>
            <a:endParaRPr b="0" lang="en-US" sz="1500" spc="-1" strike="noStrike">
              <a:solidFill>
                <a:srgbClr val="000000"/>
              </a:solidFill>
              <a:latin typeface="Arial"/>
            </a:endParaRPr>
          </a:p>
        </p:txBody>
      </p:sp>
      <p:sp>
        <p:nvSpPr>
          <p:cNvPr id="336" name=""/>
          <p:cNvSpPr/>
          <p:nvPr/>
        </p:nvSpPr>
        <p:spPr>
          <a:xfrm>
            <a:off x="4800600" y="6400800"/>
            <a:ext cx="2514240" cy="345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en-US" sz="1800" spc="-1" strike="noStrike" baseline="33000">
                <a:solidFill>
                  <a:srgbClr val="000000"/>
                </a:solidFill>
                <a:latin typeface="Arial"/>
              </a:rPr>
              <a:t>1</a:t>
            </a:r>
            <a:r>
              <a:rPr b="0" lang="en-US" sz="1300" spc="-1" strike="noStrike">
                <a:solidFill>
                  <a:srgbClr val="000000"/>
                </a:solidFill>
                <a:latin typeface="Arial"/>
              </a:rPr>
              <a:t>Never done before</a:t>
            </a:r>
            <a:endParaRPr b="0" lang="en-US" sz="1300" spc="-1" strike="noStrike">
              <a:solidFill>
                <a:srgbClr val="000000"/>
              </a:solidFill>
              <a:latin typeface="Arial"/>
            </a:endParaRPr>
          </a:p>
        </p:txBody>
      </p:sp>
      <p:sp>
        <p:nvSpPr>
          <p:cNvPr id="4" name="PlaceHolder 3"/>
          <p:cNvSpPr>
            <a:spLocks noGrp="1"/>
          </p:cNvSpPr>
          <p:nvPr>
            <p:ph type="sldNum" idx="6"/>
          </p:nvPr>
        </p:nvSpPr>
        <p:spPr/>
        <p:txBody>
          <a:bodyPr/>
          <a:p>
            <a:fld id="{B02EAEC8-54E7-4033-B4EE-D5DD6507A56B}"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7"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3600" spc="-1" strike="noStrike">
                <a:solidFill>
                  <a:srgbClr val="000000"/>
                </a:solidFill>
                <a:latin typeface="Arial"/>
              </a:rPr>
              <a:t>Description of the LDRD</a:t>
            </a:r>
            <a:endParaRPr b="0" lang="en-US" sz="3600" spc="-1" strike="noStrike">
              <a:solidFill>
                <a:srgbClr val="000000"/>
              </a:solidFill>
              <a:latin typeface="Arial"/>
            </a:endParaRPr>
          </a:p>
        </p:txBody>
      </p:sp>
      <p:sp>
        <p:nvSpPr>
          <p:cNvPr id="338" name="PlaceHolder 2"/>
          <p:cNvSpPr>
            <a:spLocks noGrp="1"/>
          </p:cNvSpPr>
          <p:nvPr>
            <p:ph/>
          </p:nvPr>
        </p:nvSpPr>
        <p:spPr>
          <a:xfrm>
            <a:off x="428760" y="1050840"/>
            <a:ext cx="8285400" cy="5349960"/>
          </a:xfrm>
          <a:prstGeom prst="rect">
            <a:avLst/>
          </a:prstGeom>
          <a:noFill/>
          <a:ln w="0">
            <a:noFill/>
          </a:ln>
        </p:spPr>
        <p:txBody>
          <a:bodyPr lIns="90000" rIns="90000" tIns="45000" bIns="45000" anchor="t">
            <a:noAutofit/>
          </a:bodyPr>
          <a:p>
            <a:pPr marL="171360" indent="-171360">
              <a:lnSpc>
                <a:spcPct val="90000"/>
              </a:lnSpc>
              <a:spcBef>
                <a:spcPts val="751"/>
              </a:spcBef>
              <a:buNone/>
              <a:tabLst>
                <a:tab algn="l" pos="0"/>
              </a:tabLst>
            </a:pPr>
            <a:r>
              <a:rPr b="0" lang="en-US" sz="2400" spc="-1" strike="noStrike">
                <a:solidFill>
                  <a:srgbClr val="000000"/>
                </a:solidFill>
                <a:latin typeface="Arial"/>
              </a:rPr>
              <a:t>Deliverables: </a:t>
            </a:r>
            <a:r>
              <a:rPr b="0" lang="en-US" sz="1500" spc="-1" strike="noStrike">
                <a:solidFill>
                  <a:srgbClr val="000000"/>
                </a:solidFill>
                <a:latin typeface="Arial"/>
              </a:rPr>
              <a:t>The main deliverable will be in the form of a </a:t>
            </a:r>
            <a:r>
              <a:rPr b="1" lang="en-US" sz="1500" spc="-1" strike="noStrike">
                <a:solidFill>
                  <a:srgbClr val="000000"/>
                </a:solidFill>
                <a:latin typeface="Arial"/>
              </a:rPr>
              <a:t>publicly available code</a:t>
            </a:r>
            <a:r>
              <a:rPr b="0" lang="en-US" sz="1500" spc="-1" strike="noStrike">
                <a:solidFill>
                  <a:srgbClr val="000000"/>
                </a:solidFill>
                <a:latin typeface="Arial"/>
              </a:rPr>
              <a:t> hosted and maintained on github.com. This will also be accompanied by </a:t>
            </a:r>
            <a:r>
              <a:rPr b="1" lang="en-US" sz="1500" spc="-1" strike="noStrike">
                <a:solidFill>
                  <a:srgbClr val="000000"/>
                </a:solidFill>
                <a:latin typeface="Arial"/>
              </a:rPr>
              <a:t>several publications</a:t>
            </a:r>
            <a:r>
              <a:rPr b="0" lang="en-US" sz="1500" spc="-1" strike="noStrike">
                <a:solidFill>
                  <a:srgbClr val="000000"/>
                </a:solidFill>
                <a:latin typeface="Arial"/>
              </a:rPr>
              <a:t> describing the physics input to the code, the validation procedure, the usage cases, as well the actual numerical results of the </a:t>
            </a:r>
            <a:r>
              <a:rPr b="1" lang="en-US" sz="1500" spc="-1" strike="noStrike">
                <a:solidFill>
                  <a:srgbClr val="000000"/>
                </a:solidFill>
                <a:latin typeface="Arial"/>
              </a:rPr>
              <a:t>best fits of all six oscillation parameters</a:t>
            </a:r>
            <a:r>
              <a:rPr b="0" lang="en-US" sz="1500" spc="-1" strike="noStrike">
                <a:solidFill>
                  <a:srgbClr val="000000"/>
                </a:solidFill>
                <a:latin typeface="Arial"/>
              </a:rPr>
              <a:t> and the statistical preference for the mass ordering, for the ability to reject CP conservation, and the ability to reject maximal θ</a:t>
            </a:r>
            <a:r>
              <a:rPr b="0" lang="en-US" sz="1500" spc="-1" strike="noStrike" baseline="-8000">
                <a:solidFill>
                  <a:srgbClr val="000000"/>
                </a:solidFill>
                <a:latin typeface="Arial"/>
              </a:rPr>
              <a:t>23</a:t>
            </a:r>
            <a:r>
              <a:rPr b="0" lang="en-US" sz="1500" spc="-1" strike="noStrike">
                <a:solidFill>
                  <a:srgbClr val="000000"/>
                </a:solidFill>
                <a:latin typeface="Arial"/>
              </a:rPr>
              <a:t> mixing and the wrong octant.</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2400" spc="-1" strike="noStrike">
                <a:solidFill>
                  <a:srgbClr val="000000"/>
                </a:solidFill>
                <a:latin typeface="Arial"/>
              </a:rPr>
              <a:t>ROI: </a:t>
            </a:r>
            <a:r>
              <a:rPr b="0" lang="en-US" sz="1500" spc="-1" strike="noStrike">
                <a:solidFill>
                  <a:srgbClr val="000000"/>
                </a:solidFill>
                <a:latin typeface="Arial"/>
              </a:rPr>
              <a:t>This LDRD will establish </a:t>
            </a:r>
            <a:r>
              <a:rPr b="1" lang="en-US" sz="1500" spc="-1" strike="noStrike">
                <a:solidFill>
                  <a:srgbClr val="000000"/>
                </a:solidFill>
                <a:latin typeface="Arial"/>
              </a:rPr>
              <a:t>BNL as an international neutrino theory institution</a:t>
            </a:r>
            <a:r>
              <a:rPr b="0" lang="en-US" sz="1500" spc="-1" strike="noStrike">
                <a:solidFill>
                  <a:srgbClr val="000000"/>
                </a:solidFill>
                <a:latin typeface="Arial"/>
              </a:rPr>
              <a:t> and the code will be maintained throughout DUNE’s run and will be a valuable asset to BNL, DUNE, and the community and aims to provide </a:t>
            </a:r>
            <a:r>
              <a:rPr b="1" lang="en-US" sz="1500" spc="-1" strike="noStrike">
                <a:solidFill>
                  <a:srgbClr val="000000"/>
                </a:solidFill>
                <a:latin typeface="Arial"/>
              </a:rPr>
              <a:t>the defacto standards for reviews such as the PDG.</a:t>
            </a:r>
            <a:r>
              <a:rPr b="0" lang="en-US" sz="1500" spc="-1" strike="noStrike">
                <a:solidFill>
                  <a:srgbClr val="000000"/>
                </a:solidFill>
                <a:latin typeface="Arial"/>
              </a:rPr>
              <a:t> It will provide an </a:t>
            </a:r>
            <a:r>
              <a:rPr b="1" lang="en-US" sz="1500" spc="-1" strike="noStrike">
                <a:solidFill>
                  <a:srgbClr val="000000"/>
                </a:solidFill>
                <a:latin typeface="Arial"/>
              </a:rPr>
              <a:t>early indication of key fundamental parameters</a:t>
            </a:r>
            <a:r>
              <a:rPr b="0" lang="en-US" sz="1500" spc="-1" strike="noStrike">
                <a:solidFill>
                  <a:srgbClr val="000000"/>
                </a:solidFill>
                <a:latin typeface="Arial"/>
              </a:rPr>
              <a:t> of nature before billion dollar experiments individually measure them. This flexible code will also allow for the expansion into </a:t>
            </a:r>
            <a:r>
              <a:rPr b="1" lang="en-US" sz="1500" spc="-1" strike="noStrike">
                <a:solidFill>
                  <a:srgbClr val="000000"/>
                </a:solidFill>
                <a:latin typeface="Arial"/>
              </a:rPr>
              <a:t>new physics</a:t>
            </a:r>
            <a:r>
              <a:rPr b="0" lang="en-US" sz="1500" spc="-1" strike="noStrike">
                <a:solidFill>
                  <a:srgbClr val="000000"/>
                </a:solidFill>
                <a:latin typeface="Arial"/>
              </a:rPr>
              <a:t> searches such as sterile neutrinos or non-standard neutrino interactions </a:t>
            </a:r>
            <a:r>
              <a:rPr b="1" lang="en-US" sz="1500" spc="-1" strike="noStrike">
                <a:solidFill>
                  <a:srgbClr val="000000"/>
                </a:solidFill>
                <a:latin typeface="Arial"/>
              </a:rPr>
              <a:t>expanding the physics reach of DUNE</a:t>
            </a:r>
            <a:r>
              <a:rPr b="0" lang="en-US" sz="1500" spc="-1" strike="noStrike">
                <a:solidFill>
                  <a:srgbClr val="000000"/>
                </a:solidFill>
                <a:latin typeface="Arial"/>
              </a:rPr>
              <a:t> and other experiments.</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2400" spc="-1" strike="noStrike">
                <a:solidFill>
                  <a:srgbClr val="000000"/>
                </a:solidFill>
                <a:latin typeface="Arial"/>
              </a:rPr>
              <a:t>PI Capabilities: </a:t>
            </a:r>
            <a:r>
              <a:rPr b="0" lang="en-US" sz="1500" spc="-1" strike="noStrike">
                <a:solidFill>
                  <a:srgbClr val="000000"/>
                </a:solidFill>
                <a:latin typeface="Arial"/>
              </a:rPr>
              <a:t>I have published many papers analyzing data from each class of experiments to be included in the fit: atmospheric, solar, reactor, and accelerator. I have written complicated neutrino oscillation codes before. I have publicly posted many of my neutrino codes online.</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2400" spc="-1" strike="noStrike">
                <a:solidFill>
                  <a:srgbClr val="000000"/>
                </a:solidFill>
                <a:latin typeface="Arial"/>
                <a:ea typeface="Noto Sans CJK SC"/>
              </a:rPr>
              <a:t>Budget justification: </a:t>
            </a:r>
            <a:r>
              <a:rPr b="0" lang="en-US" sz="1500" spc="-1" strike="noStrike">
                <a:solidFill>
                  <a:srgbClr val="000000"/>
                </a:solidFill>
                <a:latin typeface="Arial"/>
                <a:ea typeface="Noto Sans CJK SC"/>
              </a:rPr>
              <a:t>The majority of the budget will be to support a postdoc who will assist with experimental validation procedure and the code development. Some of the budget will also be spent on travel for dissemination of the results, and some of the budget will support the PI.</a:t>
            </a:r>
            <a:endParaRPr b="0" lang="en-US" sz="1500" spc="-1" strike="noStrike">
              <a:solidFill>
                <a:srgbClr val="000000"/>
              </a:solidFill>
              <a:latin typeface="Arial"/>
            </a:endParaRPr>
          </a:p>
          <a:p>
            <a:pPr marL="171360" indent="-171360">
              <a:lnSpc>
                <a:spcPct val="90000"/>
              </a:lnSpc>
              <a:spcBef>
                <a:spcPts val="751"/>
              </a:spcBef>
              <a:buNone/>
              <a:tabLst>
                <a:tab algn="l" pos="0"/>
              </a:tabLst>
            </a:pPr>
            <a:r>
              <a:rPr b="0" lang="en-US" sz="1800" spc="-1" strike="noStrike">
                <a:solidFill>
                  <a:srgbClr val="000000"/>
                </a:solidFill>
                <a:latin typeface="Arial"/>
                <a:ea typeface="Noto Sans CJK SC"/>
              </a:rPr>
              <a:t>  </a:t>
            </a:r>
            <a:endParaRPr b="0" lang="en-US" sz="1800" spc="-1" strike="noStrike">
              <a:solidFill>
                <a:srgbClr val="000000"/>
              </a:solidFill>
              <a:latin typeface="Arial"/>
            </a:endParaRPr>
          </a:p>
        </p:txBody>
      </p:sp>
      <p:sp>
        <p:nvSpPr>
          <p:cNvPr id="4" name="PlaceHolder 3"/>
          <p:cNvSpPr>
            <a:spLocks noGrp="1"/>
          </p:cNvSpPr>
          <p:nvPr>
            <p:ph type="sldNum" idx="6"/>
          </p:nvPr>
        </p:nvSpPr>
        <p:spPr/>
        <p:txBody>
          <a:bodyPr/>
          <a:p>
            <a:fld id="{FBBB6338-C097-4A3F-BEBD-76E32CC7C7E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9"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2400" spc="-1" strike="noStrike">
                <a:solidFill>
                  <a:srgbClr val="000000"/>
                </a:solidFill>
                <a:latin typeface="Arial"/>
              </a:rPr>
              <a:t>Alignment with the Laboratory Mission and Vision</a:t>
            </a:r>
            <a:endParaRPr b="0" lang="en-US" sz="2400" spc="-1" strike="noStrike">
              <a:solidFill>
                <a:srgbClr val="000000"/>
              </a:solidFill>
              <a:latin typeface="Arial"/>
            </a:endParaRPr>
          </a:p>
        </p:txBody>
      </p:sp>
      <p:sp>
        <p:nvSpPr>
          <p:cNvPr id="340" name="PlaceHolder 2"/>
          <p:cNvSpPr>
            <a:spLocks noGrp="1"/>
          </p:cNvSpPr>
          <p:nvPr>
            <p:ph/>
          </p:nvPr>
        </p:nvSpPr>
        <p:spPr>
          <a:xfrm>
            <a:off x="428760" y="1050840"/>
            <a:ext cx="8285400" cy="4205880"/>
          </a:xfrm>
          <a:prstGeom prst="rect">
            <a:avLst/>
          </a:prstGeom>
          <a:noFill/>
          <a:ln w="0">
            <a:noFill/>
          </a:ln>
        </p:spPr>
        <p:txBody>
          <a:bodyPr lIns="90000" rIns="90000" tIns="45000" bIns="45000" anchor="t">
            <a:noAutofit/>
          </a:bodyPr>
          <a:p>
            <a:pPr indent="0">
              <a:spcBef>
                <a:spcPts val="1417"/>
              </a:spcBef>
              <a:buNone/>
            </a:pPr>
            <a:r>
              <a:rPr b="0" lang="en-US" sz="1800" spc="-1" strike="noStrike">
                <a:solidFill>
                  <a:srgbClr val="000000"/>
                </a:solidFill>
                <a:latin typeface="Arial"/>
                <a:ea typeface="Noto Sans CJK SC"/>
              </a:rPr>
              <a:t>Section 4.1.2 of the 2024 annual laboratory plan emphasizes BNL’s important role in pushing neutrino physics forward and contributing to neutrino experiments including DUNE. This LDRD will further enhance DUNE by providing a tool to see where DUNE fits within the global landscape and will allow for easy and robust extrapolation to different future scenarios in terms of both true oscillation parameters as well as experimental details such as neutrino vs. antineutrino run time. The same section also discusses BNL’s world-leading theoretical activities on these topics, which this LDRD will further enhance.</a:t>
            </a:r>
            <a:endParaRPr b="0" lang="en-US" sz="1800" spc="-1" strike="noStrike">
              <a:solidFill>
                <a:srgbClr val="000000"/>
              </a:solidFill>
              <a:latin typeface="Calibri"/>
            </a:endParaRPr>
          </a:p>
        </p:txBody>
      </p:sp>
      <p:sp>
        <p:nvSpPr>
          <p:cNvPr id="4" name="PlaceHolder 3"/>
          <p:cNvSpPr>
            <a:spLocks noGrp="1"/>
          </p:cNvSpPr>
          <p:nvPr>
            <p:ph type="sldNum" idx="6"/>
          </p:nvPr>
        </p:nvSpPr>
        <p:spPr/>
        <p:txBody>
          <a:bodyPr/>
          <a:p>
            <a:fld id="{91737E97-6EDF-4CA6-8FBA-0A9D589A457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2400" spc="-1" strike="noStrike">
                <a:solidFill>
                  <a:srgbClr val="000000"/>
                </a:solidFill>
                <a:latin typeface="Arial"/>
              </a:rPr>
              <a:t>Potential Future Funding</a:t>
            </a:r>
            <a:endParaRPr b="0" lang="en-US" sz="2400" spc="-1" strike="noStrike">
              <a:solidFill>
                <a:srgbClr val="000000"/>
              </a:solidFill>
              <a:latin typeface="Arial"/>
            </a:endParaRPr>
          </a:p>
        </p:txBody>
      </p:sp>
      <p:sp>
        <p:nvSpPr>
          <p:cNvPr id="342" name="PlaceHolder 2"/>
          <p:cNvSpPr>
            <a:spLocks noGrp="1"/>
          </p:cNvSpPr>
          <p:nvPr>
            <p:ph/>
          </p:nvPr>
        </p:nvSpPr>
        <p:spPr>
          <a:xfrm>
            <a:off x="428760" y="1050840"/>
            <a:ext cx="8285400" cy="4205880"/>
          </a:xfrm>
          <a:prstGeom prst="rect">
            <a:avLst/>
          </a:prstGeom>
          <a:noFill/>
          <a:ln w="0">
            <a:noFill/>
          </a:ln>
        </p:spPr>
        <p:txBody>
          <a:bodyPr lIns="90000" rIns="90000" tIns="45000" bIns="45000" anchor="t">
            <a:noAutofit/>
          </a:bodyPr>
          <a:p>
            <a:pPr marL="171360" indent="-171360">
              <a:lnSpc>
                <a:spcPct val="90000"/>
              </a:lnSpc>
              <a:spcBef>
                <a:spcPts val="751"/>
              </a:spcBef>
              <a:buNone/>
              <a:tabLst>
                <a:tab algn="l" pos="0"/>
              </a:tabLst>
            </a:pPr>
            <a:r>
              <a:rPr b="0" lang="en-US" sz="1800" spc="-1" strike="noStrike">
                <a:solidFill>
                  <a:srgbClr val="000000"/>
                </a:solidFill>
                <a:latin typeface="Arial"/>
                <a:ea typeface="Noto Sans CJK SC"/>
              </a:rPr>
              <a:t>     </a:t>
            </a:r>
            <a:r>
              <a:rPr b="0" lang="en-US" sz="1800" spc="-1" strike="noStrike">
                <a:solidFill>
                  <a:srgbClr val="000000"/>
                </a:solidFill>
                <a:latin typeface="Arial"/>
                <a:ea typeface="Noto Sans CJK SC"/>
              </a:rPr>
              <a:t>Such a global fit will likely provide the </a:t>
            </a:r>
            <a:r>
              <a:rPr b="1" lang="en-US" sz="1800" spc="-1" strike="noStrike">
                <a:solidFill>
                  <a:srgbClr val="000000"/>
                </a:solidFill>
                <a:latin typeface="Arial"/>
                <a:ea typeface="Noto Sans CJK SC"/>
              </a:rPr>
              <a:t>first determination of fundamental parameters</a:t>
            </a:r>
            <a:r>
              <a:rPr b="0" lang="en-US" sz="1800" spc="-1" strike="noStrike">
                <a:solidFill>
                  <a:srgbClr val="000000"/>
                </a:solidFill>
                <a:latin typeface="Arial"/>
                <a:ea typeface="Noto Sans CJK SC"/>
              </a:rPr>
              <a:t> which will have a sweeping effect on neutrino physics and many other areas of particle physics and cosmology. In addition, by </a:t>
            </a:r>
            <a:r>
              <a:rPr b="1" lang="en-US" sz="1800" spc="-1" strike="noStrike">
                <a:solidFill>
                  <a:srgbClr val="000000"/>
                </a:solidFill>
                <a:latin typeface="Arial"/>
                <a:ea typeface="Noto Sans CJK SC"/>
              </a:rPr>
              <a:t>enhancing the physics case of DUNE, a multi-billion dollar experiment</a:t>
            </a:r>
            <a:r>
              <a:rPr b="0" lang="en-US" sz="1800" spc="-1" strike="noStrike">
                <a:solidFill>
                  <a:srgbClr val="000000"/>
                </a:solidFill>
                <a:latin typeface="Arial"/>
                <a:ea typeface="Noto Sans CJK SC"/>
              </a:rPr>
              <a:t>, this alone should justify its cost. This would also establish </a:t>
            </a:r>
            <a:r>
              <a:rPr b="1" lang="en-US" sz="1800" spc="-1" strike="noStrike">
                <a:solidFill>
                  <a:srgbClr val="000000"/>
                </a:solidFill>
                <a:latin typeface="Arial"/>
                <a:ea typeface="Noto Sans CJK SC"/>
              </a:rPr>
              <a:t>BNL as an international neutrino theory center</a:t>
            </a:r>
            <a:r>
              <a:rPr b="0" lang="en-US" sz="1800" spc="-1" strike="noStrike">
                <a:solidFill>
                  <a:srgbClr val="000000"/>
                </a:solidFill>
                <a:latin typeface="Arial"/>
                <a:ea typeface="Noto Sans CJK SC"/>
              </a:rPr>
              <a:t>. </a:t>
            </a:r>
            <a:r>
              <a:rPr b="0" lang="en-US" sz="1800" spc="-1" strike="noStrike">
                <a:solidFill>
                  <a:srgbClr val="000000"/>
                </a:solidFill>
                <a:latin typeface="Arial"/>
                <a:ea typeface="Noto Sans CJK SC"/>
              </a:rPr>
              <a:t>Thus the primary lab benefit would be </a:t>
            </a:r>
            <a:r>
              <a:rPr b="1" lang="en-US" sz="1800" spc="-1" strike="noStrike">
                <a:solidFill>
                  <a:srgbClr val="000000"/>
                </a:solidFill>
                <a:latin typeface="Arial"/>
                <a:ea typeface="Noto Sans CJK SC"/>
              </a:rPr>
              <a:t>reputational</a:t>
            </a:r>
            <a:r>
              <a:rPr b="0" lang="en-US" sz="1800" spc="-1" strike="noStrike">
                <a:solidFill>
                  <a:srgbClr val="000000"/>
                </a:solidFill>
                <a:latin typeface="Arial"/>
                <a:ea typeface="Noto Sans CJK SC"/>
              </a:rPr>
              <a:t>. It would also take maximum advantage of BNL’s </a:t>
            </a:r>
            <a:r>
              <a:rPr b="1" lang="en-US" sz="1800" spc="-1" strike="noStrike">
                <a:solidFill>
                  <a:srgbClr val="000000"/>
                </a:solidFill>
                <a:latin typeface="Arial"/>
                <a:ea typeface="Noto Sans CJK SC"/>
              </a:rPr>
              <a:t>institutional knowledge</a:t>
            </a:r>
            <a:r>
              <a:rPr b="0" lang="en-US" sz="1800" spc="-1" strike="noStrike">
                <a:solidFill>
                  <a:srgbClr val="000000"/>
                </a:solidFill>
                <a:latin typeface="Arial"/>
                <a:ea typeface="Noto Sans CJK SC"/>
              </a:rPr>
              <a:t> on reactor neutrino experiments (e.g. Daya Bay) and long-baseline neutrino experiments (e.g. DUNE). Finally, this code will </a:t>
            </a:r>
            <a:r>
              <a:rPr b="1" lang="en-US" sz="1800" spc="-1" strike="noStrike">
                <a:solidFill>
                  <a:srgbClr val="000000"/>
                </a:solidFill>
                <a:latin typeface="Arial"/>
                <a:ea typeface="Noto Sans CJK SC"/>
              </a:rPr>
              <a:t>maintained and operated for many years</a:t>
            </a:r>
            <a:r>
              <a:rPr b="0" lang="en-US" sz="1800" spc="-1" strike="noStrike">
                <a:solidFill>
                  <a:srgbClr val="000000"/>
                </a:solidFill>
                <a:latin typeface="Arial"/>
                <a:ea typeface="Noto Sans CJK SC"/>
              </a:rPr>
              <a:t> beyond the LDRD which could see additional opportunities for new funds down the road.</a:t>
            </a:r>
            <a:endParaRPr b="0" lang="en-US" sz="1800" spc="-1" strike="noStrike">
              <a:solidFill>
                <a:srgbClr val="000000"/>
              </a:solidFill>
              <a:latin typeface="Arial"/>
            </a:endParaRPr>
          </a:p>
        </p:txBody>
      </p:sp>
      <p:sp>
        <p:nvSpPr>
          <p:cNvPr id="4" name="PlaceHolder 3"/>
          <p:cNvSpPr>
            <a:spLocks noGrp="1"/>
          </p:cNvSpPr>
          <p:nvPr>
            <p:ph type="sldNum" idx="6"/>
          </p:nvPr>
        </p:nvSpPr>
        <p:spPr/>
        <p:txBody>
          <a:bodyPr/>
          <a:p>
            <a:fld id="{75637858-37FA-45F2-8C7E-58941CD13BBE}"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PlaceHolder 1"/>
          <p:cNvSpPr>
            <a:spLocks noGrp="1"/>
          </p:cNvSpPr>
          <p:nvPr>
            <p:ph type="title"/>
          </p:nvPr>
        </p:nvSpPr>
        <p:spPr>
          <a:xfrm>
            <a:off x="536040" y="101880"/>
            <a:ext cx="8285400" cy="761040"/>
          </a:xfrm>
          <a:prstGeom prst="rect">
            <a:avLst/>
          </a:prstGeom>
          <a:noFill/>
          <a:ln w="0">
            <a:noFill/>
          </a:ln>
        </p:spPr>
        <p:txBody>
          <a:bodyPr lIns="90000" rIns="90000" tIns="45000" bIns="45000" anchor="ctr">
            <a:normAutofit/>
          </a:bodyPr>
          <a:p>
            <a:pPr indent="0" algn="ctr">
              <a:lnSpc>
                <a:spcPct val="90000"/>
              </a:lnSpc>
              <a:buNone/>
            </a:pPr>
            <a:r>
              <a:rPr b="1" lang="en-US" sz="2400" spc="-1" strike="noStrike">
                <a:solidFill>
                  <a:srgbClr val="000000"/>
                </a:solidFill>
                <a:latin typeface="Arial"/>
              </a:rPr>
              <a:t>Names of Suggested BNL Reviewers</a:t>
            </a:r>
            <a:endParaRPr b="0" lang="en-US" sz="2400" spc="-1" strike="noStrike">
              <a:solidFill>
                <a:srgbClr val="000000"/>
              </a:solidFill>
              <a:latin typeface="Arial"/>
            </a:endParaRPr>
          </a:p>
        </p:txBody>
      </p:sp>
      <p:sp>
        <p:nvSpPr>
          <p:cNvPr id="344" name="PlaceHolder 2"/>
          <p:cNvSpPr>
            <a:spLocks noGrp="1"/>
          </p:cNvSpPr>
          <p:nvPr>
            <p:ph/>
          </p:nvPr>
        </p:nvSpPr>
        <p:spPr>
          <a:xfrm>
            <a:off x="428760" y="1050840"/>
            <a:ext cx="8285400" cy="4205880"/>
          </a:xfrm>
          <a:prstGeom prst="rect">
            <a:avLst/>
          </a:prstGeom>
          <a:noFill/>
          <a:ln w="0">
            <a:noFill/>
          </a:ln>
        </p:spPr>
        <p:txBody>
          <a:bodyPr lIns="90000" rIns="90000" tIns="45000" bIns="45000" anchor="t">
            <a:noAutofit/>
          </a:bodyPr>
          <a:p>
            <a:pPr marL="171360" indent="-171360">
              <a:lnSpc>
                <a:spcPct val="90000"/>
              </a:lnSpc>
              <a:spcBef>
                <a:spcPts val="751"/>
              </a:spcBef>
              <a:buClr>
                <a:srgbClr val="000000"/>
              </a:buClr>
              <a:buFont typeface="OpenSymbol"/>
              <a:buAutoNum type="arabicPeriod"/>
              <a:tabLst>
                <a:tab algn="l" pos="0"/>
              </a:tabLst>
            </a:pPr>
            <a:r>
              <a:rPr b="0" lang="en-US" sz="1800" spc="-1" strike="noStrike">
                <a:solidFill>
                  <a:srgbClr val="000000"/>
                </a:solidFill>
                <a:latin typeface="Arial"/>
                <a:ea typeface="Noto Sans CJK SC"/>
              </a:rPr>
              <a:t>Elizabeth Worcester</a:t>
            </a:r>
            <a:endParaRPr b="0" lang="en-US" sz="1800" spc="-1" strike="noStrike">
              <a:solidFill>
                <a:srgbClr val="000000"/>
              </a:solidFill>
              <a:latin typeface="Arial"/>
            </a:endParaRPr>
          </a:p>
          <a:p>
            <a:pPr marL="171360" indent="-171360">
              <a:lnSpc>
                <a:spcPct val="90000"/>
              </a:lnSpc>
              <a:spcBef>
                <a:spcPts val="751"/>
              </a:spcBef>
              <a:buClr>
                <a:srgbClr val="000000"/>
              </a:buClr>
              <a:buFont typeface="OpenSymbol"/>
              <a:buAutoNum type="arabicPeriod"/>
              <a:tabLst>
                <a:tab algn="l" pos="0"/>
              </a:tabLst>
            </a:pPr>
            <a:r>
              <a:rPr b="0" lang="en-US" sz="1800" spc="-1" strike="noStrike">
                <a:solidFill>
                  <a:srgbClr val="000000"/>
                </a:solidFill>
                <a:latin typeface="Arial"/>
                <a:ea typeface="Noto Sans CJK SC"/>
              </a:rPr>
              <a:t>Anze Slosar</a:t>
            </a:r>
            <a:endParaRPr b="0" lang="en-US" sz="1800" spc="-1" strike="noStrike">
              <a:solidFill>
                <a:srgbClr val="000000"/>
              </a:solidFill>
              <a:latin typeface="Arial"/>
            </a:endParaRPr>
          </a:p>
          <a:p>
            <a:pPr marL="171360" indent="-171360">
              <a:lnSpc>
                <a:spcPct val="90000"/>
              </a:lnSpc>
              <a:spcBef>
                <a:spcPts val="751"/>
              </a:spcBef>
              <a:buClr>
                <a:srgbClr val="000000"/>
              </a:buClr>
              <a:buFont typeface="OpenSymbol"/>
              <a:buAutoNum type="arabicPeriod"/>
              <a:tabLst>
                <a:tab algn="l" pos="0"/>
              </a:tabLst>
            </a:pPr>
            <a:r>
              <a:rPr b="0" lang="en-US" sz="1800" spc="-1" strike="noStrike">
                <a:solidFill>
                  <a:srgbClr val="000000"/>
                </a:solidFill>
                <a:latin typeface="Arial"/>
                <a:ea typeface="Noto Sans CJK SC"/>
              </a:rPr>
              <a:t>Xin Qian</a:t>
            </a:r>
            <a:endParaRPr b="0" lang="en-US" sz="1800" spc="-1" strike="noStrike">
              <a:solidFill>
                <a:srgbClr val="000000"/>
              </a:solidFill>
              <a:latin typeface="Arial"/>
            </a:endParaRPr>
          </a:p>
          <a:p>
            <a:pPr marL="171360" indent="-171360">
              <a:lnSpc>
                <a:spcPct val="90000"/>
              </a:lnSpc>
              <a:spcBef>
                <a:spcPts val="751"/>
              </a:spcBef>
              <a:buClr>
                <a:srgbClr val="000000"/>
              </a:buClr>
              <a:buFont typeface="OpenSymbol"/>
              <a:buAutoNum type="arabicPeriod"/>
              <a:tabLst>
                <a:tab algn="l" pos="0"/>
              </a:tabLst>
            </a:pPr>
            <a:r>
              <a:rPr b="0" lang="en-US" sz="1800" spc="-1" strike="noStrike">
                <a:solidFill>
                  <a:srgbClr val="000000"/>
                </a:solidFill>
                <a:latin typeface="Arial"/>
                <a:ea typeface="Noto Sans CJK SC"/>
              </a:rPr>
              <a:t>Mary Bishai</a:t>
            </a:r>
            <a:endParaRPr b="0" lang="en-US" sz="1800" spc="-1" strike="noStrike">
              <a:solidFill>
                <a:srgbClr val="000000"/>
              </a:solidFill>
              <a:latin typeface="Arial"/>
            </a:endParaRPr>
          </a:p>
          <a:p>
            <a:pPr marL="171360" indent="-171360">
              <a:lnSpc>
                <a:spcPct val="90000"/>
              </a:lnSpc>
              <a:spcBef>
                <a:spcPts val="751"/>
              </a:spcBef>
              <a:buClr>
                <a:srgbClr val="000000"/>
              </a:buClr>
              <a:buFont typeface="OpenSymbol"/>
              <a:buAutoNum type="arabicPeriod"/>
              <a:tabLst>
                <a:tab algn="l" pos="0"/>
              </a:tabLst>
            </a:pPr>
            <a:r>
              <a:rPr b="0" lang="en-US" sz="1800" spc="-1" strike="noStrike">
                <a:solidFill>
                  <a:srgbClr val="000000"/>
                </a:solidFill>
                <a:latin typeface="Arial"/>
                <a:ea typeface="Noto Sans CJK SC"/>
              </a:rPr>
              <a:t>Chao Zhang</a:t>
            </a:r>
            <a:endParaRPr b="0" lang="en-US" sz="1800" spc="-1" strike="noStrike">
              <a:solidFill>
                <a:srgbClr val="000000"/>
              </a:solidFill>
              <a:latin typeface="Arial"/>
            </a:endParaRPr>
          </a:p>
        </p:txBody>
      </p:sp>
      <p:sp>
        <p:nvSpPr>
          <p:cNvPr id="4" name="PlaceHolder 3"/>
          <p:cNvSpPr>
            <a:spLocks noGrp="1"/>
          </p:cNvSpPr>
          <p:nvPr>
            <p:ph type="sldNum" idx="6"/>
          </p:nvPr>
        </p:nvSpPr>
        <p:spPr/>
        <p:txBody>
          <a:bodyPr/>
          <a:p>
            <a:fld id="{BB460EEE-75FF-426A-8F41-939AFD6D165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00000"/>
      </a:dk2>
      <a:lt2>
        <a:srgbClr val="ffffff"/>
      </a:lt2>
      <a:accent1>
        <a:srgbClr val="105c78"/>
      </a:accent1>
      <a:accent2>
        <a:srgbClr val="00addc"/>
      </a:accent2>
      <a:accent3>
        <a:srgbClr val="b2d33b"/>
      </a:accent3>
      <a:accent4>
        <a:srgbClr val="f68b1f"/>
      </a:accent4>
      <a:accent5>
        <a:srgbClr val="b72467"/>
      </a:accent5>
      <a:accent6>
        <a:srgbClr val="ffcd34"/>
      </a:accent6>
      <a:hlink>
        <a:srgbClr val="4881c3"/>
      </a:hlink>
      <a:folHlink>
        <a:srgbClr val="51499e"/>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bnl_ppt_template_2021_standard_compressed</Template>
  <TotalTime>13116</TotalTime>
  <Application>LibreOffice/24.2.7.2$Linux_X86_64 LibreOffice_project/420$Build-2</Application>
  <AppVersion>15.0000</AppVersion>
  <Words>187</Words>
  <Paragraphs>33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2022-02-16T00:10:48Z</dcterms:created>
  <dc:creator>Capasso, Frances</dc:creator>
  <dc:description/>
  <dc:language>en-US</dc:language>
  <cp:lastModifiedBy/>
  <dcterms:modified xsi:type="dcterms:W3CDTF">2025-02-02T14:08:38Z</dcterms:modified>
  <cp:revision>32</cp:revision>
  <dc:subject/>
  <dc:title>Presentation Title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5</vt:i4>
  </property>
</Properties>
</file>