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75" r:id="rId5"/>
    <p:sldId id="27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71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4F342-51F1-480C-9FA5-744B94692FB9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863BD-A87C-4291-8DED-20E479F99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6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06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183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56613" y="6335713"/>
            <a:ext cx="457200" cy="441325"/>
          </a:xfrm>
        </p:spPr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bnl.gov/conferenceDisplay.py?confId=263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228600"/>
            <a:ext cx="83058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r>
              <a:rPr lang="en-US" sz="3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indico.bnl.gov/conferenceDisplay.py?confId=2631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Bldg. 1008 connections </a:t>
            </a: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AOB</a:t>
            </a: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/>
              <a:t> </a:t>
            </a: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4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59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lvl="1" indent="0" algn="ctr" eaLnBrk="1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 Yoke 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finish construction 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 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Feb.  or Mar. 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(J. Hock) 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platform ready </a:t>
            </a:r>
          </a:p>
          <a:p>
            <a:pPr marL="0" indent="0" algn="just">
              <a:lnSpc>
                <a:spcPct val="85000"/>
              </a:lnSpc>
            </a:pPr>
            <a:endParaRPr lang="en-US" sz="22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(C-AD) can finish 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making connections/setting up 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Mar. or  Apr. 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(P. Orfin) if 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find 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 tech or 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3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Cool-down starts and then finishes in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Apr. or </a:t>
            </a:r>
            <a:r>
              <a:rPr lang="en-US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4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Extension 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assembly (SMD) should be done 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Dec. or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early Jan. 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(M. Anerella)</a:t>
            </a:r>
          </a:p>
          <a:p>
            <a:pPr marL="0" indent="0" algn="just">
              <a:lnSpc>
                <a:spcPct val="85000"/>
              </a:lnSpc>
            </a:pPr>
            <a:endParaRPr lang="en-US" sz="24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acquisition/quench detector :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~Apr.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(C. </a:t>
            </a:r>
            <a:r>
              <a:rPr lang="en-US" sz="24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Schultheiss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2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Power Supply/Dump Resistor :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Middle of Mar.</a:t>
            </a: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(P. Rosas)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Rosas: “We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not 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touched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 or Dump Resistor for a while, we are in the process of checking AGS and RHIC PS all this month. I think we will start again later next Month 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557364" y="6416675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7030A0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5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50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8F23DF-2BBA-421F-92B1-C350D5A408CD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1FABEE4-7751-4CDB-A84D-33EE480EC8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3E0241-6B5A-4C89-8E32-02CBE695F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60424</TotalTime>
  <Words>11</Words>
  <Application>Microsoft Office PowerPoint</Application>
  <PresentationFormat>On-screen Show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ＭＳ Ｐゴシック</vt:lpstr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Magnet Biweekly Meeting</dc:title>
  <dc:creator>kinyip@bnl.gov</dc:creator>
  <cp:lastModifiedBy>Yip, Kin</cp:lastModifiedBy>
  <cp:revision>123</cp:revision>
  <dcterms:created xsi:type="dcterms:W3CDTF">2015-04-20T12:10:02Z</dcterms:created>
  <dcterms:modified xsi:type="dcterms:W3CDTF">2016-12-06T16:33:15Z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