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60" r:id="rId4"/>
  </p:sldMasterIdLst>
  <p:notesMasterIdLst>
    <p:notesMasterId r:id="rId10"/>
  </p:notesMasterIdLst>
  <p:sldIdLst>
    <p:sldId id="256" r:id="rId5"/>
    <p:sldId id="260" r:id="rId6"/>
    <p:sldId id="5921" r:id="rId7"/>
    <p:sldId id="5922" r:id="rId8"/>
    <p:sldId id="5923"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 uri="{1BD7E111-0CB8-44D6-8891-C1BB2F81B7CC}">
      <p1710:readonlyRecommended xmlns:p1710="http://schemas.microsoft.com/office/powerpoint/2017/10/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73" autoAdjust="0"/>
    <p:restoredTop sz="94694"/>
  </p:normalViewPr>
  <p:slideViewPr>
    <p:cSldViewPr snapToGrid="0" snapToObjects="1">
      <p:cViewPr varScale="1">
        <p:scale>
          <a:sx n="97" d="100"/>
          <a:sy n="97" d="100"/>
        </p:scale>
        <p:origin x="96" y="106"/>
      </p:cViewPr>
      <p:guideLst/>
    </p:cSldViewPr>
  </p:slideViewPr>
  <p:notesTextViewPr>
    <p:cViewPr>
      <p:scale>
        <a:sx n="1" d="1"/>
        <a:sy n="1" d="1"/>
      </p:scale>
      <p:origin x="0" y="0"/>
    </p:cViewPr>
  </p:notesTextViewPr>
  <p:sorterViewPr>
    <p:cViewPr varScale="1">
      <p:scale>
        <a:sx n="1" d="1"/>
        <a:sy n="1" d="1"/>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presProps" Target="presProps.xml"/><Relationship Id="rId5" Type="http://schemas.openxmlformats.org/officeDocument/2006/relationships/slide" Target="slides/slide1.xml"/><Relationship Id="rId15" Type="http://schemas.microsoft.com/office/2016/11/relationships/changesInfo" Target="changesInfos/changesInfo1.xml"/><Relationship Id="rId10"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usan Drewery" userId="07b50a6e-14b1-481e-adad-1c31661876e5" providerId="ADAL" clId="{99E578B7-78F8-4273-B407-9237714659C7}"/>
    <pc:docChg chg="custSel modSld">
      <pc:chgData name="Susan Drewery" userId="07b50a6e-14b1-481e-adad-1c31661876e5" providerId="ADAL" clId="{99E578B7-78F8-4273-B407-9237714659C7}" dt="2025-06-03T14:58:02.122" v="207" actId="20577"/>
      <pc:docMkLst>
        <pc:docMk/>
      </pc:docMkLst>
      <pc:sldChg chg="modSp">
        <pc:chgData name="Susan Drewery" userId="07b50a6e-14b1-481e-adad-1c31661876e5" providerId="ADAL" clId="{99E578B7-78F8-4273-B407-9237714659C7}" dt="2025-06-02T23:42:00.163" v="64" actId="20577"/>
        <pc:sldMkLst>
          <pc:docMk/>
          <pc:sldMk cId="2246755923" sldId="256"/>
        </pc:sldMkLst>
        <pc:spChg chg="mod">
          <ac:chgData name="Susan Drewery" userId="07b50a6e-14b1-481e-adad-1c31661876e5" providerId="ADAL" clId="{99E578B7-78F8-4273-B407-9237714659C7}" dt="2025-06-02T23:42:00.163" v="64" actId="20577"/>
          <ac:spMkLst>
            <pc:docMk/>
            <pc:sldMk cId="2246755923" sldId="256"/>
            <ac:spMk id="2" creationId="{1C156CBC-DA70-7741-BB3F-BCDBBE052F88}"/>
          </ac:spMkLst>
        </pc:spChg>
      </pc:sldChg>
      <pc:sldChg chg="modSp">
        <pc:chgData name="Susan Drewery" userId="07b50a6e-14b1-481e-adad-1c31661876e5" providerId="ADAL" clId="{99E578B7-78F8-4273-B407-9237714659C7}" dt="2025-06-03T14:56:51.888" v="196" actId="20577"/>
        <pc:sldMkLst>
          <pc:docMk/>
          <pc:sldMk cId="1713646810" sldId="260"/>
        </pc:sldMkLst>
        <pc:spChg chg="mod">
          <ac:chgData name="Susan Drewery" userId="07b50a6e-14b1-481e-adad-1c31661876e5" providerId="ADAL" clId="{99E578B7-78F8-4273-B407-9237714659C7}" dt="2025-06-03T14:56:51.888" v="196" actId="20577"/>
          <ac:spMkLst>
            <pc:docMk/>
            <pc:sldMk cId="1713646810" sldId="260"/>
            <ac:spMk id="6" creationId="{9744A9F9-944D-5880-3F0F-9FAC5E0F391F}"/>
          </ac:spMkLst>
        </pc:spChg>
      </pc:sldChg>
      <pc:sldChg chg="modSp">
        <pc:chgData name="Susan Drewery" userId="07b50a6e-14b1-481e-adad-1c31661876e5" providerId="ADAL" clId="{99E578B7-78F8-4273-B407-9237714659C7}" dt="2025-06-02T23:42:16.238" v="65" actId="2"/>
        <pc:sldMkLst>
          <pc:docMk/>
          <pc:sldMk cId="1271699843" sldId="5921"/>
        </pc:sldMkLst>
        <pc:spChg chg="mod">
          <ac:chgData name="Susan Drewery" userId="07b50a6e-14b1-481e-adad-1c31661876e5" providerId="ADAL" clId="{99E578B7-78F8-4273-B407-9237714659C7}" dt="2025-06-02T23:42:16.238" v="65" actId="2"/>
          <ac:spMkLst>
            <pc:docMk/>
            <pc:sldMk cId="1271699843" sldId="5921"/>
            <ac:spMk id="5" creationId="{6A38D47E-B160-4BCF-B826-8483F399FF9E}"/>
          </ac:spMkLst>
        </pc:spChg>
      </pc:sldChg>
      <pc:sldChg chg="modSp">
        <pc:chgData name="Susan Drewery" userId="07b50a6e-14b1-481e-adad-1c31661876e5" providerId="ADAL" clId="{99E578B7-78F8-4273-B407-9237714659C7}" dt="2025-06-03T14:58:02.122" v="207" actId="20577"/>
        <pc:sldMkLst>
          <pc:docMk/>
          <pc:sldMk cId="1479057200" sldId="5922"/>
        </pc:sldMkLst>
        <pc:spChg chg="mod">
          <ac:chgData name="Susan Drewery" userId="07b50a6e-14b1-481e-adad-1c31661876e5" providerId="ADAL" clId="{99E578B7-78F8-4273-B407-9237714659C7}" dt="2025-06-03T14:58:02.122" v="207" actId="20577"/>
          <ac:spMkLst>
            <pc:docMk/>
            <pc:sldMk cId="1479057200" sldId="5922"/>
            <ac:spMk id="4" creationId="{783AFA15-CCC1-4DBA-903A-5A3A66A45F2F}"/>
          </ac:spMkLst>
        </pc:spChg>
      </pc:sldChg>
      <pc:sldChg chg="modSp">
        <pc:chgData name="Susan Drewery" userId="07b50a6e-14b1-481e-adad-1c31661876e5" providerId="ADAL" clId="{99E578B7-78F8-4273-B407-9237714659C7}" dt="2025-06-03T14:56:15.593" v="191" actId="20577"/>
        <pc:sldMkLst>
          <pc:docMk/>
          <pc:sldMk cId="22564782" sldId="5923"/>
        </pc:sldMkLst>
        <pc:spChg chg="mod">
          <ac:chgData name="Susan Drewery" userId="07b50a6e-14b1-481e-adad-1c31661876e5" providerId="ADAL" clId="{99E578B7-78F8-4273-B407-9237714659C7}" dt="2025-06-03T14:55:57.027" v="188" actId="20577"/>
          <ac:spMkLst>
            <pc:docMk/>
            <pc:sldMk cId="22564782" sldId="5923"/>
            <ac:spMk id="3" creationId="{F7265CC1-082E-4B3D-9B6B-8A45FFB20C87}"/>
          </ac:spMkLst>
        </pc:spChg>
        <pc:spChg chg="mod">
          <ac:chgData name="Susan Drewery" userId="07b50a6e-14b1-481e-adad-1c31661876e5" providerId="ADAL" clId="{99E578B7-78F8-4273-B407-9237714659C7}" dt="2025-06-03T14:56:15.593" v="191" actId="20577"/>
          <ac:spMkLst>
            <pc:docMk/>
            <pc:sldMk cId="22564782" sldId="5923"/>
            <ac:spMk id="4" creationId="{ABD6E9F1-7795-47C4-8805-7A67AEAAEA5A}"/>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E36F475-F7F5-6C41-B37C-656C49194CAF}" type="datetimeFigureOut">
              <a:rPr lang="en-US" smtClean="0"/>
              <a:t>6/3/2025</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15839EF-EF2D-A244-8B03-02564FD38722}" type="slidenum">
              <a:rPr lang="en-US" smtClean="0"/>
              <a:t>‹#›</a:t>
            </a:fld>
            <a:endParaRPr lang="en-US" dirty="0"/>
          </a:p>
        </p:txBody>
      </p:sp>
    </p:spTree>
    <p:extLst>
      <p:ext uri="{BB962C8B-B14F-4D97-AF65-F5344CB8AC3E}">
        <p14:creationId xmlns:p14="http://schemas.microsoft.com/office/powerpoint/2010/main" val="267928098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2.jpeg"/><Relationship Id="rId1" Type="http://schemas.openxmlformats.org/officeDocument/2006/relationships/slideMaster" Target="../slideMasters/slideMaster1.xml"/><Relationship Id="rId5" Type="http://schemas.openxmlformats.org/officeDocument/2006/relationships/image" Target="../media/image5.emf"/><Relationship Id="rId4" Type="http://schemas.openxmlformats.org/officeDocument/2006/relationships/image" Target="../media/image4.emf"/></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p:cSld name="Title Slide">
    <p:bg>
      <p:bgPr>
        <a:blipFill dpi="0" rotWithShape="1">
          <a:blip r:embed="rId2" cstate="screen">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BFD422-CF21-5F4B-9F3C-D943F67A9BE0}"/>
              </a:ext>
            </a:extLst>
          </p:cNvPr>
          <p:cNvSpPr>
            <a:spLocks noGrp="1"/>
          </p:cNvSpPr>
          <p:nvPr>
            <p:ph type="ctrTitle" hasCustomPrompt="1"/>
          </p:nvPr>
        </p:nvSpPr>
        <p:spPr>
          <a:xfrm>
            <a:off x="813175" y="1481540"/>
            <a:ext cx="10334625" cy="1947460"/>
          </a:xfrm>
        </p:spPr>
        <p:txBody>
          <a:bodyPr anchor="t" anchorCtr="0"/>
          <a:lstStyle>
            <a:lvl1pPr algn="l">
              <a:defRPr sz="6000" b="1" i="0">
                <a:solidFill>
                  <a:schemeClr val="bg1"/>
                </a:solidFill>
                <a:latin typeface="+mn-lt"/>
                <a:cs typeface="Arial" panose="020B0604020202020204" pitchFamily="34" charset="0"/>
              </a:defRPr>
            </a:lvl1pPr>
          </a:lstStyle>
          <a:p>
            <a:r>
              <a:rPr lang="en-US" dirty="0"/>
              <a:t>Click To Edit Master Title Style</a:t>
            </a:r>
          </a:p>
        </p:txBody>
      </p:sp>
      <p:sp>
        <p:nvSpPr>
          <p:cNvPr id="3" name="Subtitle 2">
            <a:extLst>
              <a:ext uri="{FF2B5EF4-FFF2-40B4-BE49-F238E27FC236}">
                <a16:creationId xmlns:a16="http://schemas.microsoft.com/office/drawing/2014/main" id="{B4A5F0DF-C789-3B48-88B2-EEF178B1680D}"/>
              </a:ext>
            </a:extLst>
          </p:cNvPr>
          <p:cNvSpPr>
            <a:spLocks noGrp="1"/>
          </p:cNvSpPr>
          <p:nvPr>
            <p:ph type="subTitle" idx="1"/>
          </p:nvPr>
        </p:nvSpPr>
        <p:spPr>
          <a:xfrm>
            <a:off x="813175" y="4712963"/>
            <a:ext cx="10334625" cy="746185"/>
          </a:xfrm>
        </p:spPr>
        <p:txBody>
          <a:bodyPr>
            <a:normAutofit/>
          </a:bodyPr>
          <a:lstStyle>
            <a:lvl1pPr marL="0" indent="0" algn="l">
              <a:buNone/>
              <a:defRPr sz="18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5" name="Text Placeholder 4">
            <a:extLst>
              <a:ext uri="{FF2B5EF4-FFF2-40B4-BE49-F238E27FC236}">
                <a16:creationId xmlns:a16="http://schemas.microsoft.com/office/drawing/2014/main" id="{4B87851E-C1E1-6E46-8D1B-95D6C1888590}"/>
              </a:ext>
            </a:extLst>
          </p:cNvPr>
          <p:cNvSpPr>
            <a:spLocks noGrp="1"/>
          </p:cNvSpPr>
          <p:nvPr>
            <p:ph type="body" sz="quarter" idx="10"/>
          </p:nvPr>
        </p:nvSpPr>
        <p:spPr>
          <a:xfrm>
            <a:off x="813175" y="3441178"/>
            <a:ext cx="10334625" cy="1259607"/>
          </a:xfrm>
        </p:spPr>
        <p:txBody>
          <a:bodyPr>
            <a:noAutofit/>
          </a:bodyPr>
          <a:lstStyle>
            <a:lvl1pPr marL="0" indent="0">
              <a:buFontTx/>
              <a:buNone/>
              <a:defRPr sz="2400">
                <a:solidFill>
                  <a:schemeClr val="bg1"/>
                </a:solidFill>
              </a:defRPr>
            </a:lvl1pPr>
            <a:lvl2pPr marL="457200" indent="0">
              <a:buFontTx/>
              <a:buNone/>
              <a:defRPr sz="2000"/>
            </a:lvl2pPr>
            <a:lvl3pPr marL="914400" indent="0">
              <a:buFontTx/>
              <a:buNone/>
              <a:defRPr sz="2000"/>
            </a:lvl3pPr>
            <a:lvl4pPr marL="1371600" indent="0">
              <a:buFontTx/>
              <a:buNone/>
              <a:defRPr sz="2000"/>
            </a:lvl4pPr>
            <a:lvl5pPr marL="1828800" indent="0">
              <a:buFontTx/>
              <a:buNone/>
              <a:defRPr sz="2000"/>
            </a:lvl5pPr>
          </a:lstStyle>
          <a:p>
            <a:pPr lvl="0"/>
            <a:r>
              <a:rPr lang="en-US"/>
              <a:t>Edit Master text styles</a:t>
            </a:r>
          </a:p>
        </p:txBody>
      </p:sp>
      <p:pic>
        <p:nvPicPr>
          <p:cNvPr id="6" name="Picture 5">
            <a:extLst>
              <a:ext uri="{FF2B5EF4-FFF2-40B4-BE49-F238E27FC236}">
                <a16:creationId xmlns:a16="http://schemas.microsoft.com/office/drawing/2014/main" id="{6D99D03B-F4BD-85C1-5955-B2BB7ACF4A45}"/>
              </a:ext>
            </a:extLst>
          </p:cNvPr>
          <p:cNvPicPr>
            <a:picLocks noChangeAspect="1"/>
          </p:cNvPicPr>
          <p:nvPr userDrawn="1"/>
        </p:nvPicPr>
        <p:blipFill>
          <a:blip r:embed="rId3" cstate="screen">
            <a:extLst>
              <a:ext uri="{28A0092B-C50C-407E-A947-70E740481C1C}">
                <a14:useLocalDpi xmlns:a14="http://schemas.microsoft.com/office/drawing/2010/main"/>
              </a:ext>
            </a:extLst>
          </a:blip>
          <a:stretch>
            <a:fillRect/>
          </a:stretch>
        </p:blipFill>
        <p:spPr>
          <a:xfrm>
            <a:off x="10026314" y="472833"/>
            <a:ext cx="1632203" cy="457200"/>
          </a:xfrm>
          <a:prstGeom prst="rect">
            <a:avLst/>
          </a:prstGeom>
        </p:spPr>
      </p:pic>
      <p:pic>
        <p:nvPicPr>
          <p:cNvPr id="8" name="Picture 7">
            <a:extLst>
              <a:ext uri="{FF2B5EF4-FFF2-40B4-BE49-F238E27FC236}">
                <a16:creationId xmlns:a16="http://schemas.microsoft.com/office/drawing/2014/main" id="{276D9F0E-4B80-0FD1-A24A-1C1B60A4BB47}"/>
              </a:ext>
            </a:extLst>
          </p:cNvPr>
          <p:cNvPicPr>
            <a:picLocks noChangeAspect="1"/>
          </p:cNvPicPr>
          <p:nvPr userDrawn="1"/>
        </p:nvPicPr>
        <p:blipFill>
          <a:blip r:embed="rId4" cstate="screen">
            <a:extLst>
              <a:ext uri="{28A0092B-C50C-407E-A947-70E740481C1C}">
                <a14:useLocalDpi xmlns:a14="http://schemas.microsoft.com/office/drawing/2010/main"/>
              </a:ext>
            </a:extLst>
          </a:blip>
          <a:srcRect/>
          <a:stretch/>
        </p:blipFill>
        <p:spPr>
          <a:xfrm>
            <a:off x="7566183" y="472833"/>
            <a:ext cx="1787236" cy="457200"/>
          </a:xfrm>
          <a:prstGeom prst="rect">
            <a:avLst/>
          </a:prstGeom>
        </p:spPr>
      </p:pic>
      <p:pic>
        <p:nvPicPr>
          <p:cNvPr id="10" name="Picture 9">
            <a:extLst>
              <a:ext uri="{FF2B5EF4-FFF2-40B4-BE49-F238E27FC236}">
                <a16:creationId xmlns:a16="http://schemas.microsoft.com/office/drawing/2014/main" id="{70496317-0189-6060-26F4-32FD05088972}"/>
              </a:ext>
            </a:extLst>
          </p:cNvPr>
          <p:cNvPicPr>
            <a:picLocks noChangeAspect="1"/>
          </p:cNvPicPr>
          <p:nvPr userDrawn="1"/>
        </p:nvPicPr>
        <p:blipFill>
          <a:blip r:embed="rId5" cstate="screen">
            <a:extLst>
              <a:ext uri="{28A0092B-C50C-407E-A947-70E740481C1C}">
                <a14:useLocalDpi xmlns:a14="http://schemas.microsoft.com/office/drawing/2010/main"/>
              </a:ext>
            </a:extLst>
          </a:blip>
          <a:stretch>
            <a:fillRect/>
          </a:stretch>
        </p:blipFill>
        <p:spPr>
          <a:xfrm>
            <a:off x="5067685" y="472833"/>
            <a:ext cx="1825604" cy="457200"/>
          </a:xfrm>
          <a:prstGeom prst="rect">
            <a:avLst/>
          </a:prstGeom>
        </p:spPr>
      </p:pic>
    </p:spTree>
    <p:extLst>
      <p:ext uri="{BB962C8B-B14F-4D97-AF65-F5344CB8AC3E}">
        <p14:creationId xmlns:p14="http://schemas.microsoft.com/office/powerpoint/2010/main" val="642655364"/>
      </p:ext>
    </p:extLst>
  </p:cSld>
  <p:clrMapOvr>
    <a:masterClrMapping/>
  </p:clrMapOvr>
  <p:extLst mod="1">
    <p:ext uri="{DCECCB84-F9BA-43D5-87BE-67443E8EF086}">
      <p15:sldGuideLst xmlns:p15="http://schemas.microsoft.com/office/powerpoint/2012/main">
        <p15:guide id="7" orient="horz" pos="2160" userDrawn="1">
          <p15:clr>
            <a:srgbClr val="FBAE40"/>
          </p15:clr>
        </p15:guide>
        <p15:guide id="8" pos="3840" userDrawn="1">
          <p15:clr>
            <a:srgbClr val="FBAE40"/>
          </p15:clr>
        </p15:guide>
        <p15:guide id="9" orient="horz" pos="3888" userDrawn="1">
          <p15:clr>
            <a:srgbClr val="FBAE40"/>
          </p15:clr>
        </p15:guide>
        <p15:guide id="10" pos="360" userDrawn="1">
          <p15:clr>
            <a:srgbClr val="FBAE40"/>
          </p15:clr>
        </p15:guide>
        <p15:guide id="11" pos="7320" userDrawn="1">
          <p15:clr>
            <a:srgbClr val="FBAE40"/>
          </p15:clr>
        </p15:guide>
        <p15:guide id="12" orient="horz" pos="3984" userDrawn="1">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bg>
      <p:bgPr>
        <a:blipFill dpi="0" rotWithShape="1">
          <a:blip r:embed="rId2" cstate="screen">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5" name="Slide Number Placeholder 5">
            <a:extLst>
              <a:ext uri="{FF2B5EF4-FFF2-40B4-BE49-F238E27FC236}">
                <a16:creationId xmlns:a16="http://schemas.microsoft.com/office/drawing/2014/main" id="{84785F67-179E-4145-8BCB-4A0C61A894B6}"/>
              </a:ext>
            </a:extLst>
          </p:cNvPr>
          <p:cNvSpPr>
            <a:spLocks noGrp="1"/>
          </p:cNvSpPr>
          <p:nvPr>
            <p:ph type="sldNum" sz="quarter" idx="4"/>
          </p:nvPr>
        </p:nvSpPr>
        <p:spPr>
          <a:xfrm>
            <a:off x="11451649" y="6533724"/>
            <a:ext cx="432486" cy="294041"/>
          </a:xfrm>
          <a:prstGeom prst="rect">
            <a:avLst/>
          </a:prstGeom>
        </p:spPr>
        <p:txBody>
          <a:bodyPr lIns="0" tIns="0" rIns="0" bIns="0" anchor="ctr"/>
          <a:lstStyle>
            <a:lvl1pPr algn="ctr">
              <a:defRPr sz="1000">
                <a:solidFill>
                  <a:schemeClr val="tx1"/>
                </a:solidFill>
              </a:defRPr>
            </a:lvl1pPr>
          </a:lstStyle>
          <a:p>
            <a:fld id="{933A556B-7C63-244D-9B7C-B0EA8042B330}" type="slidenum">
              <a:rPr lang="en-US" smtClean="0"/>
              <a:pPr/>
              <a:t>‹#›</a:t>
            </a:fld>
            <a:endParaRPr lang="en-US" dirty="0"/>
          </a:p>
        </p:txBody>
      </p:sp>
      <p:sp>
        <p:nvSpPr>
          <p:cNvPr id="8" name="Title Placeholder 1">
            <a:extLst>
              <a:ext uri="{FF2B5EF4-FFF2-40B4-BE49-F238E27FC236}">
                <a16:creationId xmlns:a16="http://schemas.microsoft.com/office/drawing/2014/main" id="{7E7747BA-6145-3552-2339-5F4BF5DF2FDE}"/>
              </a:ext>
            </a:extLst>
          </p:cNvPr>
          <p:cNvSpPr>
            <a:spLocks noGrp="1"/>
          </p:cNvSpPr>
          <p:nvPr>
            <p:ph type="title"/>
          </p:nvPr>
        </p:nvSpPr>
        <p:spPr>
          <a:xfrm>
            <a:off x="462579" y="0"/>
            <a:ext cx="11499925" cy="825178"/>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9" name="Text Placeholder 2">
            <a:extLst>
              <a:ext uri="{FF2B5EF4-FFF2-40B4-BE49-F238E27FC236}">
                <a16:creationId xmlns:a16="http://schemas.microsoft.com/office/drawing/2014/main" id="{C65258C7-5BE3-51E9-6313-6F03042F389D}"/>
              </a:ext>
            </a:extLst>
          </p:cNvPr>
          <p:cNvSpPr>
            <a:spLocks noGrp="1"/>
          </p:cNvSpPr>
          <p:nvPr>
            <p:ph idx="1"/>
          </p:nvPr>
        </p:nvSpPr>
        <p:spPr>
          <a:xfrm>
            <a:off x="462579" y="975365"/>
            <a:ext cx="11499925" cy="486585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279456895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FB965E-00C4-6F4C-8817-84A69C14D22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B8926A3-B154-C14C-BFED-E141D3C8B7D4}"/>
              </a:ext>
            </a:extLst>
          </p:cNvPr>
          <p:cNvSpPr>
            <a:spLocks noGrp="1"/>
          </p:cNvSpPr>
          <p:nvPr>
            <p:ph sz="half" idx="1"/>
          </p:nvPr>
        </p:nvSpPr>
        <p:spPr>
          <a:xfrm>
            <a:off x="462579" y="975360"/>
            <a:ext cx="5524500" cy="489111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2940C922-34CF-D846-A402-06F51B18941E}"/>
              </a:ext>
            </a:extLst>
          </p:cNvPr>
          <p:cNvSpPr>
            <a:spLocks noGrp="1"/>
          </p:cNvSpPr>
          <p:nvPr>
            <p:ph sz="half" idx="2"/>
          </p:nvPr>
        </p:nvSpPr>
        <p:spPr>
          <a:xfrm>
            <a:off x="6204923" y="975360"/>
            <a:ext cx="5755084" cy="489111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Slide Number Placeholder 5">
            <a:extLst>
              <a:ext uri="{FF2B5EF4-FFF2-40B4-BE49-F238E27FC236}">
                <a16:creationId xmlns:a16="http://schemas.microsoft.com/office/drawing/2014/main" id="{AF058090-69E1-4C76-B04E-24949BD11AEB}"/>
              </a:ext>
            </a:extLst>
          </p:cNvPr>
          <p:cNvSpPr>
            <a:spLocks noGrp="1"/>
          </p:cNvSpPr>
          <p:nvPr>
            <p:ph type="sldNum" sz="quarter" idx="4"/>
          </p:nvPr>
        </p:nvSpPr>
        <p:spPr>
          <a:xfrm>
            <a:off x="11451649" y="6533724"/>
            <a:ext cx="432486" cy="294041"/>
          </a:xfrm>
          <a:prstGeom prst="rect">
            <a:avLst/>
          </a:prstGeom>
        </p:spPr>
        <p:txBody>
          <a:bodyPr lIns="0" tIns="0" rIns="0" bIns="0" anchor="ctr"/>
          <a:lstStyle>
            <a:lvl1pPr algn="ctr">
              <a:defRPr sz="1000">
                <a:solidFill>
                  <a:schemeClr val="tx1"/>
                </a:solidFill>
              </a:defRPr>
            </a:lvl1pPr>
          </a:lstStyle>
          <a:p>
            <a:fld id="{933A556B-7C63-244D-9B7C-B0EA8042B330}" type="slidenum">
              <a:rPr lang="en-US" smtClean="0"/>
              <a:pPr/>
              <a:t>‹#›</a:t>
            </a:fld>
            <a:endParaRPr lang="en-US" dirty="0"/>
          </a:p>
        </p:txBody>
      </p:sp>
    </p:spTree>
    <p:extLst>
      <p:ext uri="{BB962C8B-B14F-4D97-AF65-F5344CB8AC3E}">
        <p14:creationId xmlns:p14="http://schemas.microsoft.com/office/powerpoint/2010/main" val="363061424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Blank">
    <p:spTree>
      <p:nvGrpSpPr>
        <p:cNvPr id="1" name=""/>
        <p:cNvGrpSpPr/>
        <p:nvPr/>
      </p:nvGrpSpPr>
      <p:grpSpPr>
        <a:xfrm>
          <a:off x="0" y="0"/>
          <a:ext cx="0" cy="0"/>
          <a:chOff x="0" y="0"/>
          <a:chExt cx="0" cy="0"/>
        </a:xfrm>
      </p:grpSpPr>
      <p:cxnSp>
        <p:nvCxnSpPr>
          <p:cNvPr id="5" name="Straight Connector 4">
            <a:extLst>
              <a:ext uri="{FF2B5EF4-FFF2-40B4-BE49-F238E27FC236}">
                <a16:creationId xmlns:a16="http://schemas.microsoft.com/office/drawing/2014/main" id="{8D45B976-F9BD-96F9-4119-FEAF693C373D}"/>
              </a:ext>
            </a:extLst>
          </p:cNvPr>
          <p:cNvCxnSpPr/>
          <p:nvPr userDrawn="1"/>
        </p:nvCxnSpPr>
        <p:spPr>
          <a:xfrm>
            <a:off x="462579" y="6111240"/>
            <a:ext cx="11499925" cy="0"/>
          </a:xfrm>
          <a:prstGeom prst="line">
            <a:avLst/>
          </a:prstGeom>
        </p:spPr>
        <p:style>
          <a:lnRef idx="1">
            <a:schemeClr val="dk1"/>
          </a:lnRef>
          <a:fillRef idx="0">
            <a:schemeClr val="dk1"/>
          </a:fillRef>
          <a:effectRef idx="0">
            <a:schemeClr val="dk1"/>
          </a:effectRef>
          <a:fontRef idx="minor">
            <a:schemeClr val="tx1"/>
          </a:fontRef>
        </p:style>
      </p:cxnSp>
      <p:sp>
        <p:nvSpPr>
          <p:cNvPr id="6" name="Slide Number Placeholder 5">
            <a:extLst>
              <a:ext uri="{FF2B5EF4-FFF2-40B4-BE49-F238E27FC236}">
                <a16:creationId xmlns:a16="http://schemas.microsoft.com/office/drawing/2014/main" id="{0EB69E67-D399-4DBB-BAA8-0F33523D2BBF}"/>
              </a:ext>
            </a:extLst>
          </p:cNvPr>
          <p:cNvSpPr>
            <a:spLocks noGrp="1"/>
          </p:cNvSpPr>
          <p:nvPr>
            <p:ph type="sldNum" sz="quarter" idx="4"/>
          </p:nvPr>
        </p:nvSpPr>
        <p:spPr>
          <a:xfrm>
            <a:off x="11451649" y="6533724"/>
            <a:ext cx="432486" cy="294041"/>
          </a:xfrm>
          <a:prstGeom prst="rect">
            <a:avLst/>
          </a:prstGeom>
        </p:spPr>
        <p:txBody>
          <a:bodyPr lIns="0" tIns="0" rIns="0" bIns="0" anchor="ctr"/>
          <a:lstStyle>
            <a:lvl1pPr algn="ctr">
              <a:defRPr sz="1000">
                <a:solidFill>
                  <a:schemeClr val="tx1"/>
                </a:solidFill>
              </a:defRPr>
            </a:lvl1pPr>
          </a:lstStyle>
          <a:p>
            <a:fld id="{933A556B-7C63-244D-9B7C-B0EA8042B330}" type="slidenum">
              <a:rPr lang="en-US" smtClean="0"/>
              <a:pPr/>
              <a:t>‹#›</a:t>
            </a:fld>
            <a:endParaRPr lang="en-US" dirty="0"/>
          </a:p>
        </p:txBody>
      </p:sp>
    </p:spTree>
    <p:extLst>
      <p:ext uri="{BB962C8B-B14F-4D97-AF65-F5344CB8AC3E}">
        <p14:creationId xmlns:p14="http://schemas.microsoft.com/office/powerpoint/2010/main" val="2391252601"/>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jpe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6" cstate="screen">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AD7DAAA2-8718-2247-8539-9A0DC22C048C}"/>
              </a:ext>
            </a:extLst>
          </p:cNvPr>
          <p:cNvSpPr>
            <a:spLocks noGrp="1"/>
          </p:cNvSpPr>
          <p:nvPr>
            <p:ph type="title"/>
          </p:nvPr>
        </p:nvSpPr>
        <p:spPr>
          <a:xfrm>
            <a:off x="462579" y="0"/>
            <a:ext cx="11499925" cy="825178"/>
          </a:xfrm>
          <a:prstGeom prst="rect">
            <a:avLst/>
          </a:prstGeom>
        </p:spPr>
        <p:txBody>
          <a:bodyPr vert="horz" lIns="91440" tIns="45720" rIns="91440" bIns="45720" rtlCol="0" anchor="ctr">
            <a:normAutofit/>
          </a:bodyPr>
          <a:lstStyle/>
          <a:p>
            <a:endParaRPr lang="en-US" dirty="0"/>
          </a:p>
        </p:txBody>
      </p:sp>
      <p:sp>
        <p:nvSpPr>
          <p:cNvPr id="3" name="Text Placeholder 2">
            <a:extLst>
              <a:ext uri="{FF2B5EF4-FFF2-40B4-BE49-F238E27FC236}">
                <a16:creationId xmlns:a16="http://schemas.microsoft.com/office/drawing/2014/main" id="{A73056FE-C136-A54B-9DE3-EACD8E08FED9}"/>
              </a:ext>
            </a:extLst>
          </p:cNvPr>
          <p:cNvSpPr>
            <a:spLocks noGrp="1"/>
          </p:cNvSpPr>
          <p:nvPr>
            <p:ph type="body" idx="1"/>
          </p:nvPr>
        </p:nvSpPr>
        <p:spPr>
          <a:xfrm>
            <a:off x="462579" y="975365"/>
            <a:ext cx="11499925" cy="4865858"/>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cxnSp>
        <p:nvCxnSpPr>
          <p:cNvPr id="5" name="Straight Connector 4">
            <a:extLst>
              <a:ext uri="{FF2B5EF4-FFF2-40B4-BE49-F238E27FC236}">
                <a16:creationId xmlns:a16="http://schemas.microsoft.com/office/drawing/2014/main" id="{CAB150B5-704F-CF21-3183-8DB97C07706C}"/>
              </a:ext>
            </a:extLst>
          </p:cNvPr>
          <p:cNvCxnSpPr>
            <a:cxnSpLocks/>
          </p:cNvCxnSpPr>
          <p:nvPr userDrawn="1"/>
        </p:nvCxnSpPr>
        <p:spPr>
          <a:xfrm>
            <a:off x="462579" y="825178"/>
            <a:ext cx="11499925" cy="0"/>
          </a:xfrm>
          <a:prstGeom prst="line">
            <a:avLst/>
          </a:prstGeom>
          <a:ln w="25400">
            <a:gradFill>
              <a:gsLst>
                <a:gs pos="0">
                  <a:schemeClr val="bg2"/>
                </a:gs>
                <a:gs pos="100000">
                  <a:schemeClr val="accent5"/>
                </a:gs>
              </a:gsLst>
              <a:lin ang="0" scaled="0"/>
            </a:gradFill>
          </a:ln>
        </p:spPr>
        <p:style>
          <a:lnRef idx="1">
            <a:schemeClr val="accent1"/>
          </a:lnRef>
          <a:fillRef idx="0">
            <a:schemeClr val="accent1"/>
          </a:fillRef>
          <a:effectRef idx="0">
            <a:schemeClr val="accent1"/>
          </a:effectRef>
          <a:fontRef idx="minor">
            <a:schemeClr val="tx1"/>
          </a:fontRef>
        </p:style>
      </p:cxnSp>
      <p:cxnSp>
        <p:nvCxnSpPr>
          <p:cNvPr id="6" name="Straight Connector 5">
            <a:extLst>
              <a:ext uri="{FF2B5EF4-FFF2-40B4-BE49-F238E27FC236}">
                <a16:creationId xmlns:a16="http://schemas.microsoft.com/office/drawing/2014/main" id="{9958D2D7-4525-7982-81CE-BAFE8EFB999D}"/>
              </a:ext>
            </a:extLst>
          </p:cNvPr>
          <p:cNvCxnSpPr/>
          <p:nvPr userDrawn="1"/>
        </p:nvCxnSpPr>
        <p:spPr>
          <a:xfrm>
            <a:off x="462579" y="6111240"/>
            <a:ext cx="11499925" cy="0"/>
          </a:xfrm>
          <a:prstGeom prst="line">
            <a:avLst/>
          </a:prstGeom>
        </p:spPr>
        <p:style>
          <a:lnRef idx="1">
            <a:schemeClr val="dk1"/>
          </a:lnRef>
          <a:fillRef idx="0">
            <a:schemeClr val="dk1"/>
          </a:fillRef>
          <a:effectRef idx="0">
            <a:schemeClr val="dk1"/>
          </a:effectRef>
          <a:fontRef idx="minor">
            <a:schemeClr val="tx1"/>
          </a:fontRef>
        </p:style>
      </p:cxnSp>
      <p:sp>
        <p:nvSpPr>
          <p:cNvPr id="7" name="Slide Number Placeholder 5">
            <a:extLst>
              <a:ext uri="{FF2B5EF4-FFF2-40B4-BE49-F238E27FC236}">
                <a16:creationId xmlns:a16="http://schemas.microsoft.com/office/drawing/2014/main" id="{0B2AFF6D-0928-4D72-853B-80E1EFEDB36D}"/>
              </a:ext>
            </a:extLst>
          </p:cNvPr>
          <p:cNvSpPr>
            <a:spLocks noGrp="1"/>
          </p:cNvSpPr>
          <p:nvPr>
            <p:ph type="sldNum" sz="quarter" idx="4"/>
          </p:nvPr>
        </p:nvSpPr>
        <p:spPr>
          <a:xfrm>
            <a:off x="11451649" y="6533724"/>
            <a:ext cx="432486" cy="294041"/>
          </a:xfrm>
          <a:prstGeom prst="rect">
            <a:avLst/>
          </a:prstGeom>
        </p:spPr>
        <p:txBody>
          <a:bodyPr lIns="0" tIns="0" rIns="0" bIns="0" anchor="ctr"/>
          <a:lstStyle>
            <a:lvl1pPr algn="ctr">
              <a:defRPr sz="1000" b="1">
                <a:solidFill>
                  <a:schemeClr val="tx1"/>
                </a:solidFill>
              </a:defRPr>
            </a:lvl1pPr>
          </a:lstStyle>
          <a:p>
            <a:fld id="{933A556B-7C63-244D-9B7C-B0EA8042B330}" type="slidenum">
              <a:rPr lang="en-US" smtClean="0"/>
              <a:pPr/>
              <a:t>‹#›</a:t>
            </a:fld>
            <a:endParaRPr lang="en-US" dirty="0"/>
          </a:p>
        </p:txBody>
      </p:sp>
      <p:sp>
        <p:nvSpPr>
          <p:cNvPr id="9" name="Text Placeholder 2">
            <a:extLst>
              <a:ext uri="{FF2B5EF4-FFF2-40B4-BE49-F238E27FC236}">
                <a16:creationId xmlns:a16="http://schemas.microsoft.com/office/drawing/2014/main" id="{E51EB3C1-1414-4721-B9A9-43D43377DAF1}"/>
              </a:ext>
            </a:extLst>
          </p:cNvPr>
          <p:cNvSpPr txBox="1">
            <a:spLocks/>
          </p:cNvSpPr>
          <p:nvPr userDrawn="1"/>
        </p:nvSpPr>
        <p:spPr>
          <a:xfrm>
            <a:off x="4806509" y="6239683"/>
            <a:ext cx="3151015" cy="294041"/>
          </a:xfrm>
          <a:prstGeom prst="rect">
            <a:avLst/>
          </a:prstGeom>
        </p:spPr>
        <p:txBody>
          <a:bodyPr>
            <a:noAutofit/>
          </a:bodyPr>
          <a:lstStyle>
            <a:lvl1pPr marL="0" indent="0" algn="ctr" defTabSz="914400" rtl="0" eaLnBrk="1" latinLnBrk="0" hangingPunct="1">
              <a:lnSpc>
                <a:spcPct val="90000"/>
              </a:lnSpc>
              <a:spcBef>
                <a:spcPts val="1000"/>
              </a:spcBef>
              <a:buFont typeface="Arial" panose="020B0604020202020204" pitchFamily="34" charset="0"/>
              <a:buNone/>
              <a:defRPr sz="1400" kern="1200">
                <a:solidFill>
                  <a:schemeClr val="tx1"/>
                </a:solidFill>
                <a:latin typeface="+mn-lt"/>
                <a:ea typeface="+mn-ea"/>
                <a:cs typeface="+mn-cs"/>
              </a:defRPr>
            </a:lvl1pPr>
            <a:lvl2pPr marL="4572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2pPr>
            <a:lvl3pPr marL="9144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3pPr>
            <a:lvl4pPr marL="13716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4pPr>
            <a:lvl5pPr marL="18288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dirty="0"/>
              <a:t>D. Dean</a:t>
            </a:r>
          </a:p>
        </p:txBody>
      </p:sp>
      <p:sp>
        <p:nvSpPr>
          <p:cNvPr id="4" name="Text Placeholder 2">
            <a:extLst>
              <a:ext uri="{FF2B5EF4-FFF2-40B4-BE49-F238E27FC236}">
                <a16:creationId xmlns:a16="http://schemas.microsoft.com/office/drawing/2014/main" id="{66CC7428-6F79-1D8C-CBD8-7E5AC7622718}"/>
              </a:ext>
            </a:extLst>
          </p:cNvPr>
          <p:cNvSpPr txBox="1">
            <a:spLocks/>
          </p:cNvSpPr>
          <p:nvPr userDrawn="1"/>
        </p:nvSpPr>
        <p:spPr>
          <a:xfrm>
            <a:off x="351422" y="6525134"/>
            <a:ext cx="4509516" cy="294041"/>
          </a:xfrm>
          <a:prstGeom prst="rect">
            <a:avLst/>
          </a:prstGeom>
        </p:spPr>
        <p:txBody>
          <a:bodyPr>
            <a:noAutofit/>
          </a:bodyPr>
          <a:lstStyle>
            <a:lvl1pPr marL="0" indent="0" algn="l" defTabSz="914400" rtl="0" eaLnBrk="1" latinLnBrk="0" hangingPunct="1">
              <a:lnSpc>
                <a:spcPct val="90000"/>
              </a:lnSpc>
              <a:spcBef>
                <a:spcPts val="1000"/>
              </a:spcBef>
              <a:buFont typeface="Arial" panose="020B0604020202020204" pitchFamily="34" charset="0"/>
              <a:buNone/>
              <a:defRPr sz="1400" kern="1200">
                <a:solidFill>
                  <a:schemeClr val="tx1"/>
                </a:solidFill>
                <a:latin typeface="+mn-lt"/>
                <a:ea typeface="+mn-ea"/>
                <a:cs typeface="+mn-cs"/>
              </a:defRPr>
            </a:lvl1pPr>
            <a:lvl2pPr marL="4572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2pPr>
            <a:lvl3pPr marL="9144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3pPr>
            <a:lvl4pPr marL="13716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4pPr>
            <a:lvl5pPr marL="18288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dirty="0"/>
              <a:t>Resource Review Board, June 5-6, 2025</a:t>
            </a:r>
          </a:p>
        </p:txBody>
      </p:sp>
    </p:spTree>
    <p:extLst>
      <p:ext uri="{BB962C8B-B14F-4D97-AF65-F5344CB8AC3E}">
        <p14:creationId xmlns:p14="http://schemas.microsoft.com/office/powerpoint/2010/main" val="54452117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4" r:id="rId3"/>
    <p:sldLayoutId id="2147483667" r:id="rId4"/>
  </p:sldLayoutIdLst>
  <p:hf hdr="0" ftr="0" dt="0"/>
  <p:txStyles>
    <p:titleStyle>
      <a:lvl1pPr algn="l" defTabSz="914400" rtl="0" eaLnBrk="1" latinLnBrk="0" hangingPunct="1">
        <a:lnSpc>
          <a:spcPct val="90000"/>
        </a:lnSpc>
        <a:spcBef>
          <a:spcPct val="0"/>
        </a:spcBef>
        <a:buNone/>
        <a:defRPr sz="4000" b="1" u="none" kern="1200">
          <a:solidFill>
            <a:schemeClr val="tx1"/>
          </a:solidFill>
          <a:latin typeface="+mn-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7" orient="horz" pos="2160" userDrawn="1">
          <p15:clr>
            <a:srgbClr val="F26B43"/>
          </p15:clr>
        </p15:guide>
        <p15:guide id="8" pos="3840" userDrawn="1">
          <p15:clr>
            <a:srgbClr val="F26B43"/>
          </p15:clr>
        </p15:guide>
        <p15:guide id="9" pos="360" userDrawn="1">
          <p15:clr>
            <a:srgbClr val="F26B43"/>
          </p15:clr>
        </p15:guide>
        <p15:guide id="10" orient="horz" pos="3888" userDrawn="1">
          <p15:clr>
            <a:srgbClr val="F26B43"/>
          </p15:clr>
        </p15:guide>
        <p15:guide id="11" pos="7320" userDrawn="1">
          <p15:clr>
            <a:srgbClr val="F26B43"/>
          </p15:clr>
        </p15:guide>
        <p15:guide id="12" orient="horz" pos="4128"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hyperlink" Target="https://bnl.zoomgov.com/j/1609054243?pwd=MwGaE6EahhUpAnV4s5PAeR0tYRgqd3.1"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156CBC-DA70-7741-BB3F-BCDBBE052F88}"/>
              </a:ext>
            </a:extLst>
          </p:cNvPr>
          <p:cNvSpPr>
            <a:spLocks noGrp="1"/>
          </p:cNvSpPr>
          <p:nvPr>
            <p:ph type="ctrTitle"/>
          </p:nvPr>
        </p:nvSpPr>
        <p:spPr>
          <a:xfrm>
            <a:off x="482974" y="1526050"/>
            <a:ext cx="10334625" cy="660527"/>
          </a:xfrm>
        </p:spPr>
        <p:txBody>
          <a:bodyPr>
            <a:normAutofit/>
          </a:bodyPr>
          <a:lstStyle/>
          <a:p>
            <a:r>
              <a:rPr lang="en-US" sz="3600" dirty="0"/>
              <a:t>Report from the EIC Advisory Committee</a:t>
            </a:r>
          </a:p>
        </p:txBody>
      </p:sp>
      <p:sp>
        <p:nvSpPr>
          <p:cNvPr id="15" name="Text Placeholder 37">
            <a:extLst>
              <a:ext uri="{FF2B5EF4-FFF2-40B4-BE49-F238E27FC236}">
                <a16:creationId xmlns:a16="http://schemas.microsoft.com/office/drawing/2014/main" id="{C1B2002E-00D6-4CAD-A65D-64D3BAA92F63}"/>
              </a:ext>
            </a:extLst>
          </p:cNvPr>
          <p:cNvSpPr txBox="1">
            <a:spLocks/>
          </p:cNvSpPr>
          <p:nvPr/>
        </p:nvSpPr>
        <p:spPr>
          <a:xfrm>
            <a:off x="482974" y="3056556"/>
            <a:ext cx="5282825" cy="501650"/>
          </a:xfrm>
          <a:prstGeom prst="rect">
            <a:avLst/>
          </a:prstGeom>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2800" b="1" dirty="0">
                <a:solidFill>
                  <a:schemeClr val="bg1"/>
                </a:solidFill>
              </a:rPr>
              <a:t>David J. Dean</a:t>
            </a:r>
          </a:p>
        </p:txBody>
      </p:sp>
      <p:sp>
        <p:nvSpPr>
          <p:cNvPr id="16" name="Text Placeholder 37">
            <a:extLst>
              <a:ext uri="{FF2B5EF4-FFF2-40B4-BE49-F238E27FC236}">
                <a16:creationId xmlns:a16="http://schemas.microsoft.com/office/drawing/2014/main" id="{089BC854-B888-4A23-A414-786CF2F4989B}"/>
              </a:ext>
            </a:extLst>
          </p:cNvPr>
          <p:cNvSpPr txBox="1">
            <a:spLocks/>
          </p:cNvSpPr>
          <p:nvPr/>
        </p:nvSpPr>
        <p:spPr>
          <a:xfrm>
            <a:off x="482973" y="3532808"/>
            <a:ext cx="5282825" cy="501650"/>
          </a:xfrm>
          <a:prstGeom prst="rect">
            <a:avLst/>
          </a:prstGeom>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endParaRPr lang="en-US" sz="2800" dirty="0">
              <a:solidFill>
                <a:schemeClr val="bg1"/>
              </a:solidFill>
            </a:endParaRPr>
          </a:p>
        </p:txBody>
      </p:sp>
      <p:sp>
        <p:nvSpPr>
          <p:cNvPr id="18" name="Text Placeholder 37">
            <a:extLst>
              <a:ext uri="{FF2B5EF4-FFF2-40B4-BE49-F238E27FC236}">
                <a16:creationId xmlns:a16="http://schemas.microsoft.com/office/drawing/2014/main" id="{86BF940C-484A-47DD-A144-785578E150B7}"/>
              </a:ext>
            </a:extLst>
          </p:cNvPr>
          <p:cNvSpPr txBox="1">
            <a:spLocks/>
          </p:cNvSpPr>
          <p:nvPr/>
        </p:nvSpPr>
        <p:spPr>
          <a:xfrm>
            <a:off x="482973" y="5001685"/>
            <a:ext cx="5282825" cy="833057"/>
          </a:xfrm>
          <a:prstGeom prst="rect">
            <a:avLst/>
          </a:prstGeom>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2000" dirty="0">
                <a:solidFill>
                  <a:schemeClr val="bg1"/>
                </a:solidFill>
              </a:rPr>
              <a:t>EIC Resource Review Board</a:t>
            </a:r>
          </a:p>
          <a:p>
            <a:pPr marL="0" indent="0">
              <a:buNone/>
            </a:pPr>
            <a:r>
              <a:rPr lang="en-US" sz="2000" dirty="0">
                <a:solidFill>
                  <a:schemeClr val="bg1"/>
                </a:solidFill>
              </a:rPr>
              <a:t>June 5-6, 2025</a:t>
            </a:r>
          </a:p>
          <a:p>
            <a:pPr marL="0" indent="0">
              <a:buNone/>
            </a:pPr>
            <a:endParaRPr lang="en-US" sz="2000" dirty="0">
              <a:solidFill>
                <a:schemeClr val="bg1"/>
              </a:solidFill>
            </a:endParaRPr>
          </a:p>
        </p:txBody>
      </p:sp>
      <p:sp>
        <p:nvSpPr>
          <p:cNvPr id="3" name="Rectangle 2">
            <a:extLst>
              <a:ext uri="{FF2B5EF4-FFF2-40B4-BE49-F238E27FC236}">
                <a16:creationId xmlns:a16="http://schemas.microsoft.com/office/drawing/2014/main" id="{390C3096-BEF9-4C37-A974-2F117DF055CB}"/>
              </a:ext>
            </a:extLst>
          </p:cNvPr>
          <p:cNvSpPr/>
          <p:nvPr/>
        </p:nvSpPr>
        <p:spPr>
          <a:xfrm>
            <a:off x="482972" y="3473167"/>
            <a:ext cx="6096000" cy="923330"/>
          </a:xfrm>
          <a:prstGeom prst="rect">
            <a:avLst/>
          </a:prstGeom>
        </p:spPr>
        <p:txBody>
          <a:bodyPr>
            <a:spAutoFit/>
          </a:bodyPr>
          <a:lstStyle/>
          <a:p>
            <a:r>
              <a:rPr lang="en-US" dirty="0">
                <a:solidFill>
                  <a:schemeClr val="bg1"/>
                </a:solidFill>
              </a:rPr>
              <a:t>Deputy Director for Science and Technology</a:t>
            </a:r>
          </a:p>
          <a:p>
            <a:r>
              <a:rPr lang="en-US" dirty="0">
                <a:solidFill>
                  <a:schemeClr val="bg1"/>
                </a:solidFill>
              </a:rPr>
              <a:t>Chief Research Officer</a:t>
            </a:r>
          </a:p>
          <a:p>
            <a:r>
              <a:rPr lang="en-US" dirty="0">
                <a:solidFill>
                  <a:schemeClr val="bg1"/>
                </a:solidFill>
              </a:rPr>
              <a:t>Jefferson Lab</a:t>
            </a:r>
          </a:p>
        </p:txBody>
      </p:sp>
    </p:spTree>
    <p:extLst>
      <p:ext uri="{BB962C8B-B14F-4D97-AF65-F5344CB8AC3E}">
        <p14:creationId xmlns:p14="http://schemas.microsoft.com/office/powerpoint/2010/main" val="224675592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BFCCA763-6E7E-5660-77BC-7C88D518AF17}"/>
              </a:ext>
            </a:extLst>
          </p:cNvPr>
          <p:cNvSpPr>
            <a:spLocks noGrp="1"/>
          </p:cNvSpPr>
          <p:nvPr>
            <p:ph type="sldNum" sz="quarter" idx="4"/>
          </p:nvPr>
        </p:nvSpPr>
        <p:spPr/>
        <p:txBody>
          <a:bodyPr/>
          <a:lstStyle/>
          <a:p>
            <a:pPr algn="ctr"/>
            <a:fld id="{933A556B-7C63-244D-9B7C-B0EA8042B330}" type="slidenum">
              <a:rPr lang="en-US" b="1" smtClean="0"/>
              <a:pPr algn="ctr"/>
              <a:t>2</a:t>
            </a:fld>
            <a:endParaRPr lang="en-US" b="1" dirty="0"/>
          </a:p>
        </p:txBody>
      </p:sp>
      <p:sp>
        <p:nvSpPr>
          <p:cNvPr id="5" name="Title 4">
            <a:extLst>
              <a:ext uri="{FF2B5EF4-FFF2-40B4-BE49-F238E27FC236}">
                <a16:creationId xmlns:a16="http://schemas.microsoft.com/office/drawing/2014/main" id="{5AF08AF0-DBDD-06F1-0FAF-C6E8550815A8}"/>
              </a:ext>
            </a:extLst>
          </p:cNvPr>
          <p:cNvSpPr>
            <a:spLocks noGrp="1"/>
          </p:cNvSpPr>
          <p:nvPr>
            <p:ph type="title"/>
          </p:nvPr>
        </p:nvSpPr>
        <p:spPr/>
        <p:txBody>
          <a:bodyPr/>
          <a:lstStyle/>
          <a:p>
            <a:r>
              <a:rPr lang="en-US" dirty="0"/>
              <a:t>Outline</a:t>
            </a:r>
          </a:p>
        </p:txBody>
      </p:sp>
      <p:sp>
        <p:nvSpPr>
          <p:cNvPr id="6" name="Content Placeholder 5">
            <a:extLst>
              <a:ext uri="{FF2B5EF4-FFF2-40B4-BE49-F238E27FC236}">
                <a16:creationId xmlns:a16="http://schemas.microsoft.com/office/drawing/2014/main" id="{9744A9F9-944D-5880-3F0F-9FAC5E0F391F}"/>
              </a:ext>
            </a:extLst>
          </p:cNvPr>
          <p:cNvSpPr>
            <a:spLocks noGrp="1"/>
          </p:cNvSpPr>
          <p:nvPr>
            <p:ph idx="1"/>
          </p:nvPr>
        </p:nvSpPr>
        <p:spPr>
          <a:xfrm>
            <a:off x="462579" y="996071"/>
            <a:ext cx="9316421" cy="4865858"/>
          </a:xfrm>
        </p:spPr>
        <p:txBody>
          <a:bodyPr vert="horz" lIns="91440" tIns="45720" rIns="91440" bIns="45720" rtlCol="0" anchor="t">
            <a:normAutofit/>
          </a:bodyPr>
          <a:lstStyle/>
          <a:p>
            <a:endParaRPr lang="en-US" dirty="0"/>
          </a:p>
          <a:p>
            <a:r>
              <a:rPr lang="en-US" dirty="0"/>
              <a:t>Overview</a:t>
            </a:r>
          </a:p>
          <a:p>
            <a:pPr marL="0" indent="0">
              <a:buNone/>
            </a:pPr>
            <a:endParaRPr lang="en-US" dirty="0"/>
          </a:p>
          <a:p>
            <a:r>
              <a:rPr lang="en-US" dirty="0"/>
              <a:t>Highlights from the February 25, 2025 Meeting</a:t>
            </a:r>
          </a:p>
          <a:p>
            <a:pPr marL="0" indent="0">
              <a:buNone/>
            </a:pPr>
            <a:endParaRPr lang="en-US" dirty="0"/>
          </a:p>
          <a:p>
            <a:r>
              <a:rPr lang="en-US" dirty="0"/>
              <a:t>Goal for the next Advisory Board Meeting scheduled for June 17th</a:t>
            </a:r>
          </a:p>
        </p:txBody>
      </p:sp>
    </p:spTree>
    <p:extLst>
      <p:ext uri="{BB962C8B-B14F-4D97-AF65-F5344CB8AC3E}">
        <p14:creationId xmlns:p14="http://schemas.microsoft.com/office/powerpoint/2010/main" val="171364681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E2800AEC-80BC-4784-8C2F-ECB99900CA3B}"/>
              </a:ext>
            </a:extLst>
          </p:cNvPr>
          <p:cNvSpPr>
            <a:spLocks noGrp="1"/>
          </p:cNvSpPr>
          <p:nvPr>
            <p:ph type="sldNum" sz="quarter" idx="4"/>
          </p:nvPr>
        </p:nvSpPr>
        <p:spPr/>
        <p:txBody>
          <a:bodyPr/>
          <a:lstStyle/>
          <a:p>
            <a:fld id="{933A556B-7C63-244D-9B7C-B0EA8042B330}" type="slidenum">
              <a:rPr lang="en-US" smtClean="0"/>
              <a:pPr/>
              <a:t>3</a:t>
            </a:fld>
            <a:endParaRPr lang="en-US" dirty="0"/>
          </a:p>
        </p:txBody>
      </p:sp>
      <p:sp>
        <p:nvSpPr>
          <p:cNvPr id="3" name="Title 2">
            <a:extLst>
              <a:ext uri="{FF2B5EF4-FFF2-40B4-BE49-F238E27FC236}">
                <a16:creationId xmlns:a16="http://schemas.microsoft.com/office/drawing/2014/main" id="{B97305AE-FEFB-421F-B01B-7DF56BE3D93B}"/>
              </a:ext>
            </a:extLst>
          </p:cNvPr>
          <p:cNvSpPr>
            <a:spLocks noGrp="1"/>
          </p:cNvSpPr>
          <p:nvPr>
            <p:ph type="title"/>
          </p:nvPr>
        </p:nvSpPr>
        <p:spPr/>
        <p:txBody>
          <a:bodyPr/>
          <a:lstStyle/>
          <a:p>
            <a:r>
              <a:rPr lang="en-US" dirty="0"/>
              <a:t>EIC Advisory Board Overview</a:t>
            </a:r>
          </a:p>
        </p:txBody>
      </p:sp>
      <p:sp>
        <p:nvSpPr>
          <p:cNvPr id="5" name="Rectangle 4">
            <a:extLst>
              <a:ext uri="{FF2B5EF4-FFF2-40B4-BE49-F238E27FC236}">
                <a16:creationId xmlns:a16="http://schemas.microsoft.com/office/drawing/2014/main" id="{6A38D47E-B160-4BCF-B826-8483F399FF9E}"/>
              </a:ext>
            </a:extLst>
          </p:cNvPr>
          <p:cNvSpPr/>
          <p:nvPr/>
        </p:nvSpPr>
        <p:spPr>
          <a:xfrm>
            <a:off x="397933" y="1091949"/>
            <a:ext cx="11053716" cy="4801314"/>
          </a:xfrm>
          <a:prstGeom prst="rect">
            <a:avLst/>
          </a:prstGeom>
        </p:spPr>
        <p:txBody>
          <a:bodyPr wrap="square">
            <a:spAutoFit/>
          </a:bodyPr>
          <a:lstStyle/>
          <a:p>
            <a:r>
              <a:rPr lang="en-US" b="1" dirty="0"/>
              <a:t>Chair: </a:t>
            </a:r>
            <a:r>
              <a:rPr lang="en-US" dirty="0"/>
              <a:t>Kimberley Sawyer, JLAB Director </a:t>
            </a:r>
            <a:endParaRPr lang="en-US" b="1" dirty="0"/>
          </a:p>
          <a:p>
            <a:endParaRPr lang="en-US" b="1" dirty="0"/>
          </a:p>
          <a:p>
            <a:r>
              <a:rPr lang="en-US" b="1" dirty="0"/>
              <a:t>Purpose: </a:t>
            </a:r>
            <a:r>
              <a:rPr lang="en-US" dirty="0"/>
              <a:t>To provide guidance and advice to the BNL Director on the design and construction of the EIC accelerator facility and on the efforts to establish partnerships, international and domestic, with institutions collaborating on the facility. The EAB provides a forum for high-level planning, communication, coordination, and resolution of issues affecting the EIC facility, appropriate at the level of the Laboratory Directors. The EAB will consider issues affecting the scope and/or resource allocations at BNL and the participant institutions.</a:t>
            </a:r>
          </a:p>
          <a:p>
            <a:endParaRPr lang="en-US" dirty="0"/>
          </a:p>
          <a:p>
            <a:r>
              <a:rPr lang="en-US" b="1" dirty="0"/>
              <a:t>Membership: </a:t>
            </a:r>
            <a:r>
              <a:rPr lang="en-US" dirty="0"/>
              <a:t>Includes Laboratory Directors (or senior leadership) of institutions participating in the design and construction of the EIC accelerator facility. Board members may also include leaders of institutions with common accelerator Science and Technology interests</a:t>
            </a:r>
          </a:p>
          <a:p>
            <a:endParaRPr lang="en-US" b="1" dirty="0"/>
          </a:p>
          <a:p>
            <a:r>
              <a:rPr lang="en-US" b="1" dirty="0"/>
              <a:t>Participating Institutions: </a:t>
            </a:r>
            <a:r>
              <a:rPr lang="en-US" dirty="0"/>
              <a:t>ANL, CERN, FNAL, IN2P3, INFN, IRFU-Saclay, JLAB, LBNL, ORNL, TRIUMF, STFC</a:t>
            </a:r>
          </a:p>
          <a:p>
            <a:endParaRPr lang="en-US" b="1" dirty="0"/>
          </a:p>
          <a:p>
            <a:r>
              <a:rPr lang="en-US" b="1" dirty="0"/>
              <a:t>Frequency: </a:t>
            </a:r>
            <a:r>
              <a:rPr lang="en-US" dirty="0"/>
              <a:t>Meets 3-4 times annually </a:t>
            </a:r>
          </a:p>
        </p:txBody>
      </p:sp>
    </p:spTree>
    <p:extLst>
      <p:ext uri="{BB962C8B-B14F-4D97-AF65-F5344CB8AC3E}">
        <p14:creationId xmlns:p14="http://schemas.microsoft.com/office/powerpoint/2010/main" val="127169984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CAF37C15-C2EC-4655-99AD-DD2257244580}"/>
              </a:ext>
            </a:extLst>
          </p:cNvPr>
          <p:cNvSpPr>
            <a:spLocks noGrp="1"/>
          </p:cNvSpPr>
          <p:nvPr>
            <p:ph type="sldNum" sz="quarter" idx="4"/>
          </p:nvPr>
        </p:nvSpPr>
        <p:spPr/>
        <p:txBody>
          <a:bodyPr/>
          <a:lstStyle/>
          <a:p>
            <a:fld id="{933A556B-7C63-244D-9B7C-B0EA8042B330}" type="slidenum">
              <a:rPr lang="en-US" smtClean="0"/>
              <a:pPr/>
              <a:t>4</a:t>
            </a:fld>
            <a:endParaRPr lang="en-US" dirty="0"/>
          </a:p>
        </p:txBody>
      </p:sp>
      <p:sp>
        <p:nvSpPr>
          <p:cNvPr id="3" name="Title 2">
            <a:extLst>
              <a:ext uri="{FF2B5EF4-FFF2-40B4-BE49-F238E27FC236}">
                <a16:creationId xmlns:a16="http://schemas.microsoft.com/office/drawing/2014/main" id="{A41014D6-B46C-44A0-9E22-7E02D681754D}"/>
              </a:ext>
            </a:extLst>
          </p:cNvPr>
          <p:cNvSpPr>
            <a:spLocks noGrp="1"/>
          </p:cNvSpPr>
          <p:nvPr>
            <p:ph type="title"/>
          </p:nvPr>
        </p:nvSpPr>
        <p:spPr/>
        <p:txBody>
          <a:bodyPr/>
          <a:lstStyle/>
          <a:p>
            <a:r>
              <a:rPr lang="en-US" dirty="0"/>
              <a:t>Highlights from the February 2025 Meeting </a:t>
            </a:r>
          </a:p>
        </p:txBody>
      </p:sp>
      <p:sp>
        <p:nvSpPr>
          <p:cNvPr id="4" name="Content Placeholder 3">
            <a:extLst>
              <a:ext uri="{FF2B5EF4-FFF2-40B4-BE49-F238E27FC236}">
                <a16:creationId xmlns:a16="http://schemas.microsoft.com/office/drawing/2014/main" id="{783AFA15-CCC1-4DBA-903A-5A3A66A45F2F}"/>
              </a:ext>
            </a:extLst>
          </p:cNvPr>
          <p:cNvSpPr>
            <a:spLocks noGrp="1"/>
          </p:cNvSpPr>
          <p:nvPr>
            <p:ph idx="1"/>
          </p:nvPr>
        </p:nvSpPr>
        <p:spPr>
          <a:xfrm>
            <a:off x="462579" y="975364"/>
            <a:ext cx="5819687" cy="5157421"/>
          </a:xfrm>
        </p:spPr>
        <p:txBody>
          <a:bodyPr>
            <a:normAutofit fontScale="47500" lnSpcReduction="20000"/>
          </a:bodyPr>
          <a:lstStyle/>
          <a:p>
            <a:pPr marL="0" indent="0">
              <a:lnSpc>
                <a:spcPct val="120000"/>
              </a:lnSpc>
              <a:buNone/>
            </a:pPr>
            <a:r>
              <a:rPr lang="en-US" sz="3300" b="1" dirty="0"/>
              <a:t>Goal: </a:t>
            </a:r>
            <a:r>
              <a:rPr lang="en-US" sz="3300" dirty="0"/>
              <a:t>To continue the discussion about potential EIC subprojects and to discuss the CD-3B/Status.</a:t>
            </a:r>
            <a:endParaRPr lang="en-US" sz="2600" dirty="0"/>
          </a:p>
          <a:p>
            <a:pPr marL="0" indent="0">
              <a:lnSpc>
                <a:spcPct val="120000"/>
              </a:lnSpc>
              <a:buNone/>
            </a:pPr>
            <a:r>
              <a:rPr lang="en-US" sz="3400" b="1" dirty="0"/>
              <a:t>Action Items &amp; Recommendations: </a:t>
            </a:r>
          </a:p>
          <a:p>
            <a:pPr lvl="0">
              <a:lnSpc>
                <a:spcPct val="120000"/>
              </a:lnSpc>
            </a:pPr>
            <a:r>
              <a:rPr lang="en-US" sz="3400" b="1" dirty="0"/>
              <a:t>Action:</a:t>
            </a:r>
            <a:r>
              <a:rPr lang="en-US" sz="3400" dirty="0"/>
              <a:t> Review requirements for the DC electron gun for low energy cooling system that was in question from the most recent review.</a:t>
            </a:r>
          </a:p>
          <a:p>
            <a:pPr lvl="0">
              <a:lnSpc>
                <a:spcPct val="120000"/>
              </a:lnSpc>
            </a:pPr>
            <a:r>
              <a:rPr lang="en-US" sz="3400" b="1" dirty="0"/>
              <a:t>Action</a:t>
            </a:r>
            <a:r>
              <a:rPr lang="en-US" sz="3400" dirty="0"/>
              <a:t>: New DOE Secretary of Energy is planning to visit all national labs in 2025.</a:t>
            </a:r>
          </a:p>
          <a:p>
            <a:pPr lvl="0">
              <a:lnSpc>
                <a:spcPct val="120000"/>
              </a:lnSpc>
            </a:pPr>
            <a:r>
              <a:rPr lang="en-US" sz="3400" b="1" dirty="0"/>
              <a:t>Recommendation: </a:t>
            </a:r>
            <a:r>
              <a:rPr lang="en-US" sz="3400" dirty="0"/>
              <a:t>Going forward any project must be presented in a way that is much more flexible with changes in the funding profile.</a:t>
            </a:r>
          </a:p>
          <a:p>
            <a:pPr>
              <a:lnSpc>
                <a:spcPct val="120000"/>
              </a:lnSpc>
            </a:pPr>
            <a:r>
              <a:rPr lang="en-US" sz="3400" b="1" dirty="0"/>
              <a:t>Recommendation:</a:t>
            </a:r>
            <a:r>
              <a:rPr lang="en-US" sz="3400" dirty="0"/>
              <a:t> Emphasis on getting things done “fast”. Think optimistically but also realistically.</a:t>
            </a:r>
          </a:p>
          <a:p>
            <a:pPr lvl="0">
              <a:lnSpc>
                <a:spcPct val="120000"/>
              </a:lnSpc>
            </a:pPr>
            <a:r>
              <a:rPr lang="en-US" sz="3400" b="1" dirty="0"/>
              <a:t>Recommendation:</a:t>
            </a:r>
            <a:r>
              <a:rPr lang="en-US" sz="3400" dirty="0"/>
              <a:t> Priorities need to be set for operations fund and project funds with the SC in order to optimize within funding constraints.</a:t>
            </a:r>
          </a:p>
          <a:p>
            <a:pPr marL="0" indent="0">
              <a:buNone/>
            </a:pPr>
            <a:endParaRPr lang="en-US" b="1" dirty="0"/>
          </a:p>
        </p:txBody>
      </p:sp>
      <p:sp>
        <p:nvSpPr>
          <p:cNvPr id="6" name="TextBox 5">
            <a:extLst>
              <a:ext uri="{FF2B5EF4-FFF2-40B4-BE49-F238E27FC236}">
                <a16:creationId xmlns:a16="http://schemas.microsoft.com/office/drawing/2014/main" id="{C058A3A0-0FD3-47BC-9300-5A10E85205AB}"/>
              </a:ext>
            </a:extLst>
          </p:cNvPr>
          <p:cNvSpPr txBox="1"/>
          <p:nvPr/>
        </p:nvSpPr>
        <p:spPr>
          <a:xfrm>
            <a:off x="8163576" y="871654"/>
            <a:ext cx="1994992" cy="369332"/>
          </a:xfrm>
          <a:prstGeom prst="rect">
            <a:avLst/>
          </a:prstGeom>
          <a:noFill/>
        </p:spPr>
        <p:txBody>
          <a:bodyPr wrap="square" rtlCol="0">
            <a:spAutoFit/>
          </a:bodyPr>
          <a:lstStyle/>
          <a:p>
            <a:pPr algn="ctr"/>
            <a:r>
              <a:rPr lang="en-US" b="1" dirty="0"/>
              <a:t>Agenda</a:t>
            </a:r>
          </a:p>
        </p:txBody>
      </p:sp>
      <p:pic>
        <p:nvPicPr>
          <p:cNvPr id="8" name="Picture 7">
            <a:extLst>
              <a:ext uri="{FF2B5EF4-FFF2-40B4-BE49-F238E27FC236}">
                <a16:creationId xmlns:a16="http://schemas.microsoft.com/office/drawing/2014/main" id="{FD4EBD42-41EE-4A86-B555-EC8001ACC0E0}"/>
              </a:ext>
            </a:extLst>
          </p:cNvPr>
          <p:cNvPicPr>
            <a:picLocks noChangeAspect="1"/>
          </p:cNvPicPr>
          <p:nvPr/>
        </p:nvPicPr>
        <p:blipFill rotWithShape="1">
          <a:blip r:embed="rId2"/>
          <a:srcRect t="1820" r="15160" b="1739"/>
          <a:stretch/>
        </p:blipFill>
        <p:spPr>
          <a:xfrm>
            <a:off x="6714752" y="1240356"/>
            <a:ext cx="5169383" cy="4600867"/>
          </a:xfrm>
          <a:prstGeom prst="rect">
            <a:avLst/>
          </a:prstGeom>
        </p:spPr>
      </p:pic>
    </p:spTree>
    <p:extLst>
      <p:ext uri="{BB962C8B-B14F-4D97-AF65-F5344CB8AC3E}">
        <p14:creationId xmlns:p14="http://schemas.microsoft.com/office/powerpoint/2010/main" val="147905720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F6F2015B-C0A1-45CD-985C-A91DDDE884DD}"/>
              </a:ext>
            </a:extLst>
          </p:cNvPr>
          <p:cNvSpPr>
            <a:spLocks noGrp="1"/>
          </p:cNvSpPr>
          <p:nvPr>
            <p:ph type="sldNum" sz="quarter" idx="4"/>
          </p:nvPr>
        </p:nvSpPr>
        <p:spPr/>
        <p:txBody>
          <a:bodyPr/>
          <a:lstStyle/>
          <a:p>
            <a:fld id="{933A556B-7C63-244D-9B7C-B0EA8042B330}" type="slidenum">
              <a:rPr lang="en-US" smtClean="0"/>
              <a:pPr/>
              <a:t>5</a:t>
            </a:fld>
            <a:endParaRPr lang="en-US" dirty="0"/>
          </a:p>
        </p:txBody>
      </p:sp>
      <p:sp>
        <p:nvSpPr>
          <p:cNvPr id="3" name="Title 2">
            <a:extLst>
              <a:ext uri="{FF2B5EF4-FFF2-40B4-BE49-F238E27FC236}">
                <a16:creationId xmlns:a16="http://schemas.microsoft.com/office/drawing/2014/main" id="{F7265CC1-082E-4B3D-9B6B-8A45FFB20C87}"/>
              </a:ext>
            </a:extLst>
          </p:cNvPr>
          <p:cNvSpPr>
            <a:spLocks noGrp="1"/>
          </p:cNvSpPr>
          <p:nvPr>
            <p:ph type="title"/>
          </p:nvPr>
        </p:nvSpPr>
        <p:spPr>
          <a:xfrm>
            <a:off x="462579" y="86710"/>
            <a:ext cx="11499925" cy="825178"/>
          </a:xfrm>
        </p:spPr>
        <p:txBody>
          <a:bodyPr>
            <a:normAutofit/>
          </a:bodyPr>
          <a:lstStyle/>
          <a:p>
            <a:r>
              <a:rPr lang="en-US" dirty="0"/>
              <a:t>Upcoming:</a:t>
            </a:r>
          </a:p>
        </p:txBody>
      </p:sp>
      <p:sp>
        <p:nvSpPr>
          <p:cNvPr id="4" name="Content Placeholder 3">
            <a:extLst>
              <a:ext uri="{FF2B5EF4-FFF2-40B4-BE49-F238E27FC236}">
                <a16:creationId xmlns:a16="http://schemas.microsoft.com/office/drawing/2014/main" id="{ABD6E9F1-7795-47C4-8805-7A67AEAAEA5A}"/>
              </a:ext>
            </a:extLst>
          </p:cNvPr>
          <p:cNvSpPr>
            <a:spLocks noGrp="1"/>
          </p:cNvSpPr>
          <p:nvPr>
            <p:ph idx="1"/>
          </p:nvPr>
        </p:nvSpPr>
        <p:spPr>
          <a:xfrm>
            <a:off x="462580" y="975365"/>
            <a:ext cx="11322144" cy="4865858"/>
          </a:xfrm>
        </p:spPr>
        <p:txBody>
          <a:bodyPr>
            <a:normAutofit/>
          </a:bodyPr>
          <a:lstStyle/>
          <a:p>
            <a:pPr marL="0" indent="0" algn="ctr">
              <a:buNone/>
            </a:pPr>
            <a:br>
              <a:rPr lang="en-US" dirty="0"/>
            </a:br>
            <a:r>
              <a:rPr lang="en-US" dirty="0"/>
              <a:t>The next EIC Advisory Board Meeting is </a:t>
            </a:r>
          </a:p>
          <a:p>
            <a:pPr marL="0" indent="0" algn="ctr">
              <a:buNone/>
            </a:pPr>
            <a:endParaRPr lang="en-US" dirty="0"/>
          </a:p>
          <a:p>
            <a:pPr marL="0" indent="0" algn="ctr">
              <a:buNone/>
            </a:pPr>
            <a:r>
              <a:rPr lang="en-US" b="1" dirty="0"/>
              <a:t>Tuesday, June 17th via Zoom </a:t>
            </a:r>
          </a:p>
          <a:p>
            <a:pPr marL="0" indent="0" algn="ctr">
              <a:buNone/>
            </a:pPr>
            <a:r>
              <a:rPr lang="en-US" b="1" dirty="0"/>
              <a:t>11:30am-1pm EDT</a:t>
            </a:r>
          </a:p>
          <a:p>
            <a:pPr marL="0" indent="0" algn="ctr">
              <a:buNone/>
            </a:pPr>
            <a:endParaRPr lang="en-US" dirty="0"/>
          </a:p>
          <a:p>
            <a:pPr marL="0" indent="0" algn="ctr">
              <a:buNone/>
            </a:pPr>
            <a:r>
              <a:rPr lang="nl-NL" u="sng" dirty="0"/>
              <a:t>Join ZoomGov Meeting</a:t>
            </a:r>
            <a:r>
              <a:rPr lang="nl-NL" dirty="0"/>
              <a:t>:</a:t>
            </a:r>
          </a:p>
          <a:p>
            <a:pPr marL="0" indent="0" algn="ctr">
              <a:buNone/>
            </a:pPr>
            <a:r>
              <a:rPr lang="nl-NL" sz="2000" dirty="0">
                <a:hlinkClick r:id="rId2"/>
              </a:rPr>
              <a:t>https://bnl.zoomgov.com/j/1609054243?pwd=MwGaE6EahhUpAnV4s5PAeR0tYRgqd3.1</a:t>
            </a:r>
            <a:r>
              <a:rPr lang="nl-NL" sz="2000" dirty="0"/>
              <a:t> </a:t>
            </a:r>
          </a:p>
          <a:p>
            <a:pPr marL="0" indent="0" algn="ctr">
              <a:buNone/>
            </a:pPr>
            <a:r>
              <a:rPr lang="nl-NL" sz="2000" dirty="0"/>
              <a:t>Meeting ID: 160 905 4243</a:t>
            </a:r>
          </a:p>
          <a:p>
            <a:pPr marL="0" indent="0" algn="ctr">
              <a:buNone/>
            </a:pPr>
            <a:r>
              <a:rPr lang="nl-NL" sz="2000" dirty="0"/>
              <a:t>Passcode: 000195</a:t>
            </a:r>
          </a:p>
          <a:p>
            <a:pPr marL="0" indent="0">
              <a:buNone/>
            </a:pPr>
            <a:endParaRPr lang="en-US" dirty="0"/>
          </a:p>
        </p:txBody>
      </p:sp>
    </p:spTree>
    <p:extLst>
      <p:ext uri="{BB962C8B-B14F-4D97-AF65-F5344CB8AC3E}">
        <p14:creationId xmlns:p14="http://schemas.microsoft.com/office/powerpoint/2010/main" val="22564782"/>
      </p:ext>
    </p:extLst>
  </p:cSld>
  <p:clrMapOvr>
    <a:masterClrMapping/>
  </p:clrMapOvr>
</p:sld>
</file>

<file path=ppt/theme/theme1.xml><?xml version="1.0" encoding="utf-8"?>
<a:theme xmlns:a="http://schemas.openxmlformats.org/drawingml/2006/main" name="BNL">
  <a:themeElements>
    <a:clrScheme name="BNL_NSLS-II">
      <a:dk1>
        <a:srgbClr val="000000"/>
      </a:dk1>
      <a:lt1>
        <a:srgbClr val="FFFFFF"/>
      </a:lt1>
      <a:dk2>
        <a:srgbClr val="105B78"/>
      </a:dk2>
      <a:lt2>
        <a:srgbClr val="00ACDB"/>
      </a:lt2>
      <a:accent1>
        <a:srgbClr val="B2D33A"/>
      </a:accent1>
      <a:accent2>
        <a:srgbClr val="F68A1F"/>
      </a:accent2>
      <a:accent3>
        <a:srgbClr val="B62466"/>
      </a:accent3>
      <a:accent4>
        <a:srgbClr val="FFCC33"/>
      </a:accent4>
      <a:accent5>
        <a:srgbClr val="DA3525"/>
      </a:accent5>
      <a:accent6>
        <a:srgbClr val="50489D"/>
      </a:accent6>
      <a:hlink>
        <a:srgbClr val="4881C3"/>
      </a:hlink>
      <a:folHlink>
        <a:srgbClr val="24B574"/>
      </a:folHlink>
    </a:clrScheme>
    <a:fontScheme name="Arial Black-Arial">
      <a:majorFont>
        <a:latin typeface="Arial Black" panose="020B0A04020102020204"/>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D-3B Page Turn-J. Yeck" id="{4DBB1704-266C-4C24-B124-620E3AE71FC2}" vid="{93C3F5E3-F49F-4F78-B248-132842FDA218}"/>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8FCCE15F5A724E4995E449CDD4BB4BEB" ma:contentTypeVersion="16" ma:contentTypeDescription="Create a new document." ma:contentTypeScope="" ma:versionID="df39aab048401381d722d14d756f3461">
  <xsd:schema xmlns:xsd="http://www.w3.org/2001/XMLSchema" xmlns:xs="http://www.w3.org/2001/XMLSchema" xmlns:p="http://schemas.microsoft.com/office/2006/metadata/properties" xmlns:ns3="2626a30e-e30c-49d2-b28e-4b15466de7c6" xmlns:ns4="77586f14-e94f-440a-8709-25c562d20f3f" targetNamespace="http://schemas.microsoft.com/office/2006/metadata/properties" ma:root="true" ma:fieldsID="f2868fa278289ec3f5fdba9f553f1872" ns3:_="" ns4:_="">
    <xsd:import namespace="2626a30e-e30c-49d2-b28e-4b15466de7c6"/>
    <xsd:import namespace="77586f14-e94f-440a-8709-25c562d20f3f"/>
    <xsd:element name="properties">
      <xsd:complexType>
        <xsd:sequence>
          <xsd:element name="documentManagement">
            <xsd:complexType>
              <xsd:all>
                <xsd:element ref="ns3:_activity" minOccurs="0"/>
                <xsd:element ref="ns4:SharedWithUsers" minOccurs="0"/>
                <xsd:element ref="ns4:SharedWithDetails" minOccurs="0"/>
                <xsd:element ref="ns4:SharingHintHash" minOccurs="0"/>
                <xsd:element ref="ns3:MediaServiceMetadata" minOccurs="0"/>
                <xsd:element ref="ns3:MediaServiceFastMetadata" minOccurs="0"/>
                <xsd:element ref="ns3:MediaServiceSearchProperties" minOccurs="0"/>
                <xsd:element ref="ns3:MediaServiceObjectDetectorVersions" minOccurs="0"/>
                <xsd:element ref="ns3:MediaServiceSystemTags" minOccurs="0"/>
                <xsd:element ref="ns3:MediaServiceOCR" minOccurs="0"/>
                <xsd:element ref="ns3:MediaServiceGenerationTime" minOccurs="0"/>
                <xsd:element ref="ns3:MediaServiceEventHashCode" minOccurs="0"/>
                <xsd:element ref="ns3:MediaServiceDateTaken" minOccurs="0"/>
                <xsd:element ref="ns3:MediaLengthInSeconds" minOccurs="0"/>
                <xsd:element ref="ns3:MediaServiceBillingMetadata" minOccurs="0"/>
                <xsd:element ref="ns3: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626a30e-e30c-49d2-b28e-4b15466de7c6" elementFormDefault="qualified">
    <xsd:import namespace="http://schemas.microsoft.com/office/2006/documentManagement/types"/>
    <xsd:import namespace="http://schemas.microsoft.com/office/infopath/2007/PartnerControls"/>
    <xsd:element name="_activity" ma:index="8" nillable="true" ma:displayName="_activity" ma:hidden="true" ma:internalName="_activity">
      <xsd:simpleType>
        <xsd:restriction base="dms:Note"/>
      </xsd:simpleType>
    </xsd:element>
    <xsd:element name="MediaServiceMetadata" ma:index="12" nillable="true" ma:displayName="MediaServiceMetadata" ma:hidden="true" ma:internalName="MediaServiceMetadata" ma:readOnly="true">
      <xsd:simpleType>
        <xsd:restriction base="dms:Note"/>
      </xsd:simpleType>
    </xsd:element>
    <xsd:element name="MediaServiceFastMetadata" ma:index="13" nillable="true" ma:displayName="MediaServiceFastMetadata" ma:hidden="true" ma:internalName="MediaServiceFastMetadata" ma:readOnly="true">
      <xsd:simpleType>
        <xsd:restriction base="dms:Note"/>
      </xsd:simpleType>
    </xsd:element>
    <xsd:element name="MediaServiceSearchProperties" ma:index="14" nillable="true" ma:displayName="MediaServiceSearchProperties" ma:hidden="true" ma:internalName="MediaServiceSearchProperties" ma:readOnly="true">
      <xsd:simpleType>
        <xsd:restriction base="dms:Note"/>
      </xsd:simpleType>
    </xsd:element>
    <xsd:element name="MediaServiceObjectDetectorVersions" ma:index="15" nillable="true" ma:displayName="MediaServiceObjectDetectorVersions" ma:hidden="true" ma:indexed="true" ma:internalName="MediaServiceObjectDetectorVersions" ma:readOnly="true">
      <xsd:simpleType>
        <xsd:restriction base="dms:Text"/>
      </xsd:simpleType>
    </xsd:element>
    <xsd:element name="MediaServiceSystemTags" ma:index="16" nillable="true" ma:displayName="MediaServiceSystemTags" ma:hidden="true" ma:internalName="MediaServiceSystemTags" ma:readOnly="true">
      <xsd:simpleType>
        <xsd:restriction base="dms:Note"/>
      </xsd:simpleType>
    </xsd:element>
    <xsd:element name="MediaServiceOCR" ma:index="17" nillable="true" ma:displayName="Extracted Text" ma:internalName="MediaServiceOCR" ma:readOnly="true">
      <xsd:simpleType>
        <xsd:restriction base="dms:Note">
          <xsd:maxLength value="255"/>
        </xsd:restriction>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element name="MediaServiceDateTaken" ma:index="20" nillable="true" ma:displayName="MediaServiceDateTaken" ma:hidden="true" ma:indexed="true" ma:internalName="MediaServiceDateTaken" ma:readOnly="true">
      <xsd:simpleType>
        <xsd:restriction base="dms:Text"/>
      </xsd:simpleType>
    </xsd:element>
    <xsd:element name="MediaLengthInSeconds" ma:index="21" nillable="true" ma:displayName="MediaLengthInSeconds" ma:hidden="true" ma:internalName="MediaLengthInSeconds" ma:readOnly="true">
      <xsd:simpleType>
        <xsd:restriction base="dms:Unknown"/>
      </xsd:simpleType>
    </xsd:element>
    <xsd:element name="MediaServiceBillingMetadata" ma:index="22" nillable="true" ma:displayName="MediaServiceBillingMetadata" ma:hidden="true" ma:internalName="MediaServiceBillingMetadata" ma:readOnly="true">
      <xsd:simpleType>
        <xsd:restriction base="dms:Note"/>
      </xsd:simpleType>
    </xsd:element>
    <xsd:element name="MediaServiceLocation" ma:index="23" nillable="true" ma:displayName="Loca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77586f14-e94f-440a-8709-25c562d20f3f" elementFormDefault="qualified">
    <xsd:import namespace="http://schemas.microsoft.com/office/2006/documentManagement/types"/>
    <xsd:import namespace="http://schemas.microsoft.com/office/infopath/2007/PartnerControls"/>
    <xsd:element name="SharedWithUsers" ma:index="9"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0" nillable="true" ma:displayName="Shared With Details" ma:internalName="SharedWithDetails" ma:readOnly="true">
      <xsd:simpleType>
        <xsd:restriction base="dms:Note">
          <xsd:maxLength value="255"/>
        </xsd:restriction>
      </xsd:simpleType>
    </xsd:element>
    <xsd:element name="SharingHintHash" ma:index="11"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_activity xmlns="2626a30e-e30c-49d2-b28e-4b15466de7c6"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F914C6A4-059B-4B69-91D0-93ABFCA7FDF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2626a30e-e30c-49d2-b28e-4b15466de7c6"/>
    <ds:schemaRef ds:uri="77586f14-e94f-440a-8709-25c562d20f3f"/>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B9E88647-562A-460A-88A0-13D05ABABF01}">
  <ds:schemaRefs>
    <ds:schemaRef ds:uri="http://purl.org/dc/dcmitype/"/>
    <ds:schemaRef ds:uri="http://purl.org/dc/terms/"/>
    <ds:schemaRef ds:uri="2626a30e-e30c-49d2-b28e-4b15466de7c6"/>
    <ds:schemaRef ds:uri="http://schemas.openxmlformats.org/package/2006/metadata/core-properties"/>
    <ds:schemaRef ds:uri="http://schemas.microsoft.com/office/2006/metadata/properties"/>
    <ds:schemaRef ds:uri="http://schemas.microsoft.com/office/2006/documentManagement/types"/>
    <ds:schemaRef ds:uri="http://www.w3.org/XML/1998/namespace"/>
    <ds:schemaRef ds:uri="http://schemas.microsoft.com/office/infopath/2007/PartnerControls"/>
    <ds:schemaRef ds:uri="77586f14-e94f-440a-8709-25c562d20f3f"/>
    <ds:schemaRef ds:uri="http://purl.org/dc/elements/1.1/"/>
  </ds:schemaRefs>
</ds:datastoreItem>
</file>

<file path=customXml/itemProps3.xml><?xml version="1.0" encoding="utf-8"?>
<ds:datastoreItem xmlns:ds="http://schemas.openxmlformats.org/officeDocument/2006/customXml" ds:itemID="{DE22D85F-60BA-4A51-A1DF-FC43A3B6C642}">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CD-3B Project Overview- Page Turn-J. Yeck</Template>
  <TotalTime>3927</TotalTime>
  <Words>406</Words>
  <Application>Microsoft Office PowerPoint</Application>
  <PresentationFormat>Widescreen</PresentationFormat>
  <Paragraphs>47</Paragraphs>
  <Slides>5</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5</vt:i4>
      </vt:variant>
    </vt:vector>
  </HeadingPairs>
  <TitlesOfParts>
    <vt:vector size="8" baseType="lpstr">
      <vt:lpstr>Arial</vt:lpstr>
      <vt:lpstr>Calibri</vt:lpstr>
      <vt:lpstr>BNL</vt:lpstr>
      <vt:lpstr>Report from the EIC Advisory Committee</vt:lpstr>
      <vt:lpstr>Outline</vt:lpstr>
      <vt:lpstr>EIC Advisory Board Overview</vt:lpstr>
      <vt:lpstr>Highlights from the February 2025 Meeting </vt:lpstr>
      <vt:lpstr>Upcoming:</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Project Overview</dc:title>
  <dc:subject/>
  <dc:creator>Petrone, Alyssa</dc:creator>
  <cp:keywords/>
  <dc:description/>
  <cp:lastModifiedBy>Susan Drewery</cp:lastModifiedBy>
  <cp:revision>269</cp:revision>
  <dcterms:created xsi:type="dcterms:W3CDTF">2024-09-26T19:03:28Z</dcterms:created>
  <dcterms:modified xsi:type="dcterms:W3CDTF">2025-06-03T14:59:33Z</dcterms:modified>
  <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0x0101008FCCE15F5A724E4995E449CDD4BB4BEB</vt:lpwstr>
  </property>
  <property fmtid="{D5CDD505-2E9C-101B-9397-08002B2CF9AE}" pid="3" name="MediaServiceImageTags">
    <vt:lpwstr/>
  </property>
  <property fmtid="{D5CDD505-2E9C-101B-9397-08002B2CF9AE}" pid="4" name="Order">
    <vt:lpwstr>9800.00000000000</vt:lpwstr>
  </property>
  <property fmtid="{D5CDD505-2E9C-101B-9397-08002B2CF9AE}" pid="5" name="xd_ProgID">
    <vt:lpwstr/>
  </property>
  <property fmtid="{D5CDD505-2E9C-101B-9397-08002B2CF9AE}" pid="6" name="ComplianceAssetId">
    <vt:lpwstr/>
  </property>
  <property fmtid="{D5CDD505-2E9C-101B-9397-08002B2CF9AE}" pid="7" name="TemplateUrl">
    <vt:lpwstr/>
  </property>
  <property fmtid="{D5CDD505-2E9C-101B-9397-08002B2CF9AE}" pid="8" name="_ExtendedDescription">
    <vt:lpwstr/>
  </property>
  <property fmtid="{D5CDD505-2E9C-101B-9397-08002B2CF9AE}" pid="9" name="TriggerFlowInfo">
    <vt:lpwstr/>
  </property>
  <property fmtid="{D5CDD505-2E9C-101B-9397-08002B2CF9AE}" pid="10" name="xd_Signature">
    <vt:lpwstr/>
  </property>
</Properties>
</file>