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3" r:id="rId6"/>
    <p:sldId id="261" r:id="rId7"/>
    <p:sldId id="259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A27E52-213D-427C-AEA2-B2333362FA86}" v="1" dt="2025-03-25T12:25:15.4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94"/>
  </p:normalViewPr>
  <p:slideViewPr>
    <p:cSldViewPr snapToGrid="0" snapToObjects="1">
      <p:cViewPr varScale="1">
        <p:scale>
          <a:sx n="160" d="100"/>
          <a:sy n="160" d="100"/>
        </p:scale>
        <p:origin x="172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1542" y="-481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ner, Francis" userId="bacbc4c7-fc84-4868-b145-d1a996a384b5" providerId="ADAL" clId="{71A27E52-213D-427C-AEA2-B2333362FA86}"/>
    <pc:docChg chg="custSel addSld delSld modSld sldOrd">
      <pc:chgData name="Craner, Francis" userId="bacbc4c7-fc84-4868-b145-d1a996a384b5" providerId="ADAL" clId="{71A27E52-213D-427C-AEA2-B2333362FA86}" dt="2025-03-25T16:22:02.991" v="1298" actId="20577"/>
      <pc:docMkLst>
        <pc:docMk/>
      </pc:docMkLst>
      <pc:sldChg chg="modSp mod">
        <pc:chgData name="Craner, Francis" userId="bacbc4c7-fc84-4868-b145-d1a996a384b5" providerId="ADAL" clId="{71A27E52-213D-427C-AEA2-B2333362FA86}" dt="2025-03-25T12:30:42.459" v="792" actId="20577"/>
        <pc:sldMkLst>
          <pc:docMk/>
          <pc:sldMk cId="2246755923" sldId="256"/>
        </pc:sldMkLst>
        <pc:spChg chg="mod">
          <ac:chgData name="Craner, Francis" userId="bacbc4c7-fc84-4868-b145-d1a996a384b5" providerId="ADAL" clId="{71A27E52-213D-427C-AEA2-B2333362FA86}" dt="2025-03-25T12:30:42.459" v="792" actId="20577"/>
          <ac:spMkLst>
            <pc:docMk/>
            <pc:sldMk cId="2246755923" sldId="256"/>
            <ac:spMk id="2" creationId="{1C156CBC-DA70-7741-BB3F-BCDBBE052F88}"/>
          </ac:spMkLst>
        </pc:spChg>
        <pc:spChg chg="mod">
          <ac:chgData name="Craner, Francis" userId="bacbc4c7-fc84-4868-b145-d1a996a384b5" providerId="ADAL" clId="{71A27E52-213D-427C-AEA2-B2333362FA86}" dt="2025-03-24T21:43:33.321" v="736" actId="20577"/>
          <ac:spMkLst>
            <pc:docMk/>
            <pc:sldMk cId="2246755923" sldId="256"/>
            <ac:spMk id="3" creationId="{FDB0E14B-6889-F849-8A8C-D01D7C36038D}"/>
          </ac:spMkLst>
        </pc:spChg>
      </pc:sldChg>
      <pc:sldChg chg="modSp mod">
        <pc:chgData name="Craner, Francis" userId="bacbc4c7-fc84-4868-b145-d1a996a384b5" providerId="ADAL" clId="{71A27E52-213D-427C-AEA2-B2333362FA86}" dt="2025-03-25T16:10:09.136" v="1022" actId="20577"/>
        <pc:sldMkLst>
          <pc:docMk/>
          <pc:sldMk cId="3950614338" sldId="257"/>
        </pc:sldMkLst>
        <pc:spChg chg="mod">
          <ac:chgData name="Craner, Francis" userId="bacbc4c7-fc84-4868-b145-d1a996a384b5" providerId="ADAL" clId="{71A27E52-213D-427C-AEA2-B2333362FA86}" dt="2025-03-25T14:45:04.887" v="898" actId="6549"/>
          <ac:spMkLst>
            <pc:docMk/>
            <pc:sldMk cId="3950614338" sldId="257"/>
            <ac:spMk id="2" creationId="{B1C44417-5D3B-C131-E13D-F53146CA5C3F}"/>
          </ac:spMkLst>
        </pc:spChg>
        <pc:spChg chg="mod">
          <ac:chgData name="Craner, Francis" userId="bacbc4c7-fc84-4868-b145-d1a996a384b5" providerId="ADAL" clId="{71A27E52-213D-427C-AEA2-B2333362FA86}" dt="2025-03-25T16:10:09.136" v="1022" actId="20577"/>
          <ac:spMkLst>
            <pc:docMk/>
            <pc:sldMk cId="3950614338" sldId="257"/>
            <ac:spMk id="3" creationId="{9C788661-32A4-7877-42C2-0824A46EB773}"/>
          </ac:spMkLst>
        </pc:spChg>
      </pc:sldChg>
      <pc:sldChg chg="modSp mod">
        <pc:chgData name="Craner, Francis" userId="bacbc4c7-fc84-4868-b145-d1a996a384b5" providerId="ADAL" clId="{71A27E52-213D-427C-AEA2-B2333362FA86}" dt="2025-03-25T16:22:02.991" v="1298" actId="20577"/>
        <pc:sldMkLst>
          <pc:docMk/>
          <pc:sldMk cId="3283546116" sldId="259"/>
        </pc:sldMkLst>
        <pc:spChg chg="mod">
          <ac:chgData name="Craner, Francis" userId="bacbc4c7-fc84-4868-b145-d1a996a384b5" providerId="ADAL" clId="{71A27E52-213D-427C-AEA2-B2333362FA86}" dt="2025-03-25T16:22:02.991" v="1298" actId="20577"/>
          <ac:spMkLst>
            <pc:docMk/>
            <pc:sldMk cId="3283546116" sldId="259"/>
            <ac:spMk id="3" creationId="{8C85F8EE-3D32-5E8B-FD8A-A76B7221FD8A}"/>
          </ac:spMkLst>
        </pc:spChg>
      </pc:sldChg>
      <pc:sldChg chg="modSp mod ord">
        <pc:chgData name="Craner, Francis" userId="bacbc4c7-fc84-4868-b145-d1a996a384b5" providerId="ADAL" clId="{71A27E52-213D-427C-AEA2-B2333362FA86}" dt="2025-03-24T21:43:19.872" v="722" actId="13926"/>
        <pc:sldMkLst>
          <pc:docMk/>
          <pc:sldMk cId="22426550" sldId="260"/>
        </pc:sldMkLst>
        <pc:spChg chg="mod">
          <ac:chgData name="Craner, Francis" userId="bacbc4c7-fc84-4868-b145-d1a996a384b5" providerId="ADAL" clId="{71A27E52-213D-427C-AEA2-B2333362FA86}" dt="2025-03-24T21:38:52.718" v="474" actId="6549"/>
          <ac:spMkLst>
            <pc:docMk/>
            <pc:sldMk cId="22426550" sldId="260"/>
            <ac:spMk id="2" creationId="{25354F57-8C62-D6C2-EE6B-CD75D27F2B4D}"/>
          </ac:spMkLst>
        </pc:spChg>
        <pc:spChg chg="mod">
          <ac:chgData name="Craner, Francis" userId="bacbc4c7-fc84-4868-b145-d1a996a384b5" providerId="ADAL" clId="{71A27E52-213D-427C-AEA2-B2333362FA86}" dt="2025-03-24T21:43:19.872" v="722" actId="13926"/>
          <ac:spMkLst>
            <pc:docMk/>
            <pc:sldMk cId="22426550" sldId="260"/>
            <ac:spMk id="3" creationId="{4BB6CB99-C7FA-209D-3361-A2AF9B770B7B}"/>
          </ac:spMkLst>
        </pc:spChg>
      </pc:sldChg>
      <pc:sldChg chg="modSp new mod ord">
        <pc:chgData name="Craner, Francis" userId="bacbc4c7-fc84-4868-b145-d1a996a384b5" providerId="ADAL" clId="{71A27E52-213D-427C-AEA2-B2333362FA86}" dt="2025-03-24T21:16:14.372" v="435"/>
        <pc:sldMkLst>
          <pc:docMk/>
          <pc:sldMk cId="1011699004" sldId="261"/>
        </pc:sldMkLst>
        <pc:spChg chg="mod">
          <ac:chgData name="Craner, Francis" userId="bacbc4c7-fc84-4868-b145-d1a996a384b5" providerId="ADAL" clId="{71A27E52-213D-427C-AEA2-B2333362FA86}" dt="2025-03-24T21:11:15.209" v="172" actId="20577"/>
          <ac:spMkLst>
            <pc:docMk/>
            <pc:sldMk cId="1011699004" sldId="261"/>
            <ac:spMk id="2" creationId="{13795750-9B9F-C0A3-8DB6-34185F700489}"/>
          </ac:spMkLst>
        </pc:spChg>
        <pc:spChg chg="mod">
          <ac:chgData name="Craner, Francis" userId="bacbc4c7-fc84-4868-b145-d1a996a384b5" providerId="ADAL" clId="{71A27E52-213D-427C-AEA2-B2333362FA86}" dt="2025-03-24T21:12:44.583" v="183" actId="12"/>
          <ac:spMkLst>
            <pc:docMk/>
            <pc:sldMk cId="1011699004" sldId="261"/>
            <ac:spMk id="3" creationId="{C81C6933-4CC9-CC62-2DA5-4F058F4927CA}"/>
          </ac:spMkLst>
        </pc:spChg>
      </pc:sldChg>
      <pc:sldChg chg="modSp new del mod ord">
        <pc:chgData name="Craner, Francis" userId="bacbc4c7-fc84-4868-b145-d1a996a384b5" providerId="ADAL" clId="{71A27E52-213D-427C-AEA2-B2333362FA86}" dt="2025-03-25T12:26:08.560" v="744" actId="47"/>
        <pc:sldMkLst>
          <pc:docMk/>
          <pc:sldMk cId="1821719785" sldId="262"/>
        </pc:sldMkLst>
        <pc:spChg chg="mod">
          <ac:chgData name="Craner, Francis" userId="bacbc4c7-fc84-4868-b145-d1a996a384b5" providerId="ADAL" clId="{71A27E52-213D-427C-AEA2-B2333362FA86}" dt="2025-03-24T21:13:53.925" v="210" actId="20577"/>
          <ac:spMkLst>
            <pc:docMk/>
            <pc:sldMk cId="1821719785" sldId="262"/>
            <ac:spMk id="2" creationId="{05A8877E-450F-E083-212C-2B65D7C025E0}"/>
          </ac:spMkLst>
        </pc:spChg>
        <pc:spChg chg="mod">
          <ac:chgData name="Craner, Francis" userId="bacbc4c7-fc84-4868-b145-d1a996a384b5" providerId="ADAL" clId="{71A27E52-213D-427C-AEA2-B2333362FA86}" dt="2025-03-25T12:25:59.548" v="742" actId="27636"/>
          <ac:spMkLst>
            <pc:docMk/>
            <pc:sldMk cId="1821719785" sldId="262"/>
            <ac:spMk id="3" creationId="{5C4D69AC-D91D-04CB-2174-081E1FAABB6D}"/>
          </ac:spMkLst>
        </pc:spChg>
      </pc:sldChg>
      <pc:sldChg chg="addSp modSp new mod modClrScheme chgLayout">
        <pc:chgData name="Craner, Francis" userId="bacbc4c7-fc84-4868-b145-d1a996a384b5" providerId="ADAL" clId="{71A27E52-213D-427C-AEA2-B2333362FA86}" dt="2025-03-25T14:44:31.433" v="872" actId="20577"/>
        <pc:sldMkLst>
          <pc:docMk/>
          <pc:sldMk cId="3251183663" sldId="263"/>
        </pc:sldMkLst>
        <pc:spChg chg="mod ord">
          <ac:chgData name="Craner, Francis" userId="bacbc4c7-fc84-4868-b145-d1a996a384b5" providerId="ADAL" clId="{71A27E52-213D-427C-AEA2-B2333362FA86}" dt="2025-03-25T12:25:39.343" v="739" actId="26606"/>
          <ac:spMkLst>
            <pc:docMk/>
            <pc:sldMk cId="3251183663" sldId="263"/>
            <ac:spMk id="2" creationId="{1E992453-CDED-3291-13EB-E9A26E2B366F}"/>
          </ac:spMkLst>
        </pc:spChg>
        <pc:spChg chg="add mod">
          <ac:chgData name="Craner, Francis" userId="bacbc4c7-fc84-4868-b145-d1a996a384b5" providerId="ADAL" clId="{71A27E52-213D-427C-AEA2-B2333362FA86}" dt="2025-03-25T12:26:54.731" v="785" actId="20577"/>
          <ac:spMkLst>
            <pc:docMk/>
            <pc:sldMk cId="3251183663" sldId="263"/>
            <ac:spMk id="1031" creationId="{556BB5C0-3989-DD49-AF3A-D5563C36A039}"/>
          </ac:spMkLst>
        </pc:spChg>
        <pc:spChg chg="add mod">
          <ac:chgData name="Craner, Francis" userId="bacbc4c7-fc84-4868-b145-d1a996a384b5" providerId="ADAL" clId="{71A27E52-213D-427C-AEA2-B2333362FA86}" dt="2025-03-25T14:44:31.433" v="872" actId="20577"/>
          <ac:spMkLst>
            <pc:docMk/>
            <pc:sldMk cId="3251183663" sldId="263"/>
            <ac:spMk id="1033" creationId="{000F4C9F-A6A9-3E29-1998-F4E35B15CBAE}"/>
          </ac:spMkLst>
        </pc:spChg>
        <pc:picChg chg="add mod">
          <ac:chgData name="Craner, Francis" userId="bacbc4c7-fc84-4868-b145-d1a996a384b5" providerId="ADAL" clId="{71A27E52-213D-427C-AEA2-B2333362FA86}" dt="2025-03-25T12:25:39.343" v="739" actId="26606"/>
          <ac:picMkLst>
            <pc:docMk/>
            <pc:sldMk cId="3251183663" sldId="263"/>
            <ac:picMk id="1026" creationId="{04B48F6B-CB00-9870-6858-1C1DD21F0D8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1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TAKE FIVE for Safety-</a:t>
            </a:r>
            <a:br>
              <a:rPr lang="en-US" dirty="0"/>
            </a:br>
            <a:r>
              <a:rPr lang="en-US" dirty="0"/>
              <a:t>Work Planning and Control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March 25,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Frank Craner  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44417-5D3B-C131-E13D-F53146CA5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Planning and Control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88661-32A4-7877-42C2-0824A46EB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Work Control Coordinator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/>
              <a:t>Screens</a:t>
            </a:r>
            <a:r>
              <a:rPr lang="en-US" dirty="0"/>
              <a:t> the work per Work Planning and Control Subject Area Screening Tool:</a:t>
            </a:r>
          </a:p>
          <a:p>
            <a:pPr marL="685800" lvl="1" indent="-342900"/>
            <a:r>
              <a:rPr lang="en-US" dirty="0"/>
              <a:t>Worker Planned</a:t>
            </a:r>
          </a:p>
          <a:p>
            <a:pPr marL="685800" lvl="1" indent="-342900"/>
            <a:r>
              <a:rPr lang="en-US" dirty="0"/>
              <a:t>Permit Planned</a:t>
            </a:r>
          </a:p>
          <a:p>
            <a:pPr marL="685800" lvl="1" indent="-342900"/>
            <a:r>
              <a:rPr lang="en-US" dirty="0"/>
              <a:t>Prescribed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/>
              <a:t>Plans</a:t>
            </a:r>
            <a:r>
              <a:rPr lang="en-US" dirty="0"/>
              <a:t> work within one of the three categories above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/>
              <a:t>Screens </a:t>
            </a:r>
            <a:r>
              <a:rPr lang="en-US" dirty="0"/>
              <a:t>the work for USI per OPM 1.10.1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the work involves Electrical Hazards:  </a:t>
            </a:r>
          </a:p>
          <a:p>
            <a:pPr marL="685800" lvl="1" indent="-342900"/>
            <a:r>
              <a:rPr lang="en-US" dirty="0"/>
              <a:t>Electrical Competent Person completes Electrical Planning and Briefing</a:t>
            </a:r>
          </a:p>
          <a:p>
            <a:pPr marL="685800" lvl="1" indent="-342900"/>
            <a:r>
              <a:rPr lang="en-US" dirty="0"/>
              <a:t>Independent Electrical Reviewer completes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F786F-68D7-9790-F818-D569DCFCC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950614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15345-3860-2EA5-7C4D-BC131EDE5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Off-Hours Work- OPM 2.28.1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3070F15-CEBF-4BDE-E674-4D04AA10D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779" y="1642316"/>
            <a:ext cx="8193596" cy="460889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93908-D467-89E1-D259-0EC94CAC8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78912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4F57-8C62-D6C2-EE6B-CD75D27F2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Conduct of Research in Work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6CB99-C7FA-209D-3361-A2AF9B770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94B4D"/>
                </a:solidFill>
                <a:effectLst/>
                <a:highlight>
                  <a:srgbClr val="FFFFFF"/>
                </a:highlight>
                <a:latin typeface="inherit"/>
              </a:rPr>
              <a:t>Everyone is personally responsible for ensuring safe operations.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94B4D"/>
                </a:solidFill>
                <a:effectLst/>
                <a:highlight>
                  <a:srgbClr val="FFFFFF"/>
                </a:highlight>
                <a:latin typeface="inherit"/>
              </a:rPr>
              <a:t>Staff raise safety concerns because trust permeates the organization.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94B4D"/>
                </a:solidFill>
                <a:effectLst/>
                <a:latin typeface="inherit"/>
              </a:rPr>
              <a:t>Cutting-edge science requires cutting-edge safety.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94B4D"/>
                </a:solidFill>
                <a:effectLst/>
                <a:highlight>
                  <a:srgbClr val="FFFFFF"/>
                </a:highlight>
                <a:latin typeface="inherit"/>
              </a:rPr>
              <a:t>A questioning attitude is cultivated.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94B4D"/>
                </a:solidFill>
                <a:effectLst/>
                <a:latin typeface="inherit"/>
              </a:rPr>
              <a:t>Hazards are identified and evaluated for every task, every time.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94B4D"/>
                </a:solidFill>
                <a:effectLst/>
                <a:latin typeface="inherit"/>
              </a:rPr>
              <a:t>A healthy respect is maintained for what can go wrong.  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FDD79-2D76-3F0A-36EA-E874FE4A9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2426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556BB5C0-3989-DD49-AF3A-D5563C36A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/>
          <a:p>
            <a:r>
              <a:rPr lang="en-US" dirty="0"/>
              <a:t>Identify, Evaluate, and Control Hazards</a:t>
            </a:r>
          </a:p>
        </p:txBody>
      </p:sp>
      <p:pic>
        <p:nvPicPr>
          <p:cNvPr id="1026" name="Picture 2" descr="What is Industrial Hygiene? How we can help. - EHS Analytical Solutions ...">
            <a:extLst>
              <a:ext uri="{FF2B5EF4-FFF2-40B4-BE49-F238E27FC236}">
                <a16:creationId xmlns:a16="http://schemas.microsoft.com/office/drawing/2014/main" id="{04B48F6B-CB00-9870-6858-1C1DD21F0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7391" y="1925551"/>
            <a:ext cx="4629150" cy="2997374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Text Placeholder 3">
            <a:extLst>
              <a:ext uri="{FF2B5EF4-FFF2-40B4-BE49-F238E27FC236}">
                <a16:creationId xmlns:a16="http://schemas.microsoft.com/office/drawing/2014/main" id="{000F4C9F-A6A9-3E29-1998-F4E35B15C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Hazardous 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Chemical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Radiation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Heights/Fall Hazards/Ladders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Working Surfaces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Material Handling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Moving Machine Parts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Confined Spaces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Atmospheric Hazards (ODH, Toxic Fumes, Gases,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Environmental Hazards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Etc.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992453-CDED-3291-13EB-E9A26E2B3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83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95750-9B9F-C0A3-8DB6-34185F700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Human Performance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C6933-4CC9-CC62-2DA5-4F058F492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People are fallible, and even the best people make mistakes.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Error-likely situations are predictable, manageable, and preventable.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Individual behavior is influenced by organizational processes and values.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People achieve high levels of performance because of the encouragement and reinforcement received from leaders, peers, and subordinates.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Events can be avoided through an understanding of the reasons mistakes occur and application of the lessons learned from past events (or errors).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F5881-8E73-92E4-FA5C-FAD4F57F2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11699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B07B5-6272-7116-0562-B85E4A5D8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Messages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5F8EE-3D32-5E8B-FD8A-A76B7221F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Planning must ensure conformance with several  requirements in SBMS, including (but not limited to) Work Planning and Control, Accelerator Safety, Electrical Safety, Lockout-Tagout.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Work Planning process is the same, regardless of the time of day or sense of urgency.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Planning can ensure that we identify and mitigate hazards.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Time pressure and Stress are recognized Error Precursors;  These can be managed </a:t>
            </a:r>
            <a:r>
              <a:rPr lang="en-US"/>
              <a:t>through planning.  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D9A78-CE39-CA00-06DF-959342918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283546116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BNL_PPT_Template_2021_Standard_Compressed (1)</Template>
  <TotalTime>4866</TotalTime>
  <Words>356</Words>
  <Application>Microsoft Office PowerPoint</Application>
  <PresentationFormat>On-screen Show (4:3)</PresentationFormat>
  <Paragraphs>54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inherit</vt:lpstr>
      <vt:lpstr>BNL</vt:lpstr>
      <vt:lpstr>TAKE FIVE for Safety- Work Planning and Control </vt:lpstr>
      <vt:lpstr>Work Planning and Control </vt:lpstr>
      <vt:lpstr>Off-Hours Work- OPM 2.28.1</vt:lpstr>
      <vt:lpstr>Safe Conduct of Research in Work Planning</vt:lpstr>
      <vt:lpstr>Identify, Evaluate, and Control Hazards</vt:lpstr>
      <vt:lpstr>Consider Human Performance Factors</vt:lpstr>
      <vt:lpstr>Key Messages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Craner, Francis</dc:creator>
  <cp:keywords/>
  <dc:description/>
  <cp:lastModifiedBy>Craner, Francis</cp:lastModifiedBy>
  <cp:revision>35</cp:revision>
  <cp:lastPrinted>2023-07-18T16:26:11Z</cp:lastPrinted>
  <dcterms:created xsi:type="dcterms:W3CDTF">2021-06-07T15:08:31Z</dcterms:created>
  <dcterms:modified xsi:type="dcterms:W3CDTF">2025-03-25T16:22:05Z</dcterms:modified>
  <cp:category/>
</cp:coreProperties>
</file>