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359"/>
    <p:restoredTop sz="94694"/>
  </p:normalViewPr>
  <p:slideViewPr>
    <p:cSldViewPr snapToGrid="0" snapToObjects="1">
      <p:cViewPr varScale="1">
        <p:scale>
          <a:sx n="127" d="100"/>
          <a:sy n="127" d="100"/>
        </p:scale>
        <p:origin x="74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36F475-F7F5-6C41-B37C-656C49194CAF}" type="datetimeFigureOut">
              <a:rPr lang="en-US" smtClean="0"/>
              <a:t>3/25/25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5839EF-EF2D-A244-8B03-02564FD38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280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175" y="5773229"/>
            <a:ext cx="10334625" cy="74618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1CCAF04-6C30-614D-8071-3CC683E9765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6083" y="5755088"/>
            <a:ext cx="3238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6553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 userDrawn="1">
          <p15:clr>
            <a:srgbClr val="FBAE40"/>
          </p15:clr>
        </p15:guide>
        <p15:guide id="8" pos="3840" userDrawn="1">
          <p15:clr>
            <a:srgbClr val="FBAE40"/>
          </p15:clr>
        </p15:guide>
        <p15:guide id="9" orient="horz" pos="3888" userDrawn="1">
          <p15:clr>
            <a:srgbClr val="FBAE40"/>
          </p15:clr>
        </p15:guide>
        <p15:guide id="10" pos="360" userDrawn="1">
          <p15:clr>
            <a:srgbClr val="FBAE40"/>
          </p15:clr>
        </p15:guide>
        <p15:guide id="11" pos="7320" userDrawn="1">
          <p15:clr>
            <a:srgbClr val="FBAE40"/>
          </p15:clr>
        </p15:guide>
        <p15:guide id="12" orient="horz" pos="398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84E83-FA30-AE49-A809-D1503D6A5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97B18-F1D3-C845-98E1-FCEEFD596F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0677A6-B440-D244-B039-82AFE3A152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ACFED41-9DB8-3441-9E99-88FCE31DC2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160339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999BF-B963-A049-A11E-595313950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A4A0F9-2FD7-DE46-AE52-AD7C0C073A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9413AE-9723-9D45-B482-FF92ED073F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0BC717A-FCD7-0D46-A097-931C022815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8119199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0FA0D-AA3C-664A-87D2-78DEA605D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05DD7F-359B-0241-A0E1-CB41463949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94FE3B0-EE83-EE47-9729-1EF195304D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3816605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7785AC-BC0C-8F4E-B552-D8A6AD40EE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59A820-91F6-F544-8B07-61605B067C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1FAE437-C75F-3A40-9104-1FFF2D5E79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066097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_Print-friend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175" y="5773229"/>
            <a:ext cx="10334625" cy="74618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64EB6B9-C6AF-7F40-9A3F-E71E87EB2D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86083" y="5742910"/>
            <a:ext cx="3238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6542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 userDrawn="1">
          <p15:clr>
            <a:srgbClr val="FBAE40"/>
          </p15:clr>
        </p15:guide>
        <p15:guide id="8" pos="3840" userDrawn="1">
          <p15:clr>
            <a:srgbClr val="FBAE40"/>
          </p15:clr>
        </p15:guide>
        <p15:guide id="9" orient="horz" pos="3888" userDrawn="1">
          <p15:clr>
            <a:srgbClr val="FBAE40"/>
          </p15:clr>
        </p15:guide>
        <p15:guide id="10" pos="360" userDrawn="1">
          <p15:clr>
            <a:srgbClr val="FBAE40"/>
          </p15:clr>
        </p15:guide>
        <p15:guide id="11" pos="7320" userDrawn="1">
          <p15:clr>
            <a:srgbClr val="FBAE40"/>
          </p15:clr>
        </p15:guide>
        <p15:guide id="12" orient="horz" pos="3984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F96C7-1801-CD4F-9F28-C99CEA00A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1FB783-2389-2044-9FEC-A01C09265E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4785F67-179E-4145-8BCB-4A0C61A894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794568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4E73FD-DB7D-6846-A2AE-E73A31844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110BA2-9B68-CC4C-A636-3277ABFA5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CBF15F-CA7F-7641-B9E3-4E9C3E92F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3687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Header_Print-friend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4E73FD-DB7D-6846-A2AE-E73A31844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110BA2-9B68-CC4C-A636-3277ABFA5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CBF15F-CA7F-7641-B9E3-4E9C3E92F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4543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B965E-00C4-6F4C-8817-84A69C14D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8926A3-B154-C14C-BFED-E141D3C8B7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15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40C922-34CF-D846-A402-06F51B1894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1868AE-308B-D548-82A1-318656FC55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630614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ACFC5-D97A-B448-B815-E68D1A973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BFB46D-01D9-1D44-ABED-AC6282C16B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0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8F9F48-3F7F-A545-9387-0732A54B5B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1500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0C0DC1-B7CB-B343-8B4E-8D57625AEA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60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2689F1-F4A7-6440-A9D9-1BF6E3E127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960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4E88283-FA1D-D040-8AFC-1D07DFC302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573931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B70F5-09AC-CD48-85DB-1752A5E86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D6FDB5-5C90-C844-8D34-266A469CEC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133593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7D20343-9337-0E42-A01C-2815CA8E05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391252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7DAAA2-8718-2247-8539-9A0DC22C0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5"/>
            <a:ext cx="11049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3056FE-C136-A54B-9DE3-EACD8E08FE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0" y="1825625"/>
            <a:ext cx="11049000" cy="4207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25833E0-DD3D-DF4F-9316-F67B7A80E3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544521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62" r:id="rId3"/>
    <p:sldLayoutId id="2147483663" r:id="rId4"/>
    <p:sldLayoutId id="214748367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7" orient="horz" pos="2160" userDrawn="1">
          <p15:clr>
            <a:srgbClr val="F26B43"/>
          </p15:clr>
        </p15:guide>
        <p15:guide id="8" pos="3840" userDrawn="1">
          <p15:clr>
            <a:srgbClr val="F26B43"/>
          </p15:clr>
        </p15:guide>
        <p15:guide id="9" pos="360" userDrawn="1">
          <p15:clr>
            <a:srgbClr val="F26B43"/>
          </p15:clr>
        </p15:guide>
        <p15:guide id="10" orient="horz" pos="3888" userDrawn="1">
          <p15:clr>
            <a:srgbClr val="F26B43"/>
          </p15:clr>
        </p15:guide>
        <p15:guide id="11" pos="7320" userDrawn="1">
          <p15:clr>
            <a:srgbClr val="F26B43"/>
          </p15:clr>
        </p15:guide>
        <p15:guide id="12" orient="horz" pos="412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5A50FB-44F3-6846-8C26-F8681D4BFF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160" y="87275"/>
            <a:ext cx="11049000" cy="646256"/>
          </a:xfrm>
        </p:spPr>
        <p:txBody>
          <a:bodyPr>
            <a:normAutofit fontScale="90000"/>
          </a:bodyPr>
          <a:lstStyle/>
          <a:p>
            <a:r>
              <a:rPr lang="en-US" dirty="0"/>
              <a:t>AGS Status: Time meeting 3/25/25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4BED499-6ED4-F54A-8BC4-75AB617CA0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1160" y="1325407"/>
            <a:ext cx="6321686" cy="4207185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Tandem Au up to 1.5e9/bunch at AGS extraction</a:t>
            </a:r>
          </a:p>
          <a:p>
            <a:pPr marL="914400" lvl="1" indent="-457200"/>
            <a:r>
              <a:rPr lang="en-US" dirty="0"/>
              <a:t>extracted to W-dump Fri 3/21</a:t>
            </a:r>
          </a:p>
          <a:p>
            <a:pPr marL="914400" lvl="1" indent="-457200"/>
            <a:endParaRPr lang="en-US" dirty="0"/>
          </a:p>
          <a:p>
            <a:pPr marL="914400" lvl="1" indent="-457200"/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Resolved problems with AGS extraction kicker G10 and G09 BLW resolved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Mysterious change in Booster to AGS optics (relative to end of Run 24) still outstanding</a:t>
            </a:r>
          </a:p>
          <a:p>
            <a:pPr marL="914400" lvl="1" indent="-457200"/>
            <a:r>
              <a:rPr lang="en-US" dirty="0"/>
              <a:t>Quad required substantial retuning</a:t>
            </a:r>
          </a:p>
          <a:p>
            <a:pPr marL="457200" indent="-457200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D153C9-B6EC-5440-87A3-9DCF9B76E7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5" name="Picture 4" descr="Chart&#10;&#10;AI-generated content may be incorrect.">
            <a:extLst>
              <a:ext uri="{FF2B5EF4-FFF2-40B4-BE49-F238E27FC236}">
                <a16:creationId xmlns:a16="http://schemas.microsoft.com/office/drawing/2014/main" id="{314EC1E6-7D07-65E8-8230-B892F6A1F2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5738" y="1863524"/>
            <a:ext cx="5493443" cy="3489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362828"/>
      </p:ext>
    </p:extLst>
  </p:cSld>
  <p:clrMapOvr>
    <a:masterClrMapping/>
  </p:clrMapOvr>
</p:sld>
</file>

<file path=ppt/theme/theme1.xml><?xml version="1.0" encoding="utf-8"?>
<a:theme xmlns:a="http://schemas.openxmlformats.org/drawingml/2006/main" name="BNL">
  <a:themeElements>
    <a:clrScheme name="BNL Color Palett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05C78"/>
      </a:accent1>
      <a:accent2>
        <a:srgbClr val="00ADDC"/>
      </a:accent2>
      <a:accent3>
        <a:srgbClr val="B2D33B"/>
      </a:accent3>
      <a:accent4>
        <a:srgbClr val="F68B1F"/>
      </a:accent4>
      <a:accent5>
        <a:srgbClr val="B72467"/>
      </a:accent5>
      <a:accent6>
        <a:srgbClr val="FFCD34"/>
      </a:accent6>
      <a:hlink>
        <a:srgbClr val="4881C3"/>
      </a:hlink>
      <a:folHlink>
        <a:srgbClr val="51499E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NL_PPT_Template_2021_Widescreen_Compressed" id="{86B1CF4A-AD3C-3042-B2A5-C69E87049FF1}" vid="{FCE94D0E-8B34-5545-ADC3-9E0BB024F55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BNL</Template>
  <TotalTime>43</TotalTime>
  <Words>54</Words>
  <Application>Microsoft Macintosh PowerPoint</Application>
  <PresentationFormat>Widescreen</PresentationFormat>
  <Paragraphs>10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BNL</vt:lpstr>
      <vt:lpstr>AGS Status: Time meeting 3/25/25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Schoefer, Vincent</dc:creator>
  <cp:keywords/>
  <dc:description/>
  <cp:lastModifiedBy>Schoefer, Vincent</cp:lastModifiedBy>
  <cp:revision>3</cp:revision>
  <dcterms:created xsi:type="dcterms:W3CDTF">2025-03-25T17:08:08Z</dcterms:created>
  <dcterms:modified xsi:type="dcterms:W3CDTF">2025-03-25T17:51:54Z</dcterms:modified>
  <cp:category/>
</cp:coreProperties>
</file>