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3" y="216884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CeC</a:t>
            </a:r>
            <a:r>
              <a:rPr lang="en-US" sz="3600" dirty="0"/>
              <a:t> status, 3/25/25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792340-1DCF-9131-7A71-FC7114E3106E}"/>
              </a:ext>
            </a:extLst>
          </p:cNvPr>
          <p:cNvSpPr txBox="1">
            <a:spLocks/>
          </p:cNvSpPr>
          <p:nvPr/>
        </p:nvSpPr>
        <p:spPr>
          <a:xfrm>
            <a:off x="571500" y="475301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Readiness for Run 25</a:t>
            </a:r>
          </a:p>
        </p:txBody>
      </p:sp>
      <p:pic>
        <p:nvPicPr>
          <p:cNvPr id="4" name="Content Placeholder 5" descr="A screenshot of a document&#10;&#10;Description automatically generated">
            <a:extLst>
              <a:ext uri="{FF2B5EF4-FFF2-40B4-BE49-F238E27FC236}">
                <a16:creationId xmlns:a16="http://schemas.microsoft.com/office/drawing/2014/main" id="{7A2B2DB9-3322-14D2-4201-FF652108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90" y="0"/>
            <a:ext cx="5036223" cy="3237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2D375-EFDF-FAF4-DD74-877BE788AD6F}"/>
              </a:ext>
            </a:extLst>
          </p:cNvPr>
          <p:cNvSpPr txBox="1"/>
          <p:nvPr/>
        </p:nvSpPr>
        <p:spPr>
          <a:xfrm>
            <a:off x="396873" y="1783945"/>
            <a:ext cx="52908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Cathode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–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CeC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will start with 2 available CsK2Sb cathodes in the garage installed. </a:t>
            </a:r>
            <a:endParaRPr lang="en-US" sz="1800" b="0" i="0" u="none" strike="noStrike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</a:rPr>
              <a:t>New </a:t>
            </a:r>
            <a:r>
              <a:rPr lang="en-US" dirty="0" err="1">
                <a:solidFill>
                  <a:srgbClr val="000000"/>
                </a:solidFill>
              </a:rPr>
              <a:t>NaKSb</a:t>
            </a:r>
            <a:r>
              <a:rPr lang="en-US" dirty="0">
                <a:solidFill>
                  <a:srgbClr val="000000"/>
                </a:solidFill>
              </a:rPr>
              <a:t> cathode showed progress in QE uniformity (+/-10% p2p in ROI) and will be installed when further optimization and growth of new garage is finished.</a:t>
            </a:r>
            <a:r>
              <a:rPr lang="en-US" sz="1800" b="0" i="0" u="none" strike="noStrike" dirty="0">
                <a:solidFill>
                  <a:srgbClr val="00B050"/>
                </a:solidFill>
                <a:effectLst/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Laser</a:t>
            </a:r>
            <a:r>
              <a:rPr lang="en-US" dirty="0">
                <a:solidFill>
                  <a:srgbClr val="000000"/>
                </a:solidFill>
              </a:rPr>
              <a:t> – RMS intensity jitter (1.5%) and RMS time jitter (~ 810 fs) have been measured. Will check with the electron beam when system is up.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SRFs </a:t>
            </a:r>
            <a:r>
              <a:rPr lang="en-US" dirty="0">
                <a:solidFill>
                  <a:srgbClr val="000000"/>
                </a:solidFill>
              </a:rPr>
              <a:t>– cavities will be cold by the end of the week. Frequencies/Harmonics will be tuned for new operational mode (lower beam energy).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CeC</a:t>
            </a:r>
            <a:r>
              <a:rPr lang="en-US" dirty="0">
                <a:solidFill>
                  <a:srgbClr val="000000"/>
                </a:solidFill>
              </a:rPr>
              <a:t> sub-system dry run has been completed and issues found have been fixed.</a:t>
            </a:r>
            <a:endParaRPr lang="en-US" dirty="0"/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99A82515-912C-0464-1FB1-8A30A8C38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98" y="3242024"/>
            <a:ext cx="4734805" cy="35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1826</TotalTime>
  <Words>126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CeC status, 3/25/25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Jing, Yichao</cp:lastModifiedBy>
  <cp:revision>18</cp:revision>
  <dcterms:created xsi:type="dcterms:W3CDTF">2024-05-13T13:24:43Z</dcterms:created>
  <dcterms:modified xsi:type="dcterms:W3CDTF">2025-03-25T15:11:21Z</dcterms:modified>
  <cp:category/>
</cp:coreProperties>
</file>