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3/25/25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25 March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25 March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25 March 2025</a:t>
            </a:r>
            <a:endParaRPr lang="en-US" dirty="0"/>
          </a:p>
        </p:txBody>
      </p:sp>
      <p:pic>
        <p:nvPicPr>
          <p:cNvPr id="5" name="Picture 4" descr="Chart&#10;&#10;AI-generated content may be incorrect.">
            <a:extLst>
              <a:ext uri="{FF2B5EF4-FFF2-40B4-BE49-F238E27FC236}">
                <a16:creationId xmlns:a16="http://schemas.microsoft.com/office/drawing/2014/main" id="{70A7A497-117A-C68D-A7C9-D0B1A1A85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03386"/>
            <a:ext cx="7772400" cy="451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25 March 2025</a:t>
            </a:r>
            <a:endParaRPr lang="en-US" dirty="0"/>
          </a:p>
        </p:txBody>
      </p:sp>
      <p:pic>
        <p:nvPicPr>
          <p:cNvPr id="8" name="Picture 7" descr="Chart, timeline&#10;&#10;AI-generated content may be incorrect.">
            <a:extLst>
              <a:ext uri="{FF2B5EF4-FFF2-40B4-BE49-F238E27FC236}">
                <a16:creationId xmlns:a16="http://schemas.microsoft.com/office/drawing/2014/main" id="{96F0F574-28EF-E4C9-B159-BB3420DB5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28800"/>
            <a:ext cx="7772400" cy="450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This week, we switched Sandia so they could get Fe (23 March) </a:t>
            </a:r>
          </a:p>
          <a:p>
            <a:pPr marL="0" indent="0">
              <a:buNone/>
            </a:pPr>
            <a:r>
              <a:rPr lang="en-US" sz="1800" dirty="0"/>
              <a:t>and </a:t>
            </a:r>
            <a:r>
              <a:rPr lang="en-US" sz="1800" strike="sngStrike" dirty="0">
                <a:solidFill>
                  <a:srgbClr val="FF0000"/>
                </a:solidFill>
              </a:rPr>
              <a:t>Ag 24 March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(Stayed with Fe instead) beams from Tandem.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26 March Tandem switches to Au full time for RHIC.</a:t>
            </a:r>
          </a:p>
          <a:p>
            <a:pPr marL="0" indent="0">
              <a:buNone/>
            </a:pPr>
            <a:r>
              <a:rPr lang="en-US" sz="1800" dirty="0"/>
              <a:t>NSRL will do beam studies after </a:t>
            </a:r>
            <a:r>
              <a:rPr lang="en-US" sz="1800"/>
              <a:t>maintenance ends.</a:t>
            </a:r>
            <a:endParaRPr lang="en-US" sz="18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Au31+ beam intensity from Tandem has been very good. 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In the process of rescheduling many of the research groups testing in March/April/May because of need for EBIS. 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25 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27617</TotalTime>
  <Words>112</Words>
  <Application>Microsoft Macintosh PowerPoint</Application>
  <PresentationFormat>On-screen Show (4:3)</PresentationFormat>
  <Paragraphs>24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192</cp:revision>
  <cp:lastPrinted>2014-07-18T19:14:13Z</cp:lastPrinted>
  <dcterms:created xsi:type="dcterms:W3CDTF">2010-12-02T21:18:56Z</dcterms:created>
  <dcterms:modified xsi:type="dcterms:W3CDTF">2025-03-25T14:48:06Z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