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8"/>
    <p:restoredTop sz="94694"/>
  </p:normalViewPr>
  <p:slideViewPr>
    <p:cSldViewPr snapToGrid="0">
      <p:cViewPr varScale="1">
        <p:scale>
          <a:sx n="121" d="100"/>
          <a:sy n="121" d="100"/>
        </p:scale>
        <p:origin x="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EAE6AB-EE9E-46ED-BEC9-C2C06ABE60C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B36E9-CBAF-41CE-800F-F76F1EE6343C}">
      <dgm:prSet/>
      <dgm:spPr/>
      <dgm:t>
        <a:bodyPr/>
        <a:lstStyle/>
        <a:p>
          <a:r>
            <a:rPr lang="en-US"/>
            <a:t>Completing final shutdown and ORC items in RHIC.</a:t>
          </a:r>
        </a:p>
      </dgm:t>
    </dgm:pt>
    <dgm:pt modelId="{F3BA05EF-995F-4BCB-8159-E8BBF5AD35C5}" type="parTrans" cxnId="{C021E97A-B596-479D-86E1-E34A6943D782}">
      <dgm:prSet/>
      <dgm:spPr/>
      <dgm:t>
        <a:bodyPr/>
        <a:lstStyle/>
        <a:p>
          <a:endParaRPr lang="en-US"/>
        </a:p>
      </dgm:t>
    </dgm:pt>
    <dgm:pt modelId="{D7B08D0D-56FC-4891-8FF9-D0F4108B5620}" type="sibTrans" cxnId="{C021E97A-B596-479D-86E1-E34A6943D782}">
      <dgm:prSet/>
      <dgm:spPr/>
      <dgm:t>
        <a:bodyPr/>
        <a:lstStyle/>
        <a:p>
          <a:endParaRPr lang="en-US"/>
        </a:p>
      </dgm:t>
    </dgm:pt>
    <dgm:pt modelId="{F43D2C77-48D3-42A4-AB3D-D5958FC5641F}">
      <dgm:prSet/>
      <dgm:spPr/>
      <dgm:t>
        <a:bodyPr/>
        <a:lstStyle/>
        <a:p>
          <a:r>
            <a:rPr lang="en-US"/>
            <a:t>Access through Thursday except for sector 2 and 4- Scheduled access tomorrow.</a:t>
          </a:r>
        </a:p>
      </dgm:t>
    </dgm:pt>
    <dgm:pt modelId="{D487EC46-F0F7-4C81-86E6-03F0DE426544}" type="parTrans" cxnId="{72CD38D6-5B2B-475A-9214-9D782230C617}">
      <dgm:prSet/>
      <dgm:spPr/>
      <dgm:t>
        <a:bodyPr/>
        <a:lstStyle/>
        <a:p>
          <a:endParaRPr lang="en-US"/>
        </a:p>
      </dgm:t>
    </dgm:pt>
    <dgm:pt modelId="{3389E643-394C-494F-98FD-E2CB9E39768A}" type="sibTrans" cxnId="{72CD38D6-5B2B-475A-9214-9D782230C617}">
      <dgm:prSet/>
      <dgm:spPr/>
      <dgm:t>
        <a:bodyPr/>
        <a:lstStyle/>
        <a:p>
          <a:endParaRPr lang="en-US"/>
        </a:p>
      </dgm:t>
    </dgm:pt>
    <dgm:pt modelId="{921180EA-651D-4D95-928F-FC260B48BA9B}">
      <dgm:prSet/>
      <dgm:spPr/>
      <dgm:t>
        <a:bodyPr/>
        <a:lstStyle/>
        <a:p>
          <a:r>
            <a:rPr lang="en-US" dirty="0"/>
            <a:t>Secured areas (Berms, ladders etc.) are locked, accesses must be scheduled.</a:t>
          </a:r>
        </a:p>
      </dgm:t>
    </dgm:pt>
    <dgm:pt modelId="{8387A44F-EA4C-4609-96F8-C5F057791249}" type="parTrans" cxnId="{ADF4CD53-949B-43DE-8171-74B5B1684B89}">
      <dgm:prSet/>
      <dgm:spPr/>
      <dgm:t>
        <a:bodyPr/>
        <a:lstStyle/>
        <a:p>
          <a:endParaRPr lang="en-US"/>
        </a:p>
      </dgm:t>
    </dgm:pt>
    <dgm:pt modelId="{C473BBE9-D4F3-4A4E-ABF6-621D7069FFEB}" type="sibTrans" cxnId="{ADF4CD53-949B-43DE-8171-74B5B1684B89}">
      <dgm:prSet/>
      <dgm:spPr/>
      <dgm:t>
        <a:bodyPr/>
        <a:lstStyle/>
        <a:p>
          <a:endParaRPr lang="en-US"/>
        </a:p>
      </dgm:t>
    </dgm:pt>
    <dgm:pt modelId="{CD117710-1272-4226-8017-7AF05CE7193E}">
      <dgm:prSet/>
      <dgm:spPr/>
      <dgm:t>
        <a:bodyPr/>
        <a:lstStyle/>
        <a:p>
          <a:r>
            <a:rPr lang="en-US"/>
            <a:t>Sweeps for beam in RHIC on Thursday afternoon.</a:t>
          </a:r>
        </a:p>
      </dgm:t>
    </dgm:pt>
    <dgm:pt modelId="{D2D4597A-BF12-4A15-BCDC-425541DEEF52}" type="parTrans" cxnId="{EC12E0CB-5FC4-4BBB-9B10-98184748ED1E}">
      <dgm:prSet/>
      <dgm:spPr/>
      <dgm:t>
        <a:bodyPr/>
        <a:lstStyle/>
        <a:p>
          <a:endParaRPr lang="en-US"/>
        </a:p>
      </dgm:t>
    </dgm:pt>
    <dgm:pt modelId="{F98BBF5E-961F-49D9-997C-DEEC031B04E9}" type="sibTrans" cxnId="{EC12E0CB-5FC4-4BBB-9B10-98184748ED1E}">
      <dgm:prSet/>
      <dgm:spPr/>
      <dgm:t>
        <a:bodyPr/>
        <a:lstStyle/>
        <a:p>
          <a:endParaRPr lang="en-US"/>
        </a:p>
      </dgm:t>
    </dgm:pt>
    <dgm:pt modelId="{D2F7B221-5B77-46A7-8961-9ADD24626895}">
      <dgm:prSet/>
      <dgm:spPr/>
      <dgm:t>
        <a:bodyPr/>
        <a:lstStyle/>
        <a:p>
          <a:r>
            <a:rPr lang="en-US"/>
            <a:t>Access modes and hours discussed at 9am RHIC Status meetings</a:t>
          </a:r>
        </a:p>
      </dgm:t>
    </dgm:pt>
    <dgm:pt modelId="{86298926-CF19-4383-B6DA-76F9A1094791}" type="parTrans" cxnId="{959C33E3-BDBE-404A-99DA-1AF5C4B18722}">
      <dgm:prSet/>
      <dgm:spPr/>
      <dgm:t>
        <a:bodyPr/>
        <a:lstStyle/>
        <a:p>
          <a:endParaRPr lang="en-US"/>
        </a:p>
      </dgm:t>
    </dgm:pt>
    <dgm:pt modelId="{91E95C5C-16F7-4276-BB20-7E3FC4FF849B}" type="sibTrans" cxnId="{959C33E3-BDBE-404A-99DA-1AF5C4B18722}">
      <dgm:prSet/>
      <dgm:spPr/>
      <dgm:t>
        <a:bodyPr/>
        <a:lstStyle/>
        <a:p>
          <a:endParaRPr lang="en-US"/>
        </a:p>
      </dgm:t>
    </dgm:pt>
    <dgm:pt modelId="{49E7AA7A-1BC7-974E-BDF4-BB295BE1317B}">
      <dgm:prSet/>
      <dgm:spPr/>
      <dgm:t>
        <a:bodyPr/>
        <a:lstStyle/>
        <a:p>
          <a:r>
            <a:rPr lang="en-US" dirty="0"/>
            <a:t>Blue Cold Hi-pot under way.</a:t>
          </a:r>
        </a:p>
      </dgm:t>
    </dgm:pt>
    <dgm:pt modelId="{6E0A7539-F9FC-C64E-B6D1-5D5225EB2E8F}" type="parTrans" cxnId="{D4F50EA6-5BE9-EA4E-B447-145FC4A8C1E1}">
      <dgm:prSet/>
      <dgm:spPr/>
      <dgm:t>
        <a:bodyPr/>
        <a:lstStyle/>
        <a:p>
          <a:endParaRPr lang="en-US"/>
        </a:p>
      </dgm:t>
    </dgm:pt>
    <dgm:pt modelId="{694966B3-1E38-F54E-BBB7-90854E8533A4}" type="sibTrans" cxnId="{D4F50EA6-5BE9-EA4E-B447-145FC4A8C1E1}">
      <dgm:prSet/>
      <dgm:spPr/>
      <dgm:t>
        <a:bodyPr/>
        <a:lstStyle/>
        <a:p>
          <a:endParaRPr lang="en-US"/>
        </a:p>
      </dgm:t>
    </dgm:pt>
    <dgm:pt modelId="{2674C318-7A27-3D43-8231-773F61247A7D}" type="pres">
      <dgm:prSet presAssocID="{46EAE6AB-EE9E-46ED-BEC9-C2C06ABE60C9}" presName="vert0" presStyleCnt="0">
        <dgm:presLayoutVars>
          <dgm:dir/>
          <dgm:animOne val="branch"/>
          <dgm:animLvl val="lvl"/>
        </dgm:presLayoutVars>
      </dgm:prSet>
      <dgm:spPr/>
    </dgm:pt>
    <dgm:pt modelId="{347BEEC1-CF53-3449-863C-291F1A02CEFF}" type="pres">
      <dgm:prSet presAssocID="{677B36E9-CBAF-41CE-800F-F76F1EE6343C}" presName="thickLine" presStyleLbl="alignNode1" presStyleIdx="0" presStyleCnt="6"/>
      <dgm:spPr/>
    </dgm:pt>
    <dgm:pt modelId="{19F3AC58-8C90-0543-B561-22B8C9EFAFA4}" type="pres">
      <dgm:prSet presAssocID="{677B36E9-CBAF-41CE-800F-F76F1EE6343C}" presName="horz1" presStyleCnt="0"/>
      <dgm:spPr/>
    </dgm:pt>
    <dgm:pt modelId="{EF6214C9-A2B5-7F43-ADF4-9084839FC9D7}" type="pres">
      <dgm:prSet presAssocID="{677B36E9-CBAF-41CE-800F-F76F1EE6343C}" presName="tx1" presStyleLbl="revTx" presStyleIdx="0" presStyleCnt="6"/>
      <dgm:spPr/>
    </dgm:pt>
    <dgm:pt modelId="{D1AD51A7-CFAC-AF42-B3A5-5712631DFE0D}" type="pres">
      <dgm:prSet presAssocID="{677B36E9-CBAF-41CE-800F-F76F1EE6343C}" presName="vert1" presStyleCnt="0"/>
      <dgm:spPr/>
    </dgm:pt>
    <dgm:pt modelId="{D3BA8C64-7D48-7844-812E-395F2B1E42D3}" type="pres">
      <dgm:prSet presAssocID="{F43D2C77-48D3-42A4-AB3D-D5958FC5641F}" presName="thickLine" presStyleLbl="alignNode1" presStyleIdx="1" presStyleCnt="6"/>
      <dgm:spPr/>
    </dgm:pt>
    <dgm:pt modelId="{3D1F4AD4-378D-1E4C-BDB8-B552DA15A477}" type="pres">
      <dgm:prSet presAssocID="{F43D2C77-48D3-42A4-AB3D-D5958FC5641F}" presName="horz1" presStyleCnt="0"/>
      <dgm:spPr/>
    </dgm:pt>
    <dgm:pt modelId="{B488E7FE-4F83-5743-A911-F82E4D0E6634}" type="pres">
      <dgm:prSet presAssocID="{F43D2C77-48D3-42A4-AB3D-D5958FC5641F}" presName="tx1" presStyleLbl="revTx" presStyleIdx="1" presStyleCnt="6"/>
      <dgm:spPr/>
    </dgm:pt>
    <dgm:pt modelId="{C6D71E06-CE6B-1D44-9E7D-4E20F5A5C8E4}" type="pres">
      <dgm:prSet presAssocID="{F43D2C77-48D3-42A4-AB3D-D5958FC5641F}" presName="vert1" presStyleCnt="0"/>
      <dgm:spPr/>
    </dgm:pt>
    <dgm:pt modelId="{E06DCF40-6719-DB4E-8BBB-97A75354C355}" type="pres">
      <dgm:prSet presAssocID="{921180EA-651D-4D95-928F-FC260B48BA9B}" presName="thickLine" presStyleLbl="alignNode1" presStyleIdx="2" presStyleCnt="6"/>
      <dgm:spPr/>
    </dgm:pt>
    <dgm:pt modelId="{9634A941-FADF-234C-B3FB-8C681F24677C}" type="pres">
      <dgm:prSet presAssocID="{921180EA-651D-4D95-928F-FC260B48BA9B}" presName="horz1" presStyleCnt="0"/>
      <dgm:spPr/>
    </dgm:pt>
    <dgm:pt modelId="{0E105455-3128-CE4C-8862-3124989330A8}" type="pres">
      <dgm:prSet presAssocID="{921180EA-651D-4D95-928F-FC260B48BA9B}" presName="tx1" presStyleLbl="revTx" presStyleIdx="2" presStyleCnt="6"/>
      <dgm:spPr/>
    </dgm:pt>
    <dgm:pt modelId="{4804D925-539D-AE4A-9550-6D5EF54D4D65}" type="pres">
      <dgm:prSet presAssocID="{921180EA-651D-4D95-928F-FC260B48BA9B}" presName="vert1" presStyleCnt="0"/>
      <dgm:spPr/>
    </dgm:pt>
    <dgm:pt modelId="{C996B789-57B9-7746-A704-8EB6C15C285C}" type="pres">
      <dgm:prSet presAssocID="{49E7AA7A-1BC7-974E-BDF4-BB295BE1317B}" presName="thickLine" presStyleLbl="alignNode1" presStyleIdx="3" presStyleCnt="6"/>
      <dgm:spPr/>
    </dgm:pt>
    <dgm:pt modelId="{6B4F51B9-7444-9F4F-A224-6CBF0BDDCA23}" type="pres">
      <dgm:prSet presAssocID="{49E7AA7A-1BC7-974E-BDF4-BB295BE1317B}" presName="horz1" presStyleCnt="0"/>
      <dgm:spPr/>
    </dgm:pt>
    <dgm:pt modelId="{7D0620CF-FE9B-4B4C-9A10-2F6221E00C02}" type="pres">
      <dgm:prSet presAssocID="{49E7AA7A-1BC7-974E-BDF4-BB295BE1317B}" presName="tx1" presStyleLbl="revTx" presStyleIdx="3" presStyleCnt="6"/>
      <dgm:spPr/>
    </dgm:pt>
    <dgm:pt modelId="{F58F351A-20A4-D849-82A2-D11C10FDFF3A}" type="pres">
      <dgm:prSet presAssocID="{49E7AA7A-1BC7-974E-BDF4-BB295BE1317B}" presName="vert1" presStyleCnt="0"/>
      <dgm:spPr/>
    </dgm:pt>
    <dgm:pt modelId="{EBB8EE9A-F52E-5040-B0D9-65BAD7596B30}" type="pres">
      <dgm:prSet presAssocID="{CD117710-1272-4226-8017-7AF05CE7193E}" presName="thickLine" presStyleLbl="alignNode1" presStyleIdx="4" presStyleCnt="6"/>
      <dgm:spPr/>
    </dgm:pt>
    <dgm:pt modelId="{9ECA0ABD-0A11-7841-8B4F-ED66CA8680AA}" type="pres">
      <dgm:prSet presAssocID="{CD117710-1272-4226-8017-7AF05CE7193E}" presName="horz1" presStyleCnt="0"/>
      <dgm:spPr/>
    </dgm:pt>
    <dgm:pt modelId="{964D006A-1832-D541-B1EF-C6B0696A2B39}" type="pres">
      <dgm:prSet presAssocID="{CD117710-1272-4226-8017-7AF05CE7193E}" presName="tx1" presStyleLbl="revTx" presStyleIdx="4" presStyleCnt="6"/>
      <dgm:spPr/>
    </dgm:pt>
    <dgm:pt modelId="{E90AE290-3999-564C-B0A6-518B8CFB825F}" type="pres">
      <dgm:prSet presAssocID="{CD117710-1272-4226-8017-7AF05CE7193E}" presName="vert1" presStyleCnt="0"/>
      <dgm:spPr/>
    </dgm:pt>
    <dgm:pt modelId="{756B4BAB-D215-984C-BDFA-B99A73037A74}" type="pres">
      <dgm:prSet presAssocID="{D2F7B221-5B77-46A7-8961-9ADD24626895}" presName="thickLine" presStyleLbl="alignNode1" presStyleIdx="5" presStyleCnt="6"/>
      <dgm:spPr/>
    </dgm:pt>
    <dgm:pt modelId="{9373E011-F485-E44E-B186-D97F3520EDEF}" type="pres">
      <dgm:prSet presAssocID="{D2F7B221-5B77-46A7-8961-9ADD24626895}" presName="horz1" presStyleCnt="0"/>
      <dgm:spPr/>
    </dgm:pt>
    <dgm:pt modelId="{2306B3FA-1C54-DF47-B585-90A2190270C3}" type="pres">
      <dgm:prSet presAssocID="{D2F7B221-5B77-46A7-8961-9ADD24626895}" presName="tx1" presStyleLbl="revTx" presStyleIdx="5" presStyleCnt="6"/>
      <dgm:spPr/>
    </dgm:pt>
    <dgm:pt modelId="{C3BF8F86-8108-DA42-854E-B653509D9175}" type="pres">
      <dgm:prSet presAssocID="{D2F7B221-5B77-46A7-8961-9ADD24626895}" presName="vert1" presStyleCnt="0"/>
      <dgm:spPr/>
    </dgm:pt>
  </dgm:ptLst>
  <dgm:cxnLst>
    <dgm:cxn modelId="{2FF9B019-3EB1-8E4D-8BFE-DE5EDBF73C50}" type="presOf" srcId="{921180EA-651D-4D95-928F-FC260B48BA9B}" destId="{0E105455-3128-CE4C-8862-3124989330A8}" srcOrd="0" destOrd="0" presId="urn:microsoft.com/office/officeart/2008/layout/LinedList"/>
    <dgm:cxn modelId="{5045BE3B-B8BE-AB41-859C-B8672952A0A8}" type="presOf" srcId="{677B36E9-CBAF-41CE-800F-F76F1EE6343C}" destId="{EF6214C9-A2B5-7F43-ADF4-9084839FC9D7}" srcOrd="0" destOrd="0" presId="urn:microsoft.com/office/officeart/2008/layout/LinedList"/>
    <dgm:cxn modelId="{ADF4CD53-949B-43DE-8171-74B5B1684B89}" srcId="{46EAE6AB-EE9E-46ED-BEC9-C2C06ABE60C9}" destId="{921180EA-651D-4D95-928F-FC260B48BA9B}" srcOrd="2" destOrd="0" parTransId="{8387A44F-EA4C-4609-96F8-C5F057791249}" sibTransId="{C473BBE9-D4F3-4A4E-ABF6-621D7069FFEB}"/>
    <dgm:cxn modelId="{8EE16C6D-23A0-654F-B978-E1FA578903E1}" type="presOf" srcId="{F43D2C77-48D3-42A4-AB3D-D5958FC5641F}" destId="{B488E7FE-4F83-5743-A911-F82E4D0E6634}" srcOrd="0" destOrd="0" presId="urn:microsoft.com/office/officeart/2008/layout/LinedList"/>
    <dgm:cxn modelId="{09863470-46AA-BE4C-B992-4E3480A60B2B}" type="presOf" srcId="{49E7AA7A-1BC7-974E-BDF4-BB295BE1317B}" destId="{7D0620CF-FE9B-4B4C-9A10-2F6221E00C02}" srcOrd="0" destOrd="0" presId="urn:microsoft.com/office/officeart/2008/layout/LinedList"/>
    <dgm:cxn modelId="{C021E97A-B596-479D-86E1-E34A6943D782}" srcId="{46EAE6AB-EE9E-46ED-BEC9-C2C06ABE60C9}" destId="{677B36E9-CBAF-41CE-800F-F76F1EE6343C}" srcOrd="0" destOrd="0" parTransId="{F3BA05EF-995F-4BCB-8159-E8BBF5AD35C5}" sibTransId="{D7B08D0D-56FC-4891-8FF9-D0F4108B5620}"/>
    <dgm:cxn modelId="{8CB719A0-7922-0140-B6FA-20CE0635DAA2}" type="presOf" srcId="{D2F7B221-5B77-46A7-8961-9ADD24626895}" destId="{2306B3FA-1C54-DF47-B585-90A2190270C3}" srcOrd="0" destOrd="0" presId="urn:microsoft.com/office/officeart/2008/layout/LinedList"/>
    <dgm:cxn modelId="{643CE0A0-66AD-8C40-8987-340E6F848A79}" type="presOf" srcId="{CD117710-1272-4226-8017-7AF05CE7193E}" destId="{964D006A-1832-D541-B1EF-C6B0696A2B39}" srcOrd="0" destOrd="0" presId="urn:microsoft.com/office/officeart/2008/layout/LinedList"/>
    <dgm:cxn modelId="{D4F50EA6-5BE9-EA4E-B447-145FC4A8C1E1}" srcId="{46EAE6AB-EE9E-46ED-BEC9-C2C06ABE60C9}" destId="{49E7AA7A-1BC7-974E-BDF4-BB295BE1317B}" srcOrd="3" destOrd="0" parTransId="{6E0A7539-F9FC-C64E-B6D1-5D5225EB2E8F}" sibTransId="{694966B3-1E38-F54E-BBB7-90854E8533A4}"/>
    <dgm:cxn modelId="{EC12E0CB-5FC4-4BBB-9B10-98184748ED1E}" srcId="{46EAE6AB-EE9E-46ED-BEC9-C2C06ABE60C9}" destId="{CD117710-1272-4226-8017-7AF05CE7193E}" srcOrd="4" destOrd="0" parTransId="{D2D4597A-BF12-4A15-BCDC-425541DEEF52}" sibTransId="{F98BBF5E-961F-49D9-997C-DEEC031B04E9}"/>
    <dgm:cxn modelId="{72CD38D6-5B2B-475A-9214-9D782230C617}" srcId="{46EAE6AB-EE9E-46ED-BEC9-C2C06ABE60C9}" destId="{F43D2C77-48D3-42A4-AB3D-D5958FC5641F}" srcOrd="1" destOrd="0" parTransId="{D487EC46-F0F7-4C81-86E6-03F0DE426544}" sibTransId="{3389E643-394C-494F-98FD-E2CB9E39768A}"/>
    <dgm:cxn modelId="{1D7364DC-2178-A44B-925B-8B0B2DE04C4D}" type="presOf" srcId="{46EAE6AB-EE9E-46ED-BEC9-C2C06ABE60C9}" destId="{2674C318-7A27-3D43-8231-773F61247A7D}" srcOrd="0" destOrd="0" presId="urn:microsoft.com/office/officeart/2008/layout/LinedList"/>
    <dgm:cxn modelId="{959C33E3-BDBE-404A-99DA-1AF5C4B18722}" srcId="{46EAE6AB-EE9E-46ED-BEC9-C2C06ABE60C9}" destId="{D2F7B221-5B77-46A7-8961-9ADD24626895}" srcOrd="5" destOrd="0" parTransId="{86298926-CF19-4383-B6DA-76F9A1094791}" sibTransId="{91E95C5C-16F7-4276-BB20-7E3FC4FF849B}"/>
    <dgm:cxn modelId="{AA386278-ED3C-F844-BD57-8929D1921A91}" type="presParOf" srcId="{2674C318-7A27-3D43-8231-773F61247A7D}" destId="{347BEEC1-CF53-3449-863C-291F1A02CEFF}" srcOrd="0" destOrd="0" presId="urn:microsoft.com/office/officeart/2008/layout/LinedList"/>
    <dgm:cxn modelId="{80F50D32-DE8C-734C-AF1A-F2EA0EB28823}" type="presParOf" srcId="{2674C318-7A27-3D43-8231-773F61247A7D}" destId="{19F3AC58-8C90-0543-B561-22B8C9EFAFA4}" srcOrd="1" destOrd="0" presId="urn:microsoft.com/office/officeart/2008/layout/LinedList"/>
    <dgm:cxn modelId="{4124BCC0-F572-794A-B0A6-E0E88BDA853B}" type="presParOf" srcId="{19F3AC58-8C90-0543-B561-22B8C9EFAFA4}" destId="{EF6214C9-A2B5-7F43-ADF4-9084839FC9D7}" srcOrd="0" destOrd="0" presId="urn:microsoft.com/office/officeart/2008/layout/LinedList"/>
    <dgm:cxn modelId="{AD566880-64D2-8346-A9ED-3CCAF56EE9D1}" type="presParOf" srcId="{19F3AC58-8C90-0543-B561-22B8C9EFAFA4}" destId="{D1AD51A7-CFAC-AF42-B3A5-5712631DFE0D}" srcOrd="1" destOrd="0" presId="urn:microsoft.com/office/officeart/2008/layout/LinedList"/>
    <dgm:cxn modelId="{BC74C270-E286-3641-A2B7-F30382B6E665}" type="presParOf" srcId="{2674C318-7A27-3D43-8231-773F61247A7D}" destId="{D3BA8C64-7D48-7844-812E-395F2B1E42D3}" srcOrd="2" destOrd="0" presId="urn:microsoft.com/office/officeart/2008/layout/LinedList"/>
    <dgm:cxn modelId="{6025FAB2-FBCA-4341-B4A2-857A19F04C93}" type="presParOf" srcId="{2674C318-7A27-3D43-8231-773F61247A7D}" destId="{3D1F4AD4-378D-1E4C-BDB8-B552DA15A477}" srcOrd="3" destOrd="0" presId="urn:microsoft.com/office/officeart/2008/layout/LinedList"/>
    <dgm:cxn modelId="{03F3FEE9-FFF3-9F43-A448-5D87D3640D27}" type="presParOf" srcId="{3D1F4AD4-378D-1E4C-BDB8-B552DA15A477}" destId="{B488E7FE-4F83-5743-A911-F82E4D0E6634}" srcOrd="0" destOrd="0" presId="urn:microsoft.com/office/officeart/2008/layout/LinedList"/>
    <dgm:cxn modelId="{3D65AED1-CDD7-284B-926A-C15E3714F61E}" type="presParOf" srcId="{3D1F4AD4-378D-1E4C-BDB8-B552DA15A477}" destId="{C6D71E06-CE6B-1D44-9E7D-4E20F5A5C8E4}" srcOrd="1" destOrd="0" presId="urn:microsoft.com/office/officeart/2008/layout/LinedList"/>
    <dgm:cxn modelId="{9CCCB602-933E-5B44-88B1-342B72AC51AA}" type="presParOf" srcId="{2674C318-7A27-3D43-8231-773F61247A7D}" destId="{E06DCF40-6719-DB4E-8BBB-97A75354C355}" srcOrd="4" destOrd="0" presId="urn:microsoft.com/office/officeart/2008/layout/LinedList"/>
    <dgm:cxn modelId="{44FBF4BA-E4EB-E340-8B73-95CB655AB4C1}" type="presParOf" srcId="{2674C318-7A27-3D43-8231-773F61247A7D}" destId="{9634A941-FADF-234C-B3FB-8C681F24677C}" srcOrd="5" destOrd="0" presId="urn:microsoft.com/office/officeart/2008/layout/LinedList"/>
    <dgm:cxn modelId="{DF01E148-25F9-0445-9AD0-164D67B2EC0B}" type="presParOf" srcId="{9634A941-FADF-234C-B3FB-8C681F24677C}" destId="{0E105455-3128-CE4C-8862-3124989330A8}" srcOrd="0" destOrd="0" presId="urn:microsoft.com/office/officeart/2008/layout/LinedList"/>
    <dgm:cxn modelId="{735A9426-B223-254C-84BA-63127ECB566D}" type="presParOf" srcId="{9634A941-FADF-234C-B3FB-8C681F24677C}" destId="{4804D925-539D-AE4A-9550-6D5EF54D4D65}" srcOrd="1" destOrd="0" presId="urn:microsoft.com/office/officeart/2008/layout/LinedList"/>
    <dgm:cxn modelId="{2EB34F99-698E-4E49-8624-02290548D7A8}" type="presParOf" srcId="{2674C318-7A27-3D43-8231-773F61247A7D}" destId="{C996B789-57B9-7746-A704-8EB6C15C285C}" srcOrd="6" destOrd="0" presId="urn:microsoft.com/office/officeart/2008/layout/LinedList"/>
    <dgm:cxn modelId="{831A5E2E-B29E-D54F-943E-269D72D590AE}" type="presParOf" srcId="{2674C318-7A27-3D43-8231-773F61247A7D}" destId="{6B4F51B9-7444-9F4F-A224-6CBF0BDDCA23}" srcOrd="7" destOrd="0" presId="urn:microsoft.com/office/officeart/2008/layout/LinedList"/>
    <dgm:cxn modelId="{17AEF615-8097-9841-996C-B477BAC8683A}" type="presParOf" srcId="{6B4F51B9-7444-9F4F-A224-6CBF0BDDCA23}" destId="{7D0620CF-FE9B-4B4C-9A10-2F6221E00C02}" srcOrd="0" destOrd="0" presId="urn:microsoft.com/office/officeart/2008/layout/LinedList"/>
    <dgm:cxn modelId="{92ADB4A0-B816-034E-A0EF-0C1AE2EBAB3F}" type="presParOf" srcId="{6B4F51B9-7444-9F4F-A224-6CBF0BDDCA23}" destId="{F58F351A-20A4-D849-82A2-D11C10FDFF3A}" srcOrd="1" destOrd="0" presId="urn:microsoft.com/office/officeart/2008/layout/LinedList"/>
    <dgm:cxn modelId="{1738B52A-5BD0-9D4D-9304-1E086D4A42CE}" type="presParOf" srcId="{2674C318-7A27-3D43-8231-773F61247A7D}" destId="{EBB8EE9A-F52E-5040-B0D9-65BAD7596B30}" srcOrd="8" destOrd="0" presId="urn:microsoft.com/office/officeart/2008/layout/LinedList"/>
    <dgm:cxn modelId="{2340FCD2-7B64-EF4B-804E-F7BA0885A914}" type="presParOf" srcId="{2674C318-7A27-3D43-8231-773F61247A7D}" destId="{9ECA0ABD-0A11-7841-8B4F-ED66CA8680AA}" srcOrd="9" destOrd="0" presId="urn:microsoft.com/office/officeart/2008/layout/LinedList"/>
    <dgm:cxn modelId="{FC976B1A-2C5E-8246-9E80-8141278AB195}" type="presParOf" srcId="{9ECA0ABD-0A11-7841-8B4F-ED66CA8680AA}" destId="{964D006A-1832-D541-B1EF-C6B0696A2B39}" srcOrd="0" destOrd="0" presId="urn:microsoft.com/office/officeart/2008/layout/LinedList"/>
    <dgm:cxn modelId="{CC70D30A-05E8-1442-B999-59A9DA35DE15}" type="presParOf" srcId="{9ECA0ABD-0A11-7841-8B4F-ED66CA8680AA}" destId="{E90AE290-3999-564C-B0A6-518B8CFB825F}" srcOrd="1" destOrd="0" presId="urn:microsoft.com/office/officeart/2008/layout/LinedList"/>
    <dgm:cxn modelId="{3F544D56-0A9B-824C-99D7-A505FD89F095}" type="presParOf" srcId="{2674C318-7A27-3D43-8231-773F61247A7D}" destId="{756B4BAB-D215-984C-BDFA-B99A73037A74}" srcOrd="10" destOrd="0" presId="urn:microsoft.com/office/officeart/2008/layout/LinedList"/>
    <dgm:cxn modelId="{20DCD2A0-5C79-A54D-9FFC-9BC7E9650271}" type="presParOf" srcId="{2674C318-7A27-3D43-8231-773F61247A7D}" destId="{9373E011-F485-E44E-B186-D97F3520EDEF}" srcOrd="11" destOrd="0" presId="urn:microsoft.com/office/officeart/2008/layout/LinedList"/>
    <dgm:cxn modelId="{F311F0B1-C7C7-494F-BCF0-2F124D13A41C}" type="presParOf" srcId="{9373E011-F485-E44E-B186-D97F3520EDEF}" destId="{2306B3FA-1C54-DF47-B585-90A2190270C3}" srcOrd="0" destOrd="0" presId="urn:microsoft.com/office/officeart/2008/layout/LinedList"/>
    <dgm:cxn modelId="{2F65EF42-5A46-4B4E-9297-2956D0953795}" type="presParOf" srcId="{9373E011-F485-E44E-B186-D97F3520EDEF}" destId="{C3BF8F86-8108-DA42-854E-B653509D917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BEEC1-CF53-3449-863C-291F1A02CEFF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214C9-A2B5-7F43-ADF4-9084839FC9D7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Completing final shutdown and ORC items in RHIC.</a:t>
          </a:r>
        </a:p>
      </dsp:txBody>
      <dsp:txXfrm>
        <a:off x="0" y="2124"/>
        <a:ext cx="10515600" cy="724514"/>
      </dsp:txXfrm>
    </dsp:sp>
    <dsp:sp modelId="{D3BA8C64-7D48-7844-812E-395F2B1E42D3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8E7FE-4F83-5743-A911-F82E4D0E6634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Access through Thursday except for sector 2 and 4- Scheduled access tomorrow.</a:t>
          </a:r>
        </a:p>
      </dsp:txBody>
      <dsp:txXfrm>
        <a:off x="0" y="726639"/>
        <a:ext cx="10515600" cy="724514"/>
      </dsp:txXfrm>
    </dsp:sp>
    <dsp:sp modelId="{E06DCF40-6719-DB4E-8BBB-97A75354C355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105455-3128-CE4C-8862-3124989330A8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Secured areas (Berms, ladders etc.) are locked, accesses must be scheduled.</a:t>
          </a:r>
        </a:p>
      </dsp:txBody>
      <dsp:txXfrm>
        <a:off x="0" y="1451154"/>
        <a:ext cx="10515600" cy="724514"/>
      </dsp:txXfrm>
    </dsp:sp>
    <dsp:sp modelId="{C996B789-57B9-7746-A704-8EB6C15C285C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0620CF-FE9B-4B4C-9A10-2F6221E00C02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Blue Cold Hi-pot under way.</a:t>
          </a:r>
        </a:p>
      </dsp:txBody>
      <dsp:txXfrm>
        <a:off x="0" y="2175669"/>
        <a:ext cx="10515600" cy="724514"/>
      </dsp:txXfrm>
    </dsp:sp>
    <dsp:sp modelId="{EBB8EE9A-F52E-5040-B0D9-65BAD7596B30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D006A-1832-D541-B1EF-C6B0696A2B39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Sweeps for beam in RHIC on Thursday afternoon.</a:t>
          </a:r>
        </a:p>
      </dsp:txBody>
      <dsp:txXfrm>
        <a:off x="0" y="2900183"/>
        <a:ext cx="10515600" cy="724514"/>
      </dsp:txXfrm>
    </dsp:sp>
    <dsp:sp modelId="{756B4BAB-D215-984C-BDFA-B99A73037A74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6B3FA-1C54-DF47-B585-90A2190270C3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Access modes and hours discussed at 9am RHIC Status meetings</a:t>
          </a:r>
        </a:p>
      </dsp:txBody>
      <dsp:txXfrm>
        <a:off x="0" y="3624698"/>
        <a:ext cx="10515600" cy="724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C5F7-2DFD-7E68-5FC4-FF9DD88C4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28315-F92D-74FA-CC67-11389715F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74E6-8D70-0A0A-68CA-D3F0AA887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6E84E-40E9-377E-9143-9BD1F5FE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A979F-5C80-1B65-E75D-544D7D81A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2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92A8E-934D-6DFA-C1F5-78998BF7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12CA9-CA58-CEFD-740E-7241A0D19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81106-BBB6-E3AC-ADAD-9DC51F35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635A7-1384-BBB9-CD98-79CBA0B24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14608-40D9-743E-4E68-56C7BF84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1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995BC5-33FF-161E-8F28-0825E9A47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D3BA2-6390-5C2A-F1DC-2CA4A9CB9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3CFFA-AF8E-B93F-3FEC-F77A23E6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7E32E-5624-277F-F524-70DA7764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BF07F-F307-C301-2762-15C68895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3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A14E-6C06-A7FB-E028-D79E81ED4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CE7B5-BD9C-C7A2-1CF0-FCE185B4C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684BE-B376-60BB-8AC9-E82C7B38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20A9E-A42E-AC9F-638A-A500A613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7A404-119C-137C-F054-8DF6BEFF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0C881-86AF-1CF3-D039-493028195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36E0D-1BB7-01B7-DB25-C43A817F0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5B2CB-1ED9-0C13-D4FC-E686208E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1450-37E4-1567-E0BA-5740EA07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8BFAD-4398-1FAF-9AE2-DC7F8C93D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5C64-4EF2-1A5F-1F4F-48E99B24C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3394-E4E3-376C-D1F1-C25437BCA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9734E-E319-35B1-DCC9-C2FB93154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0A1A6-14DC-FC49-F834-A5E4C39C1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C7CA2-6E43-DCCB-7F47-55CF6C83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28C26-F851-B50B-D64C-617903D1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1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C3112-0E35-F505-2DC4-509B0E1F3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838C7-ECFC-EC19-6C66-836F401B5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73469-F806-F67F-514D-1B29DB9C7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8B4C49-B78E-C107-2EC4-E80FBEBCF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899E72-6D65-3C9A-6D3C-6C23C1C87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9B818-B261-65B0-E074-6BC2CD56C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A3005-2D02-5BD4-98C5-1997158D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0F277C-EF1B-07F8-3E17-CA6648C6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4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3F211-2E4D-5B6E-A3FD-8657D1FAE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146676-3BAC-4201-0A05-E4CFDF4A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5DF4A-88FD-9BBC-16C5-DB4249CC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DF5F2-5DFE-779E-9A99-CF0908E4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3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2922D6-0B7D-3F14-63E1-4B26DDA5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05BFC-738D-604C-942A-D0253CDF1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CFBA8-2A09-7292-7ABB-8F92C533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2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60A96-C4AE-BD4A-E7F6-D0D15B36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F60E1-1DED-B5AF-515F-26028FB0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DA2A1-AB02-DABC-B23D-917CD57AE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4E37A-BAEE-B307-495C-DD3A33281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1C0B3-47EB-5C50-374F-BAAD69AA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3BF15-8F95-6A1C-8BE5-7D93F55D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7B28-3260-2E64-A277-329931F4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E105C-28B5-E937-BD93-C8937F23A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04626-3B33-0DE9-043B-3C92DA3A9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66F17-86B4-A543-E820-152B93FC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4A23A-C4B6-0BB4-D42B-37C399C6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38441-515B-D9F1-D09C-FBD4FC889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4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5ADCB2-AE2B-7645-E5EB-7B4F6EF1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7E166-4414-1ACD-AF62-3E545B4C6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57F3-5CC4-8C7B-8B7C-A582732AB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DB23-66E1-C48B-0F74-460F09BA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0C920-5475-2EB1-085E-1D08DA9C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1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4/25/25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672" y="5991225"/>
            <a:ext cx="2544388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C194E-A19E-F688-243F-22D6CFC0F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Up: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6F6778-9658-5039-D27B-5CB00D6A2E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9503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4365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FD7AB-F338-3EBC-EA52-D5DC19716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Injector Maintenance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48790-3CDE-F42A-8780-DB6A19C85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AGS Today: Items complete.</a:t>
            </a:r>
          </a:p>
          <a:p>
            <a:r>
              <a:rPr lang="en-US" sz="2200" dirty="0"/>
              <a:t>Booster tomorrow morning (911 chiller).</a:t>
            </a:r>
          </a:p>
          <a:p>
            <a:r>
              <a:rPr lang="en-US" sz="2200" dirty="0"/>
              <a:t>Short duration.</a:t>
            </a:r>
          </a:p>
          <a:p>
            <a:r>
              <a:rPr lang="en-US" sz="2200" dirty="0"/>
              <a:t>Discussion at 3pm today…</a:t>
            </a:r>
          </a:p>
        </p:txBody>
      </p:sp>
    </p:spTree>
    <p:extLst>
      <p:ext uri="{BB962C8B-B14F-4D97-AF65-F5344CB8AC3E}">
        <p14:creationId xmlns:p14="http://schemas.microsoft.com/office/powerpoint/2010/main" val="1002310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97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Start Up:</vt:lpstr>
      <vt:lpstr>Injector Maintenance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5</cp:revision>
  <dcterms:created xsi:type="dcterms:W3CDTF">2024-04-16T14:21:02Z</dcterms:created>
  <dcterms:modified xsi:type="dcterms:W3CDTF">2025-03-25T17:23:43Z</dcterms:modified>
</cp:coreProperties>
</file>