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17" autoAdjust="0"/>
    <p:restoredTop sz="94660"/>
  </p:normalViewPr>
  <p:slideViewPr>
    <p:cSldViewPr snapToGrid="0">
      <p:cViewPr varScale="1">
        <p:scale>
          <a:sx n="99" d="100"/>
          <a:sy n="99" d="100"/>
        </p:scale>
        <p:origin x="41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1E7484-FE3F-7F52-8C65-086D8ED1A60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984D67A-E267-7687-638C-7979DC4E9EA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210E8F-C691-058D-3AAC-90E5C8DA12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8CCDDD-9058-4A55-8450-FFC7F30FD74E}" type="datetimeFigureOut">
              <a:rPr lang="en-US" smtClean="0"/>
              <a:t>3/25/2025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416992-3A37-A4EC-622C-3EDAC88CC0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A6562CC-46B7-A615-A841-171FA353AE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879EC-3705-492C-A2F7-13A1B25E78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58005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CDD339-C98A-112D-5E3E-4A31AB489F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7ECEA95-4755-CEA4-51EE-44F93765A37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4A913F3-6AA1-9A68-6081-49A7F8A4DB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8CCDDD-9058-4A55-8450-FFC7F30FD74E}" type="datetimeFigureOut">
              <a:rPr lang="en-US" smtClean="0"/>
              <a:t>3/25/2025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BD88362-1A9D-3FA4-0560-7AC18F68AF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7726DE-520B-B355-AD09-1E75D4D86E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879EC-3705-492C-A2F7-13A1B25E78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27393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34AAF8B-B989-65B8-2C94-B5E9196EFDE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F099936-7792-7D0D-4EC6-284EB70AF17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43C152-586A-F273-E5A9-48635B332D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8CCDDD-9058-4A55-8450-FFC7F30FD74E}" type="datetimeFigureOut">
              <a:rPr lang="en-US" smtClean="0"/>
              <a:t>3/25/2025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769716B-1E9B-EB2F-8DEB-3E3A1B3F59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A7C5739-AC60-D5A3-3500-E09EC40663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879EC-3705-492C-A2F7-13A1B25E78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34106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97BF3D-E62D-41DA-C5D7-1F49EEDF84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C8A4DD-C7BE-168F-5057-00DEF54CDEC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5D29235-4C14-1001-855B-C9C12DC02B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8CCDDD-9058-4A55-8450-FFC7F30FD74E}" type="datetimeFigureOut">
              <a:rPr lang="en-US" smtClean="0"/>
              <a:t>3/25/2025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1E1025B-D640-CA57-EE9A-F3E5316FC7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7FD09E6-D36E-F6CA-08BB-B56FC3CD44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879EC-3705-492C-A2F7-13A1B25E78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91186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E13A4A-9C0F-793A-B1BB-F8FBA7A433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A24B0DC-A32A-0663-E78B-F0076972F8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D8126AB-230F-EECB-3106-5D9C047A73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8CCDDD-9058-4A55-8450-FFC7F30FD74E}" type="datetimeFigureOut">
              <a:rPr lang="en-US" smtClean="0"/>
              <a:t>3/25/2025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E4EBD55-A2D3-A8C8-9A4B-44CE4B0BC8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573EBB-DEB6-FF11-F722-F33D5BB199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879EC-3705-492C-A2F7-13A1B25E78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8937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266387-755A-7D3E-82EC-09E00575DA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05EB61-E814-B627-9ECC-95531FC43F4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D3E979B-A14C-E51C-E094-21426F16E92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3D0A7F3-82C9-A9B9-304D-1F0832B167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8CCDDD-9058-4A55-8450-FFC7F30FD74E}" type="datetimeFigureOut">
              <a:rPr lang="en-US" smtClean="0"/>
              <a:t>3/25/2025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D8E19AB-C40A-3AAE-8E6A-6D36D54D5F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B18ADED-720A-B5A4-5125-F719ADCB3C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879EC-3705-492C-A2F7-13A1B25E78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73876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33DA10-BF9B-D6F8-3CE6-04EE737C34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EB54972-7310-445E-4AF3-6036B85247B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3689822-BBBF-038C-74FE-313A6416580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13F5F43-F0F7-0BB2-2828-CB9E0CAAC69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C467817-8743-1FED-63B9-A6A6984669B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FE843B1-E792-0CBC-5CFE-911F5358FA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8CCDDD-9058-4A55-8450-FFC7F30FD74E}" type="datetimeFigureOut">
              <a:rPr lang="en-US" smtClean="0"/>
              <a:t>3/25/2025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E0BA507-82A6-BB83-9C7F-FA644C11F7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2EA929A-FA52-504C-9E9D-23343D2B4A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879EC-3705-492C-A2F7-13A1B25E78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2387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23BF85-943F-A359-0F54-6BF22D3C9C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FFEA799-0E6D-9AF4-F911-304C66252C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8CCDDD-9058-4A55-8450-FFC7F30FD74E}" type="datetimeFigureOut">
              <a:rPr lang="en-US" smtClean="0"/>
              <a:t>3/25/2025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D0AF7C7-F4DA-3ED9-3CBD-2282D6436C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966896D-9907-F630-0AFE-036A18E368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879EC-3705-492C-A2F7-13A1B25E78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47981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6C9011B-4AB6-6C50-5BB5-5C28FF46D2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8CCDDD-9058-4A55-8450-FFC7F30FD74E}" type="datetimeFigureOut">
              <a:rPr lang="en-US" smtClean="0"/>
              <a:t>3/25/2025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B1B0610-23AD-3CE8-4B13-0B7B7137C7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9409766-F576-EE8D-8232-73BF291833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879EC-3705-492C-A2F7-13A1B25E78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83645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99CF5E-17C9-60BD-695C-1A2A5A1760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7D165A-E6F7-CDBF-F5D3-A66BF57B090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83B1E1A-F7D1-E285-3725-79A16BE2194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3C6345E-219C-6D0E-E899-F1282C7F6F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8CCDDD-9058-4A55-8450-FFC7F30FD74E}" type="datetimeFigureOut">
              <a:rPr lang="en-US" smtClean="0"/>
              <a:t>3/25/2025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F9F6F5D-2E60-0173-6012-B22E999D79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4E284AF-65CA-0C7B-145E-452233606E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879EC-3705-492C-A2F7-13A1B25E78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7545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ECEE2E-852E-78DB-C8C3-3E661A7D7A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9CAE7D6-0B14-510B-6D64-4E8025420D7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9361EDD-D4FD-847C-6814-61B44CFF5BF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A52F838-A9FD-73AD-5C99-8B8416EF2F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8CCDDD-9058-4A55-8450-FFC7F30FD74E}" type="datetimeFigureOut">
              <a:rPr lang="en-US" smtClean="0"/>
              <a:t>3/25/2025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2D015C5-933C-B3B6-3FE9-9C40722F54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85FB78F-B92B-C8BB-7B43-EED5AC9B98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879EC-3705-492C-A2F7-13A1B25E78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33632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801BF03-2049-E46D-8F3A-2DF8F81B44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BCD813B-C00C-650C-F3E7-6398B5B9A46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4D8B38-3CAA-D2B1-2E17-47FC9ADBB7D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98CCDDD-9058-4A55-8450-FFC7F30FD74E}" type="datetimeFigureOut">
              <a:rPr lang="en-US" smtClean="0"/>
              <a:t>3/25/2025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0E7EEE-D5E5-4E32-546D-8CF87A1AE2D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E330C2-908B-DD2A-42F0-A8BCC1C386D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F3879EC-3705-492C-A2F7-13A1B25E78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44009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indico.bnl.gov/event/26073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F5037B-D5E5-0CE3-47B5-388EB4A057B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solidFill>
                  <a:srgbClr val="FF0000"/>
                </a:solidFill>
              </a:rPr>
              <a:t>AEPX  Report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93DAA49-13F6-63EA-EF6A-11F4F0E72BB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/>
              <a:t>March 25, 2025</a:t>
            </a:r>
          </a:p>
        </p:txBody>
      </p:sp>
    </p:spTree>
    <p:extLst>
      <p:ext uri="{BB962C8B-B14F-4D97-AF65-F5344CB8AC3E}">
        <p14:creationId xmlns:p14="http://schemas.microsoft.com/office/powerpoint/2010/main" val="36168663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EE5415-9439-23B5-C428-98588736D3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FF0000"/>
                </a:solidFill>
              </a:rPr>
              <a:t>All APEX Proposals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276FC45-FBAE-E8AD-E06D-A15A3AF65F2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360128"/>
            <a:ext cx="12192000" cy="4273027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DECEDCBF-91BE-E276-4B17-A90B8700FD7C}"/>
              </a:ext>
            </a:extLst>
          </p:cNvPr>
          <p:cNvSpPr txBox="1"/>
          <p:nvPr/>
        </p:nvSpPr>
        <p:spPr>
          <a:xfrm>
            <a:off x="383822" y="5881511"/>
            <a:ext cx="796995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arenR"/>
            </a:pPr>
            <a:r>
              <a:rPr lang="en-US" dirty="0"/>
              <a:t>Totally 440 hours requested.</a:t>
            </a:r>
          </a:p>
          <a:p>
            <a:pPr marL="342900" indent="-342900">
              <a:buAutoNum type="arabicParenR"/>
            </a:pPr>
            <a:r>
              <a:rPr lang="en-US" dirty="0"/>
              <a:t>We will plan experiments according to their ratings</a:t>
            </a:r>
          </a:p>
          <a:p>
            <a:pPr marL="342900" indent="-342900">
              <a:buAutoNum type="arabicParenR"/>
            </a:pPr>
            <a:r>
              <a:rPr lang="en-US" dirty="0"/>
              <a:t>Possible extended APEX session in the end of RHIC run’25</a:t>
            </a:r>
          </a:p>
        </p:txBody>
      </p:sp>
    </p:spTree>
    <p:extLst>
      <p:ext uri="{BB962C8B-B14F-4D97-AF65-F5344CB8AC3E}">
        <p14:creationId xmlns:p14="http://schemas.microsoft.com/office/powerpoint/2010/main" val="730879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01AA09B9-2371-B8EF-D239-6518CF160CF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5339" y="635353"/>
            <a:ext cx="10496550" cy="5067300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4E90DC7E-5CFD-5CC4-8168-7A20664049F3}"/>
              </a:ext>
            </a:extLst>
          </p:cNvPr>
          <p:cNvSpPr txBox="1"/>
          <p:nvPr/>
        </p:nvSpPr>
        <p:spPr>
          <a:xfrm>
            <a:off x="8444089" y="612775"/>
            <a:ext cx="31834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accent4"/>
                </a:solidFill>
              </a:rPr>
              <a:t>@Haixin</a:t>
            </a:r>
          </a:p>
        </p:txBody>
      </p:sp>
    </p:spTree>
    <p:extLst>
      <p:ext uri="{BB962C8B-B14F-4D97-AF65-F5344CB8AC3E}">
        <p14:creationId xmlns:p14="http://schemas.microsoft.com/office/powerpoint/2010/main" val="19042914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19232F-62FA-4C13-ABAA-4D64C2D6AB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FF0000"/>
                </a:solidFill>
              </a:rPr>
              <a:t>Progress Report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B58A8B-334C-0AED-2171-776B07516E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Serious discussions how to improve APEX program</a:t>
            </a:r>
          </a:p>
          <a:p>
            <a:pPr marL="0" indent="0">
              <a:buNone/>
            </a:pPr>
            <a:r>
              <a:rPr lang="en-US" dirty="0"/>
              <a:t>   - to bridge gaps between  MCR and experimenters </a:t>
            </a:r>
          </a:p>
          <a:p>
            <a:pPr marL="0" indent="0">
              <a:buNone/>
            </a:pPr>
            <a:r>
              <a:rPr lang="en-US" dirty="0"/>
              <a:t>   - to relieve machine specialists </a:t>
            </a:r>
          </a:p>
          <a:p>
            <a:pPr marL="0" indent="0">
              <a:buNone/>
            </a:pPr>
            <a:r>
              <a:rPr lang="en-US" dirty="0"/>
              <a:t>   - introduced OC approval form this year</a:t>
            </a:r>
          </a:p>
          <a:p>
            <a:r>
              <a:rPr lang="en-US" dirty="0"/>
              <a:t>Successful APEX workshop on Jan 22, 2025</a:t>
            </a:r>
          </a:p>
          <a:p>
            <a:pPr marL="0" indent="0">
              <a:buNone/>
            </a:pPr>
            <a:r>
              <a:rPr lang="en-US" dirty="0"/>
              <a:t>    </a:t>
            </a:r>
            <a:r>
              <a:rPr lang="en-US" dirty="0">
                <a:hlinkClick r:id="rId2"/>
              </a:rPr>
              <a:t>https://indico.bnl.gov/event/26073/</a:t>
            </a:r>
            <a:endParaRPr lang="en-US" dirty="0"/>
          </a:p>
          <a:p>
            <a:r>
              <a:rPr lang="en-US" dirty="0"/>
              <a:t>APEX bi-weekly Meeting started Feb 07, 2025</a:t>
            </a:r>
          </a:p>
          <a:p>
            <a:pPr marL="0" indent="0">
              <a:buNone/>
            </a:pPr>
            <a:r>
              <a:rPr lang="en-US" dirty="0"/>
              <a:t>     four meetings to check readiness of experiment proposals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17475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104</Words>
  <Application>Microsoft Office PowerPoint</Application>
  <PresentationFormat>Widescreen</PresentationFormat>
  <Paragraphs>17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Aptos</vt:lpstr>
      <vt:lpstr>Aptos Display</vt:lpstr>
      <vt:lpstr>Arial</vt:lpstr>
      <vt:lpstr>Office Theme</vt:lpstr>
      <vt:lpstr>AEPX  Report</vt:lpstr>
      <vt:lpstr>All APEX Proposals</vt:lpstr>
      <vt:lpstr>PowerPoint Presentation</vt:lpstr>
      <vt:lpstr>Progress Report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Luo, Yun</dc:creator>
  <cp:lastModifiedBy>Luo, Yun</cp:lastModifiedBy>
  <cp:revision>2</cp:revision>
  <dcterms:created xsi:type="dcterms:W3CDTF">2025-03-25T13:21:15Z</dcterms:created>
  <dcterms:modified xsi:type="dcterms:W3CDTF">2025-03-25T13:38:53Z</dcterms:modified>
</cp:coreProperties>
</file>