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1"/>
    <p:restoredTop sz="94694"/>
  </p:normalViewPr>
  <p:slideViewPr>
    <p:cSldViewPr snapToGrid="0" snapToObjects="1">
      <p:cViewPr>
        <p:scale>
          <a:sx n="133" d="100"/>
          <a:sy n="133" d="100"/>
        </p:scale>
        <p:origin x="5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049000" cy="646256"/>
          </a:xfrm>
        </p:spPr>
        <p:txBody>
          <a:bodyPr>
            <a:normAutofit fontScale="90000"/>
          </a:bodyPr>
          <a:lstStyle/>
          <a:p>
            <a:r>
              <a:rPr lang="en-US" dirty="0"/>
              <a:t>AGS Status: Time meeting 4/1/25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60" y="733531"/>
            <a:ext cx="6321686" cy="4799061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Booster E6 cavity RF supply fire 3/27</a:t>
            </a:r>
          </a:p>
          <a:p>
            <a:pPr marL="914400" lvl="1" indent="-457200"/>
            <a:r>
              <a:rPr lang="en-US" dirty="0"/>
              <a:t>Thanks to everyone who responded to that and to the safe recovery process</a:t>
            </a:r>
          </a:p>
          <a:p>
            <a:pPr marL="914400" lvl="1" indent="-457200"/>
            <a:r>
              <a:rPr lang="en-US" dirty="0"/>
              <a:t>A6 cavity sufficient for Au operation</a:t>
            </a:r>
          </a:p>
          <a:p>
            <a:pPr marL="914400" lvl="1" indent="-457200"/>
            <a:r>
              <a:rPr lang="en-US" dirty="0"/>
              <a:t>Beam restored on 3/29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Recurrent problem with AGS extraction G09 </a:t>
            </a:r>
            <a:r>
              <a:rPr lang="en-US" dirty="0" err="1"/>
              <a:t>backleg</a:t>
            </a:r>
            <a:endParaRPr lang="en-US" dirty="0"/>
          </a:p>
          <a:p>
            <a:pPr marL="914400" lvl="1" indent="-457200"/>
            <a:r>
              <a:rPr lang="en-US" dirty="0"/>
              <a:t>Root cause not understood</a:t>
            </a:r>
          </a:p>
          <a:p>
            <a:pPr marL="914400" lvl="1" indent="-457200"/>
            <a:r>
              <a:rPr lang="en-US" dirty="0"/>
              <a:t>Thermocouple installed for diagnostics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BtA</a:t>
            </a:r>
            <a:r>
              <a:rPr lang="en-US" dirty="0"/>
              <a:t> optics problem fixed: swap of the controls of Q6 and 7</a:t>
            </a:r>
          </a:p>
          <a:p>
            <a:pPr marL="914400" lvl="1" indent="-457200"/>
            <a:r>
              <a:rPr lang="en-US" dirty="0"/>
              <a:t>Thanks to Keith for diagnostic and tune-around efforts</a:t>
            </a:r>
          </a:p>
          <a:p>
            <a:pPr marL="914400" lvl="1" indent="-457200"/>
            <a:r>
              <a:rPr lang="en-US" dirty="0"/>
              <a:t>Thanks to MCR operators Trevor Dankworth and Anthony Holmes for finding the root problem.</a:t>
            </a:r>
          </a:p>
          <a:p>
            <a:pPr marL="457200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EC1E6-7D07-65E8-8230-B892F6A1F2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12889" y="1863524"/>
            <a:ext cx="5399141" cy="34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35B14-EC1B-F45C-A0A1-847F10EE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0"/>
            <a:ext cx="11049000" cy="713433"/>
          </a:xfrm>
        </p:spPr>
        <p:txBody>
          <a:bodyPr/>
          <a:lstStyle/>
          <a:p>
            <a:r>
              <a:rPr lang="en-US" dirty="0"/>
              <a:t>Injector development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58E7-886B-1A3A-93D4-021BF0190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65" y="1112192"/>
            <a:ext cx="11049000" cy="480628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dirty="0"/>
              <a:t>RHIC delay allows for more setup in the AGS.  Meeting tomorrow to go over details.</a:t>
            </a:r>
          </a:p>
          <a:p>
            <a:pPr marL="0" indent="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Au 3.85 GeV ramp and extraction (for APEX)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Polarized proton development</a:t>
            </a:r>
          </a:p>
          <a:p>
            <a:pPr marL="914400" lvl="1" indent="-457200"/>
            <a:r>
              <a:rPr lang="en-US" dirty="0"/>
              <a:t>Low energy horizontal resonance checks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Model and AI/ML optimizations</a:t>
            </a:r>
          </a:p>
          <a:p>
            <a:pPr marL="914400" lvl="1" indent="-457200"/>
            <a:r>
              <a:rPr lang="en-US" dirty="0"/>
              <a:t>Booster, AGS injection with </a:t>
            </a:r>
            <a:r>
              <a:rPr lang="en-US" dirty="0" err="1"/>
              <a:t>Xopt</a:t>
            </a:r>
            <a:r>
              <a:rPr lang="en-US" dirty="0"/>
              <a:t>/Badger tools</a:t>
            </a:r>
          </a:p>
          <a:p>
            <a:pPr marL="914400" lvl="1" indent="-457200"/>
            <a:r>
              <a:rPr lang="en-US" dirty="0"/>
              <a:t>BBA in Booster</a:t>
            </a:r>
          </a:p>
          <a:p>
            <a:pPr marL="914400" lvl="1" indent="-457200"/>
            <a:r>
              <a:rPr lang="en-US" dirty="0"/>
              <a:t>Linac to Booster coupled beam measurements</a:t>
            </a:r>
          </a:p>
          <a:p>
            <a:pPr marL="914400" lvl="1" indent="-457200"/>
            <a:r>
              <a:rPr lang="en-US" dirty="0"/>
              <a:t>BPM calibrations and offsets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F5F85-7D29-8225-6FF9-E3937AF36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3858857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108</TotalTime>
  <Words>155</Words>
  <Application>Microsoft Macintosh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BNL</vt:lpstr>
      <vt:lpstr>AGS Status: Time meeting 4/1/25</vt:lpstr>
      <vt:lpstr>Injector development plans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6</cp:revision>
  <dcterms:created xsi:type="dcterms:W3CDTF">2025-03-25T17:08:08Z</dcterms:created>
  <dcterms:modified xsi:type="dcterms:W3CDTF">2025-04-01T16:48:23Z</dcterms:modified>
  <cp:category/>
</cp:coreProperties>
</file>