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"/>
  </p:notesMasterIdLst>
  <p:sldIdLst>
    <p:sldId id="256" r:id="rId5"/>
    <p:sldId id="262" r:id="rId6"/>
    <p:sldId id="275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5" autoAdjust="0"/>
  </p:normalViewPr>
  <p:slideViewPr>
    <p:cSldViewPr snapToGrid="0">
      <p:cViewPr varScale="1">
        <p:scale>
          <a:sx n="71" d="100"/>
          <a:sy n="71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7138C-43B4-902B-1353-6D39565C6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20706B-5BA5-39BD-1509-47E83680B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EC335B-F8B2-73B2-FF81-9D9B287CA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39" y="771110"/>
            <a:ext cx="11605746" cy="6334226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Earlier than planned, the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 was ramped (after I presented in last week’s time meeting) to its nominal operating current @16:22 ~Mar. 25; 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tripped (fast-discharge) ~04:22 ~Mar. 26 due to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Interlock (phase-separator pressure).   It was ramped back to operating current @14:54. </a:t>
            </a:r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had problems with the chillers next to 1008C (for electronic-cooling-water [ECW] and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Magnet).  We’ve swapped between #3 and #4 and our electronics needed to be turned off a few times.  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 the parts arriving, AC shop should be able to fix #4 for good.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Sunday ~15:50, the Magnet water temperature started to rise.  C-AD water group was consulted, and one tech came to 1008C.  But they couldn’t figure out the problem 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had to ramp down the Magnet ~18:26 pm.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Mon. (Mar. 31): The water group said that temperature rose was because we had used </a:t>
            </a:r>
            <a:r>
              <a:rPr lang="en-US" sz="3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little 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ECW cooling (which shares the same chiller).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turned on the power for all racks, and the Magnet was </a:t>
            </a: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ramped up and 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reached to the operating current ~16:50 pm on Mon. (Mar. 31).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5" y="-247823"/>
            <a:ext cx="12052300" cy="1153419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(~cooling)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11968745" y="6705600"/>
            <a:ext cx="114301" cy="114300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94489-BA62-7A9C-D187-5FAB8D9C4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D68D-5C7F-E433-6235-EB7E0221B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98" y="676542"/>
            <a:ext cx="11726147" cy="614335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MBD calibrations were done after a DAQ problem specifically for MBD was resolved.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firmware upgrade for clock synchronization (between RHIC and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was implemented.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MVTX power supply had an issue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found to be due to the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 (Absence of Voltage Tester)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rack.  It was replaced and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issue seems resolved.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Otherwise, we’ve been taking </a:t>
            </a:r>
            <a:b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data.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076E4-E525-5902-48F8-B6394270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5" y="-247823"/>
            <a:ext cx="12052300" cy="1153419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2DC86-D81D-8DDB-329F-26DE465248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11968745" y="6705600"/>
            <a:ext cx="114301" cy="114300"/>
          </a:xfrm>
        </p:spPr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05231D13-A39B-4CE4-CBC1-E57F8054D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52" y="2797333"/>
            <a:ext cx="5673655" cy="389646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F62F2B-7604-52E1-8FC2-4ED7E17FB3BD}"/>
              </a:ext>
            </a:extLst>
          </p:cNvPr>
          <p:cNvCxnSpPr>
            <a:cxnSpLocks/>
          </p:cNvCxnSpPr>
          <p:nvPr/>
        </p:nvCxnSpPr>
        <p:spPr>
          <a:xfrm>
            <a:off x="6699554" y="2606185"/>
            <a:ext cx="2219857" cy="1901647"/>
          </a:xfrm>
          <a:prstGeom prst="straightConnector1">
            <a:avLst/>
          </a:prstGeom>
          <a:noFill/>
          <a:ln w="3175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796354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  <ds:schemaRef ds:uri="3bfd71d5-c7ac-4dca-b865-a609d1eb4074"/>
  </ds:schemaRefs>
</ds:datastoreItem>
</file>

<file path=customXml/itemProps2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36104</TotalTime>
  <Words>325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Times New Roman</vt:lpstr>
      <vt:lpstr>BNL</vt:lpstr>
      <vt:lpstr>sPHENIX status</vt:lpstr>
      <vt:lpstr>sPHENIX Status (~cooling)</vt:lpstr>
      <vt:lpstr>sPHENIX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Meeting on Mar. 25, 2025 (first time held by Medani in LCR)</dc:title>
  <cp:lastModifiedBy>Yip, Kin</cp:lastModifiedBy>
  <cp:revision>402</cp:revision>
  <dcterms:modified xsi:type="dcterms:W3CDTF">2025-04-01T16:38:05Z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