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15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AE46-B3D2-054A-9F92-273948CE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23" y="216884"/>
            <a:ext cx="11049000" cy="516835"/>
          </a:xfrm>
        </p:spPr>
        <p:txBody>
          <a:bodyPr>
            <a:normAutofit fontScale="90000"/>
          </a:bodyPr>
          <a:lstStyle/>
          <a:p>
            <a:r>
              <a:rPr lang="en-US" sz="3600" dirty="0" err="1"/>
              <a:t>CeC</a:t>
            </a:r>
            <a:r>
              <a:rPr lang="en-US" sz="3600" dirty="0"/>
              <a:t> status, 4/1/25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12D375-EFDF-FAF4-DD74-877BE788AD6F}"/>
              </a:ext>
            </a:extLst>
          </p:cNvPr>
          <p:cNvSpPr txBox="1"/>
          <p:nvPr/>
        </p:nvSpPr>
        <p:spPr>
          <a:xfrm>
            <a:off x="396873" y="1398354"/>
            <a:ext cx="529085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SRFs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CeC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gun was brought up and radiation level was found higher than before (at lower voltages). Might need conditioning.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5 cell cavity has vacuum bursts at lower voltages, will need conditioning.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Laser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/>
              <a:t>&amp; Cathode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Will need access to IP2 to insert blank cathode for Laser alignment prior to RHIC warm up.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Na cathode development and production (with better QE uniformity) is on-going. New garage of Na cathode will be installed during warm up.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0" descr="A screen shot of a graph&#10;&#10;Description automatically generated">
            <a:extLst>
              <a:ext uri="{FF2B5EF4-FFF2-40B4-BE49-F238E27FC236}">
                <a16:creationId xmlns:a16="http://schemas.microsoft.com/office/drawing/2014/main" id="{F5818102-2406-2BE5-24B0-CFAD65A42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447" y="445502"/>
            <a:ext cx="2472029" cy="2380754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39FB4FC-C59C-8E08-EE4E-C3ED67D1D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723" y="216884"/>
            <a:ext cx="3484535" cy="28379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069E35E-F45E-5353-E66B-35C8A6E9A1BB}"/>
              </a:ext>
            </a:extLst>
          </p:cNvPr>
          <p:cNvSpPr txBox="1"/>
          <p:nvPr/>
        </p:nvSpPr>
        <p:spPr>
          <a:xfrm>
            <a:off x="7050795" y="7711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DA91E-EA98-F65D-AB4C-1552997EC4DB}"/>
              </a:ext>
            </a:extLst>
          </p:cNvPr>
          <p:cNvSpPr txBox="1"/>
          <p:nvPr/>
        </p:nvSpPr>
        <p:spPr>
          <a:xfrm>
            <a:off x="10159295" y="7617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45551-9A5F-50D5-D1F7-DE4D804B499D}"/>
              </a:ext>
            </a:extLst>
          </p:cNvPr>
          <p:cNvSpPr txBox="1"/>
          <p:nvPr/>
        </p:nvSpPr>
        <p:spPr>
          <a:xfrm>
            <a:off x="9562412" y="2963538"/>
            <a:ext cx="1972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@ S. Mai and F. Severino </a:t>
            </a:r>
          </a:p>
        </p:txBody>
      </p:sp>
      <p:pic>
        <p:nvPicPr>
          <p:cNvPr id="18" name="Picture 1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FB81380-BA7D-C7AD-ECCD-92E7990A8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503" y="3377819"/>
            <a:ext cx="3757660" cy="279503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F5144C-7A36-2E07-C098-7313D43DE071}"/>
              </a:ext>
            </a:extLst>
          </p:cNvPr>
          <p:cNvSpPr txBox="1"/>
          <p:nvPr/>
        </p:nvSpPr>
        <p:spPr>
          <a:xfrm>
            <a:off x="10708166" y="4775336"/>
            <a:ext cx="124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@ V. Litvinenko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1850</TotalTime>
  <Words>102</Words>
  <Application>Microsoft Macintosh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BNL</vt:lpstr>
      <vt:lpstr>CeC status, 4/1/25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Injector Status, 5/13/24</dc:title>
  <dc:subject/>
  <dc:creator>Schoefer, Vincent</dc:creator>
  <cp:keywords/>
  <dc:description/>
  <cp:lastModifiedBy>Jing, Yichao</cp:lastModifiedBy>
  <cp:revision>20</cp:revision>
  <dcterms:created xsi:type="dcterms:W3CDTF">2024-05-13T13:24:43Z</dcterms:created>
  <dcterms:modified xsi:type="dcterms:W3CDTF">2025-04-01T16:07:35Z</dcterms:modified>
  <cp:category/>
</cp:coreProperties>
</file>