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4/1/25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 April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 April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April 2025</a:t>
            </a:r>
            <a:endParaRPr lang="en-US" dirty="0"/>
          </a:p>
        </p:txBody>
      </p:sp>
      <p:pic>
        <p:nvPicPr>
          <p:cNvPr id="7" name="Picture 6" descr="Chart&#10;&#10;AI-generated content may be incorrect.">
            <a:extLst>
              <a:ext uri="{FF2B5EF4-FFF2-40B4-BE49-F238E27FC236}">
                <a16:creationId xmlns:a16="http://schemas.microsoft.com/office/drawing/2014/main" id="{E413109C-5781-C9B1-B208-FB26EE437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628800"/>
            <a:ext cx="7772400" cy="449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April 2025</a:t>
            </a:r>
            <a:endParaRPr lang="en-US" dirty="0"/>
          </a:p>
        </p:txBody>
      </p:sp>
      <p:pic>
        <p:nvPicPr>
          <p:cNvPr id="4" name="Picture 3" descr="Chart, timeline&#10;&#10;AI-generated content may be incorrect.">
            <a:extLst>
              <a:ext uri="{FF2B5EF4-FFF2-40B4-BE49-F238E27FC236}">
                <a16:creationId xmlns:a16="http://schemas.microsoft.com/office/drawing/2014/main" id="{785D4653-1F20-AC4A-57B6-15E59107D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48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Au31+ beam intensity from Tandem has been very good.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The RHIC delayed start-up, ion species other than Au31+ have been offered to groups testing in April.  Ion species selection has not been finalized yet.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In the process of rescheduling many of the research groups testing in March/April/May because of need for EBIS.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In preparation for classified running in May 1 – 3.</a:t>
            </a:r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April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27667</TotalTime>
  <Words>104</Words>
  <Application>Microsoft Macintosh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193</cp:revision>
  <cp:lastPrinted>2014-07-18T19:14:13Z</cp:lastPrinted>
  <dcterms:created xsi:type="dcterms:W3CDTF">2010-12-02T21:18:56Z</dcterms:created>
  <dcterms:modified xsi:type="dcterms:W3CDTF">2025-04-01T15:41:00Z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