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6"/>
  </p:notesMasterIdLst>
  <p:sldIdLst>
    <p:sldId id="356" r:id="rId5"/>
    <p:sldId id="357" r:id="rId6"/>
    <p:sldId id="318" r:id="rId7"/>
    <p:sldId id="345" r:id="rId8"/>
    <p:sldId id="339" r:id="rId9"/>
    <p:sldId id="306" r:id="rId10"/>
    <p:sldId id="355" r:id="rId11"/>
    <p:sldId id="358" r:id="rId12"/>
    <p:sldId id="359" r:id="rId13"/>
    <p:sldId id="354" r:id="rId14"/>
    <p:sldId id="304" r:id="rId15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2496F9-0224-432F-8B90-284670533EAD}" v="46" dt="2025-04-01T17:25:05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14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832496F9-0224-432F-8B90-284670533EAD}"/>
    <pc:docChg chg="undo custSel addSld modSld">
      <pc:chgData name="Marr, Gregory" userId="3561ba5d-ecd2-4074-b30a-c8c766e651bb" providerId="ADAL" clId="{832496F9-0224-432F-8B90-284670533EAD}" dt="2025-04-01T17:24:52.105" v="1122"/>
      <pc:docMkLst>
        <pc:docMk/>
      </pc:docMkLst>
      <pc:sldChg chg="modSp mod">
        <pc:chgData name="Marr, Gregory" userId="3561ba5d-ecd2-4074-b30a-c8c766e651bb" providerId="ADAL" clId="{832496F9-0224-432F-8B90-284670533EAD}" dt="2025-04-01T17:07:21.918" v="1113" actId="20577"/>
        <pc:sldMkLst>
          <pc:docMk/>
          <pc:sldMk cId="3919863926" sldId="306"/>
        </pc:sldMkLst>
        <pc:spChg chg="mod">
          <ac:chgData name="Marr, Gregory" userId="3561ba5d-ecd2-4074-b30a-c8c766e651bb" providerId="ADAL" clId="{832496F9-0224-432F-8B90-284670533EAD}" dt="2025-04-01T17:07:21.918" v="1113" actId="20577"/>
          <ac:spMkLst>
            <pc:docMk/>
            <pc:sldMk cId="3919863926" sldId="306"/>
            <ac:spMk id="3" creationId="{CE05BAB3-93A9-4362-AA58-BF024EA3D008}"/>
          </ac:spMkLst>
        </pc:spChg>
      </pc:sldChg>
      <pc:sldChg chg="addSp delSp modSp mod">
        <pc:chgData name="Marr, Gregory" userId="3561ba5d-ecd2-4074-b30a-c8c766e651bb" providerId="ADAL" clId="{832496F9-0224-432F-8B90-284670533EAD}" dt="2025-04-01T16:36:21.877" v="128" actId="1038"/>
        <pc:sldMkLst>
          <pc:docMk/>
          <pc:sldMk cId="1351841527" sldId="318"/>
        </pc:sldMkLst>
        <pc:spChg chg="mod">
          <ac:chgData name="Marr, Gregory" userId="3561ba5d-ecd2-4074-b30a-c8c766e651bb" providerId="ADAL" clId="{832496F9-0224-432F-8B90-284670533EAD}" dt="2025-04-01T16:34:32.427" v="95" actId="20577"/>
          <ac:spMkLst>
            <pc:docMk/>
            <pc:sldMk cId="1351841527" sldId="318"/>
            <ac:spMk id="4" creationId="{40F1692A-327B-4A38-A46D-758905412178}"/>
          </ac:spMkLst>
        </pc:spChg>
        <pc:picChg chg="del">
          <ac:chgData name="Marr, Gregory" userId="3561ba5d-ecd2-4074-b30a-c8c766e651bb" providerId="ADAL" clId="{832496F9-0224-432F-8B90-284670533EAD}" dt="2025-04-01T16:36:18.051" v="100" actId="478"/>
          <ac:picMkLst>
            <pc:docMk/>
            <pc:sldMk cId="1351841527" sldId="318"/>
            <ac:picMk id="6" creationId="{D62E5B0A-2B60-066B-7B7C-E37D89025C33}"/>
          </ac:picMkLst>
        </pc:picChg>
        <pc:picChg chg="add mod">
          <ac:chgData name="Marr, Gregory" userId="3561ba5d-ecd2-4074-b30a-c8c766e651bb" providerId="ADAL" clId="{832496F9-0224-432F-8B90-284670533EAD}" dt="2025-04-01T16:36:21.877" v="128" actId="1038"/>
          <ac:picMkLst>
            <pc:docMk/>
            <pc:sldMk cId="1351841527" sldId="318"/>
            <ac:picMk id="7" creationId="{D6C37D0B-B98E-8D28-7764-8BE739FA3B36}"/>
          </ac:picMkLst>
        </pc:picChg>
      </pc:sldChg>
      <pc:sldChg chg="addSp delSp modSp mod">
        <pc:chgData name="Marr, Gregory" userId="3561ba5d-ecd2-4074-b30a-c8c766e651bb" providerId="ADAL" clId="{832496F9-0224-432F-8B90-284670533EAD}" dt="2025-04-01T17:01:39.059" v="932" actId="20577"/>
        <pc:sldMkLst>
          <pc:docMk/>
          <pc:sldMk cId="1336046822" sldId="339"/>
        </pc:sldMkLst>
        <pc:spChg chg="mod">
          <ac:chgData name="Marr, Gregory" userId="3561ba5d-ecd2-4074-b30a-c8c766e651bb" providerId="ADAL" clId="{832496F9-0224-432F-8B90-284670533EAD}" dt="2025-04-01T17:01:39.059" v="932" actId="20577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Marr, Gregory" userId="3561ba5d-ecd2-4074-b30a-c8c766e651bb" providerId="ADAL" clId="{832496F9-0224-432F-8B90-284670533EAD}" dt="2025-04-01T16:41:31.775" v="206" actId="1035"/>
          <ac:picMkLst>
            <pc:docMk/>
            <pc:sldMk cId="1336046822" sldId="339"/>
            <ac:picMk id="4" creationId="{B8A483A3-6BE9-3CA4-2A3B-9BD10C179F65}"/>
          </ac:picMkLst>
        </pc:picChg>
        <pc:picChg chg="del">
          <ac:chgData name="Marr, Gregory" userId="3561ba5d-ecd2-4074-b30a-c8c766e651bb" providerId="ADAL" clId="{832496F9-0224-432F-8B90-284670533EAD}" dt="2025-04-01T16:41:18.796" v="143" actId="478"/>
          <ac:picMkLst>
            <pc:docMk/>
            <pc:sldMk cId="1336046822" sldId="339"/>
            <ac:picMk id="8" creationId="{421EEE9D-300F-FCE5-B31F-8EDC6AC85B13}"/>
          </ac:picMkLst>
        </pc:picChg>
      </pc:sldChg>
      <pc:sldChg chg="modSp mod">
        <pc:chgData name="Marr, Gregory" userId="3561ba5d-ecd2-4074-b30a-c8c766e651bb" providerId="ADAL" clId="{832496F9-0224-432F-8B90-284670533EAD}" dt="2025-04-01T16:45:32.763" v="251" actId="20577"/>
        <pc:sldMkLst>
          <pc:docMk/>
          <pc:sldMk cId="1973591361" sldId="345"/>
        </pc:sldMkLst>
        <pc:spChg chg="mod">
          <ac:chgData name="Marr, Gregory" userId="3561ba5d-ecd2-4074-b30a-c8c766e651bb" providerId="ADAL" clId="{832496F9-0224-432F-8B90-284670533EAD}" dt="2025-04-01T16:45:32.763" v="251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832496F9-0224-432F-8B90-284670533EAD}" dt="2025-04-01T16:36:54.260" v="138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832496F9-0224-432F-8B90-284670533EAD}" dt="2025-04-01T16:42:57.846" v="220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832496F9-0224-432F-8B90-284670533EAD}" dt="2025-04-01T16:44:09.223" v="241" actId="14100"/>
          <ac:graphicFrameMkLst>
            <pc:docMk/>
            <pc:sldMk cId="1973591361" sldId="345"/>
            <ac:graphicFrameMk id="2" creationId="{F5AF3CAF-DE7B-D09B-15A3-2E64D24CEC48}"/>
          </ac:graphicFrameMkLst>
        </pc:graphicFrameChg>
      </pc:sldChg>
      <pc:sldChg chg="modSp mod">
        <pc:chgData name="Marr, Gregory" userId="3561ba5d-ecd2-4074-b30a-c8c766e651bb" providerId="ADAL" clId="{832496F9-0224-432F-8B90-284670533EAD}" dt="2025-04-01T14:00:57.865" v="5" actId="255"/>
        <pc:sldMkLst>
          <pc:docMk/>
          <pc:sldMk cId="3664466519" sldId="356"/>
        </pc:sldMkLst>
        <pc:graphicFrameChg chg="mod">
          <ac:chgData name="Marr, Gregory" userId="3561ba5d-ecd2-4074-b30a-c8c766e651bb" providerId="ADAL" clId="{832496F9-0224-432F-8B90-284670533EAD}" dt="2025-04-01T14:00:57.865" v="5" actId="255"/>
          <ac:graphicFrameMkLst>
            <pc:docMk/>
            <pc:sldMk cId="3664466519" sldId="356"/>
            <ac:graphicFrameMk id="2" creationId="{D433C4B4-3448-4A7E-BDD1-2D5F30C297B8}"/>
          </ac:graphicFrameMkLst>
        </pc:graphicFrameChg>
      </pc:sldChg>
      <pc:sldChg chg="mod modShow">
        <pc:chgData name="Marr, Gregory" userId="3561ba5d-ecd2-4074-b30a-c8c766e651bb" providerId="ADAL" clId="{832496F9-0224-432F-8B90-284670533EAD}" dt="2025-04-01T16:17:57.722" v="8" actId="729"/>
        <pc:sldMkLst>
          <pc:docMk/>
          <pc:sldMk cId="2821221482" sldId="357"/>
        </pc:sldMkLst>
      </pc:sldChg>
      <pc:sldChg chg="addSp delSp modSp new mod modClrScheme chgLayout">
        <pc:chgData name="Marr, Gregory" userId="3561ba5d-ecd2-4074-b30a-c8c766e651bb" providerId="ADAL" clId="{832496F9-0224-432F-8B90-284670533EAD}" dt="2025-04-01T17:24:52.105" v="1122"/>
        <pc:sldMkLst>
          <pc:docMk/>
          <pc:sldMk cId="3153405175" sldId="359"/>
        </pc:sldMkLst>
        <pc:spChg chg="del">
          <ac:chgData name="Marr, Gregory" userId="3561ba5d-ecd2-4074-b30a-c8c766e651bb" providerId="ADAL" clId="{832496F9-0224-432F-8B90-284670533EAD}" dt="2025-04-01T16:23:03.240" v="10" actId="700"/>
          <ac:spMkLst>
            <pc:docMk/>
            <pc:sldMk cId="3153405175" sldId="359"/>
            <ac:spMk id="2" creationId="{43DA2387-E288-E7DB-778E-A740E2335E42}"/>
          </ac:spMkLst>
        </pc:spChg>
        <pc:spChg chg="del">
          <ac:chgData name="Marr, Gregory" userId="3561ba5d-ecd2-4074-b30a-c8c766e651bb" providerId="ADAL" clId="{832496F9-0224-432F-8B90-284670533EAD}" dt="2025-04-01T16:23:03.240" v="10" actId="700"/>
          <ac:spMkLst>
            <pc:docMk/>
            <pc:sldMk cId="3153405175" sldId="359"/>
            <ac:spMk id="3" creationId="{E6CE7F2D-09ED-0C23-C1B2-0775579E5685}"/>
          </ac:spMkLst>
        </pc:spChg>
        <pc:graphicFrameChg chg="add del mod">
          <ac:chgData name="Marr, Gregory" userId="3561ba5d-ecd2-4074-b30a-c8c766e651bb" providerId="ADAL" clId="{832496F9-0224-432F-8B90-284670533EAD}" dt="2025-04-01T17:22:42.105" v="1115" actId="478"/>
          <ac:graphicFrameMkLst>
            <pc:docMk/>
            <pc:sldMk cId="3153405175" sldId="359"/>
            <ac:graphicFrameMk id="4" creationId="{D4592CD9-AB41-48A1-9D49-DDE565FD7756}"/>
          </ac:graphicFrameMkLst>
        </pc:graphicFrameChg>
        <pc:graphicFrameChg chg="add mod">
          <ac:chgData name="Marr, Gregory" userId="3561ba5d-ecd2-4074-b30a-c8c766e651bb" providerId="ADAL" clId="{832496F9-0224-432F-8B90-284670533EAD}" dt="2025-04-01T17:24:52.105" v="1122"/>
          <ac:graphicFrameMkLst>
            <pc:docMk/>
            <pc:sldMk cId="3153405175" sldId="359"/>
            <ac:graphicFrameMk id="5" creationId="{D4592CD9-AB41-48A1-9D49-DDE565FD775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118.68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6560426231601831E-2"/>
          <c:y val="9.9655240683673874E-2"/>
          <c:w val="0.86201294204301027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NORMAL!$BB$849:$BH$849</c:f>
              <c:numCache>
                <c:formatCode>0.0</c:formatCode>
                <c:ptCount val="7"/>
                <c:pt idx="0" formatCode="0.0%">
                  <c:v>1.8525817895151751E-2</c:v>
                </c:pt>
                <c:pt idx="4" formatCode="0.0%">
                  <c:v>2.7828143476547097E-2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7B-4C7B-9505-A71BFAD4C28A}"/>
            </c:ext>
          </c:extLst>
        </c:ser>
        <c:ser>
          <c:idx val="10"/>
          <c:order val="1"/>
          <c:tx>
            <c:strRef>
              <c:f>NORMAL!$BF$850</c:f>
              <c:strCache>
                <c:ptCount val="1"/>
                <c:pt idx="0">
                  <c:v>WaterAGS (RFPA)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NORMAL!$BB$851:$BJ$851</c:f>
              <c:numCache>
                <c:formatCode>0.0</c:formatCode>
                <c:ptCount val="9"/>
                <c:pt idx="0" formatCode="0.0%">
                  <c:v>0.10059124950729206</c:v>
                </c:pt>
                <c:pt idx="6" formatCode="0.0%">
                  <c:v>2.4674812770989353E-2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7B-4C7B-9505-A71BFAD4C28A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NORMAL!$BB$867:$BF$867</c:f>
              <c:numCache>
                <c:formatCode>0.0</c:formatCode>
                <c:ptCount val="5"/>
                <c:pt idx="0" formatCode="0.0%">
                  <c:v>3.5869136775719346E-2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7B-4C7B-9505-A71BFAD4C28A}"/>
            </c:ext>
          </c:extLst>
        </c:ser>
        <c:ser>
          <c:idx val="0"/>
          <c:order val="3"/>
          <c:tx>
            <c:strRef>
              <c:f>NORMAL!$BD$870</c:f>
              <c:strCache>
                <c:ptCount val="1"/>
                <c:pt idx="0">
                  <c:v>InstAGS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NORMAL!$BB$871:$BH$871</c:f>
              <c:numCache>
                <c:formatCode>0.0</c:formatCode>
                <c:ptCount val="7"/>
                <c:pt idx="0" formatCode="0.0%">
                  <c:v>1.7895151754040203E-2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7B-4C7B-9505-A71BFAD4C28A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QuenchDetect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NORMAL!$BB$873:$BF$873</c:f>
              <c:numCache>
                <c:formatCode>0.0%</c:formatCode>
                <c:ptCount val="5"/>
                <c:pt idx="0">
                  <c:v>3.9810800157666526E-2</c:v>
                </c:pt>
                <c:pt idx="2">
                  <c:v>2.7197477335435552E-2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7B-4C7B-9505-A71BFAD4C28A}"/>
            </c:ext>
          </c:extLst>
        </c:ser>
        <c:ser>
          <c:idx val="2"/>
          <c:order val="5"/>
          <c:tx>
            <c:strRef>
              <c:f>NORMAL!$BD$874</c:f>
              <c:strCache>
                <c:ptCount val="1"/>
                <c:pt idx="0">
                  <c:v>InjPerformance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NORMAL!$BB$875:$BH$875</c:f>
              <c:numCache>
                <c:formatCode>0.0</c:formatCode>
                <c:ptCount val="7"/>
                <c:pt idx="0" formatCode="0.0%">
                  <c:v>7.8833267638943622E-3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7B-4C7B-9505-A71BFAD4C28A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NORMAL!$BB$877:$BH$877</c:f>
              <c:numCache>
                <c:formatCode>0.0</c:formatCode>
                <c:ptCount val="7"/>
                <c:pt idx="0" formatCode="0.0%">
                  <c:v>2.1442648797792667E-2</c:v>
                </c:pt>
                <c:pt idx="2" formatCode="0.0%">
                  <c:v>0.10894757587702009</c:v>
                </c:pt>
                <c:pt idx="4" formatCode="0.0%">
                  <c:v>4.8324793062672441E-2</c:v>
                </c:pt>
                <c:pt idx="6" formatCode="0.0%">
                  <c:v>1.5766653527788724E-2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7B-4C7B-9505-A71BFAD4C28A}"/>
            </c:ext>
          </c:extLst>
        </c:ser>
        <c:ser>
          <c:idx val="6"/>
          <c:order val="7"/>
          <c:tx>
            <c:strRef>
              <c:f>NORMAL!$BF$868</c:f>
              <c:strCache>
                <c:ptCount val="1"/>
                <c:pt idx="0">
                  <c:v>ES&amp;FD_AtR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NORMAL!$BB$869:$BH$869</c:f>
              <c:numCache>
                <c:formatCode>0.0</c:formatCode>
                <c:ptCount val="7"/>
                <c:pt idx="4" formatCode="0.0%">
                  <c:v>1.3165155695703585E-2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7B-4C7B-9505-A71BFAD4C28A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NORMAL!$BB$883:$BH$883</c:f>
              <c:numCache>
                <c:formatCode>0.0</c:formatCode>
                <c:ptCount val="7"/>
                <c:pt idx="2" formatCode="0.00%">
                  <c:v>1.631848640126133E-2</c:v>
                </c:pt>
                <c:pt idx="4" formatCode="0.0%">
                  <c:v>7.2368939692550247E-2</c:v>
                </c:pt>
                <c:pt idx="6" formatCode="0.00%">
                  <c:v>0.11430823807646825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7B-4C7B-9505-A71BFAD4C28A}"/>
            </c:ext>
          </c:extLst>
        </c:ser>
        <c:ser>
          <c:idx val="8"/>
          <c:order val="9"/>
          <c:tx>
            <c:strRef>
              <c:f>NORMAL!$BF$884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NORMAL!$BB$885:$BF$885</c:f>
              <c:numCache>
                <c:formatCode>0.0</c:formatCode>
                <c:ptCount val="5"/>
                <c:pt idx="4" formatCode="0.0%">
                  <c:v>2.1442648797792667E-2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7B-4C7B-9505-A71BFAD4C28A}"/>
            </c:ext>
          </c:extLst>
        </c:ser>
        <c:ser>
          <c:idx val="11"/>
          <c:order val="10"/>
          <c:tx>
            <c:strRef>
              <c:f>NORMAL!$BF$844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NORMAL!$BB$845:$BH$845</c:f>
              <c:numCache>
                <c:formatCode>0.0</c:formatCode>
                <c:ptCount val="7"/>
                <c:pt idx="4" formatCode="0.00%">
                  <c:v>5.5340953882538416E-2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7B-4C7B-9505-A71BFAD4C28A}"/>
            </c:ext>
          </c:extLst>
        </c:ser>
        <c:ser>
          <c:idx val="12"/>
          <c:order val="11"/>
          <c:tx>
            <c:strRef>
              <c:f>NORMAL!$BD$862</c:f>
              <c:strCache>
                <c:ptCount val="1"/>
                <c:pt idx="0">
                  <c:v>PS_Exp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NORMAL!$BB$863:$BD$863</c:f>
              <c:numCache>
                <c:formatCode>0.0</c:formatCode>
                <c:ptCount val="3"/>
                <c:pt idx="2" formatCode="0.00%">
                  <c:v>8.9633425305478895E-2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07B-4C7B-9505-A71BFAD4C28A}"/>
            </c:ext>
          </c:extLst>
        </c:ser>
        <c:ser>
          <c:idx val="13"/>
          <c:order val="12"/>
          <c:tx>
            <c:strRef>
              <c:f>NORMAL!$BD$864</c:f>
              <c:strCache>
                <c:ptCount val="1"/>
                <c:pt idx="0">
                  <c:v>ElecAGS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NORMAL!$BB$865:$BD$865</c:f>
              <c:numCache>
                <c:formatCode>0.0</c:formatCode>
                <c:ptCount val="3"/>
                <c:pt idx="2" formatCode="0.0%">
                  <c:v>1.0484824595979502E-2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07B-4C7B-9505-A71BFAD4C28A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E-707B-4C7B-9505-A71BFAD4C28A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NORMAL!$BB$879:$BH$879</c:f>
              <c:numCache>
                <c:formatCode>0.0</c:formatCode>
                <c:ptCount val="7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707B-4C7B-9505-A71BFAD4C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4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ES&amp;FD_Exp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2" formatCode="0.0%">
                        <c:v>8.513992905005912E-3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707B-4C7B-9505-A71BFAD4C28A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ES&amp;FD_Exp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2" formatCode="0.0%">
                        <c:v>8.513992905005912E-3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7B-4C7B-9505-A71BFAD4C28A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62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EC8-4188-A04E-01CEB9C5D5E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EC8-4188-A04E-01CEB9C5D5E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EC8-4188-A04E-01CEB9C5D5E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EC8-4188-A04E-01CEB9C5D5E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3EC8-4188-A04E-01CEB9C5D5E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3EC8-4188-A04E-01CEB9C5D5E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EC8-4188-A04E-01CEB9C5D5E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3EC8-4188-A04E-01CEB9C5D5E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946694865829132"/>
                      <c:h val="5.49552811212831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C8-4188-A04E-01CEB9C5D5ED}"/>
                </c:ext>
              </c:extLst>
            </c:dLbl>
            <c:dLbl>
              <c:idx val="1"/>
              <c:layout>
                <c:manualLayout>
                  <c:x val="-0.27884918622272614"/>
                  <c:y val="-0.1190610127061289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4411005" y="1339404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987"/>
                        <a:gd name="adj2" fmla="val 239840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C8-4188-A04E-01CEB9C5D5ED}"/>
                </c:ext>
              </c:extLst>
            </c:dLbl>
            <c:dLbl>
              <c:idx val="2"/>
              <c:layout>
                <c:manualLayout>
                  <c:x val="-2.3584264150749656E-2"/>
                  <c:y val="-0.3997226447086905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076603" y="1979633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7205"/>
                        <a:gd name="adj2" fmla="val 390960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EC8-4188-A04E-01CEB9C5D5ED}"/>
                </c:ext>
              </c:extLst>
            </c:dLbl>
            <c:dLbl>
              <c:idx val="3"/>
              <c:layout>
                <c:manualLayout>
                  <c:x val="-1.2485841521828545E-2"/>
                  <c:y val="-0.1769151978692127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771481" y="3618952"/>
                  <a:ext cx="2268627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2749"/>
                        <a:gd name="adj2" fmla="val 159829"/>
                      </a:avLst>
                    </a:prstGeom>
                  </c15:spPr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C8-4188-A04E-01CEB9C5D5ED}"/>
                </c:ext>
              </c:extLst>
            </c:dLbl>
            <c:dLbl>
              <c:idx val="4"/>
              <c:layout>
                <c:manualLayout>
                  <c:x val="-2.3584264150749757E-2"/>
                  <c:y val="3.696857670979658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523775" y="5043078"/>
                  <a:ext cx="2414733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9793"/>
                        <a:gd name="adj2" fmla="val -281762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EC8-4188-A04E-01CEB9C5D5ED}"/>
                </c:ext>
              </c:extLst>
            </c:dLbl>
            <c:dLbl>
              <c:idx val="5"/>
              <c:layout>
                <c:manualLayout>
                  <c:x val="-0.34544015894417657"/>
                  <c:y val="2.161970396029499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3058982" y="5104780"/>
                  <a:ext cx="2933126" cy="27748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0148"/>
                        <a:gd name="adj2" fmla="val -402842"/>
                      </a:avLst>
                    </a:prstGeom>
                  </c15:spPr>
                  <c15:layout>
                    <c:manualLayout>
                      <c:w val="0.32040593772902209"/>
                      <c:h val="5.04824835897361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EC8-4188-A04E-01CEB9C5D5ED}"/>
                </c:ext>
              </c:extLst>
            </c:dLbl>
            <c:dLbl>
              <c:idx val="6"/>
              <c:layout>
                <c:manualLayout>
                  <c:x val="1.6647770489607795E-2"/>
                  <c:y val="-5.038878862415765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0" y="5222240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010"/>
                        <a:gd name="adj2" fmla="val -555993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C8-4188-A04E-01CEB9C5D5ED}"/>
                </c:ext>
              </c:extLst>
            </c:dLbl>
            <c:dLbl>
              <c:idx val="7"/>
              <c:layout>
                <c:manualLayout>
                  <c:x val="-5.3938107856006869E-2"/>
                  <c:y val="-3.465794969944838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0" y="2027704"/>
                  <a:ext cx="20796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4372"/>
                        <a:gd name="adj2" fmla="val 283689"/>
                      </a:avLst>
                    </a:prstGeom>
                  </c15:spPr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EC8-4188-A04E-01CEB9C5D5ED}"/>
                </c:ext>
              </c:extLst>
            </c:dLbl>
            <c:numFmt formatCode="General" sourceLinked="0"/>
            <c:spPr>
              <a:xfrm>
                <a:off x="6587751" y="1801937"/>
                <a:ext cx="2414733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66737"/>
                      <a:gd name="adj2" fmla="val 83486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Oplog!$N$19:$N$26</c:f>
              <c:numCache>
                <c:formatCode>General</c:formatCode>
                <c:ptCount val="8"/>
                <c:pt idx="0">
                  <c:v>0</c:v>
                </c:pt>
                <c:pt idx="1">
                  <c:v>52.48</c:v>
                </c:pt>
                <c:pt idx="2">
                  <c:v>5.12</c:v>
                </c:pt>
                <c:pt idx="3">
                  <c:v>7.8</c:v>
                </c:pt>
                <c:pt idx="4">
                  <c:v>1.02</c:v>
                </c:pt>
                <c:pt idx="5">
                  <c:v>4.0999999999999996</c:v>
                </c:pt>
                <c:pt idx="6">
                  <c:v>67.75</c:v>
                </c:pt>
                <c:pt idx="7">
                  <c:v>29.73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C8-4188-A04E-01CEB9C5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B40-4F29-8CA3-0BD5C4FD5D0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B40-4F29-8CA3-0BD5C4FD5D0F}"/>
                </c:ext>
              </c:extLst>
            </c:dLbl>
            <c:dLbl>
              <c:idx val="2"/>
              <c:layout>
                <c:manualLayout>
                  <c:x val="-6.5889768776617619E-2"/>
                  <c:y val="2.3824764784674379E-2"/>
                </c:manualLayout>
              </c:layout>
              <c:numFmt formatCode="0.0%" sourceLinked="0"/>
              <c:spPr>
                <a:gradFill rotWithShape="1"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80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rot="-156000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2F-8B40-4F29-8CA3-0BD5C4FD5D0F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(RHIC_HOURS_DOE!$B$29:$N$29,RHIC_HOURS_DOE!$B$36:$N$36)</c15:sqref>
                  </c15:fullRef>
                </c:ext>
              </c:extLst>
              <c:f>RHIC_HOURS_DOE!$L$36:$N$36</c:f>
              <c:strCache>
                <c:ptCount val="3"/>
                <c:pt idx="0">
                  <c:v>week 24</c:v>
                </c:pt>
                <c:pt idx="1">
                  <c:v>week 25</c:v>
                </c:pt>
                <c:pt idx="2">
                  <c:v>week 26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(RHIC_HOURS_DOE!$B$23:$N$23,RHIC_HOURS_DOE!$B$14:$E$14,RHIC_HOURS_DOE!$G$14:$O$14)</c15:sqref>
                  </c15:fullRef>
                </c:ext>
              </c:extLst>
              <c:f>RHIC_HOURS_DOE!$M$14:$O$14</c:f>
              <c:numCache>
                <c:formatCode>0.00%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6.4406779661016947E-2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0-4F29-8CA3-0BD5C4FD5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RHIC_HOURS_DOE!$A$27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B40-4F29-8CA3-0BD5C4FD5D0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B40-4F29-8CA3-0BD5C4FD5D0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B40-4F29-8CA3-0BD5C4FD5D0F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(RHIC_HOURS_DOE!$B$29:$N$29,RHIC_HOURS_DOE!$B$36:$O$36)</c15:sqref>
                  </c15:fullRef>
                </c:ext>
              </c:extLst>
              <c:f>RHIC_HOURS_DOE!$L$36:$O$36</c:f>
              <c:strCache>
                <c:ptCount val="4"/>
                <c:pt idx="0">
                  <c:v>week 24</c:v>
                </c:pt>
                <c:pt idx="1">
                  <c:v>week 25</c:v>
                </c:pt>
                <c:pt idx="2">
                  <c:v>week 26</c:v>
                </c:pt>
                <c:pt idx="3">
                  <c:v>.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(RHIC_HOURS_DOE!$B$27:$N$27,RHIC_HOURS_DOE!$B$34:$N$34)</c15:sqref>
                  </c15:fullRef>
                </c:ext>
              </c:extLst>
              <c:f>RHIC_HOURS_DOE!$L$34:$N$34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6.4406779661016947E-2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13-8B40-4F29-8CA3-0BD5C4FD5D0F}"/>
            </c:ext>
          </c:extLst>
        </c:ser>
        <c:ser>
          <c:idx val="2"/>
          <c:order val="2"/>
          <c:tx>
            <c:strRef>
              <c:f>RHIC_HOURS_DOE!$A$28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B40-4F29-8CA3-0BD5C4FD5D0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B40-4F29-8CA3-0BD5C4FD5D0F}"/>
                </c:ext>
              </c:extLst>
            </c:dLbl>
            <c:dLbl>
              <c:idx val="2"/>
              <c:layout>
                <c:manualLayout>
                  <c:x val="-3.9349262065133624E-2"/>
                  <c:y val="-9.338028393167281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B40-4F29-8CA3-0BD5C4FD5D0F}"/>
                </c:ext>
              </c:extLst>
            </c:dLbl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(RHIC_HOURS_DOE!$B$29:$N$29,RHIC_HOURS_DOE!$B$36:$O$36)</c15:sqref>
                  </c15:fullRef>
                </c:ext>
              </c:extLst>
              <c:f>RHIC_HOURS_DOE!$L$36:$O$36</c:f>
              <c:strCache>
                <c:ptCount val="4"/>
                <c:pt idx="0">
                  <c:v>week 24</c:v>
                </c:pt>
                <c:pt idx="1">
                  <c:v>week 25</c:v>
                </c:pt>
                <c:pt idx="2">
                  <c:v>week 26</c:v>
                </c:pt>
                <c:pt idx="3">
                  <c:v>.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(RHIC_HOURS_DOE!$B$28:$N$28,RHIC_HOURS_DOE!$B$35:$N$35)</c15:sqref>
                  </c15:fullRef>
                </c:ext>
              </c:extLst>
              <c:f>RHIC_HOURS_DOE!$L$35:$N$35</c:f>
              <c:numCache>
                <c:formatCode>0.00%</c:formatCode>
                <c:ptCount val="3"/>
                <c:pt idx="0">
                  <c:v>0.82499999999999996</c:v>
                </c:pt>
                <c:pt idx="1">
                  <c:v>0.82499999999999996</c:v>
                </c:pt>
                <c:pt idx="2">
                  <c:v>0.82499999999999996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2E-8B40-4F29-8CA3-0BD5C4FD5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ops.bnl.gov/Operations/personnel/call_in_lists/" TargetMode="External"/><Relationship Id="rId2" Type="http://schemas.openxmlformats.org/officeDocument/2006/relationships/hyperlink" Target="http://directory.pbn.bnl.gov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936038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01876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254201"/>
              </p:ext>
            </p:extLst>
          </p:nvPr>
        </p:nvGraphicFramePr>
        <p:xfrm>
          <a:off x="243191" y="0"/>
          <a:ext cx="11948809" cy="618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388082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en-US" sz="2800" dirty="0"/>
              <a:t>3/25-4/1/2025:</a:t>
            </a:r>
            <a:br>
              <a:rPr lang="en-US" sz="2800" dirty="0"/>
            </a:br>
            <a:endParaRPr lang="en-US" sz="2800" dirty="0"/>
          </a:p>
          <a:p>
            <a:r>
              <a:rPr lang="en-US" sz="2400" dirty="0"/>
              <a:t>200 MeV production continued all week and is ongoing. 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147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21 </a:t>
            </a:r>
            <a:r>
              <a:rPr lang="en-US" sz="2400" dirty="0" err="1"/>
              <a:t>hr</a:t>
            </a:r>
            <a:r>
              <a:rPr lang="en-US" sz="2400" dirty="0"/>
              <a:t> failures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5"/>
                </a:solidFill>
              </a:rPr>
              <a:t>87.5%</a:t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C37D0B-B98E-8D28-7764-8BE739FA3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30" y="712126"/>
            <a:ext cx="8011625" cy="55552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3/25-4/1/2025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accent5"/>
                </a:solidFill>
                <a:latin typeface="Calibri"/>
                <a:cs typeface="Calibri"/>
              </a:rPr>
              <a:t>45.4%</a:t>
            </a:r>
            <a:endParaRPr lang="en-US" sz="24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806450"/>
            <a:ext cx="28204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 running continues, with various users running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Tandem produced Fe, Au for single ion modes; Protons in use from Linac.</a:t>
            </a: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Running 25-A schedule since 3 February. Schedule posted, </a:t>
            </a:r>
            <a:r>
              <a:rPr lang="en-US" dirty="0">
                <a:solidFill>
                  <a:schemeClr val="accent4"/>
                </a:solidFill>
              </a:rPr>
              <a:t>updates to 28 June </a:t>
            </a:r>
            <a:r>
              <a:rPr lang="en-US" dirty="0"/>
              <a:t>for beams &amp; users.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AF3CAF-DE7B-D09B-15A3-2E64D24C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091405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15327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85000"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RHIC Blue main dipole system failure,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Booster RF failure, Fire/Rescue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emergency response, 914 building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power and programmatic interruption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ag09-blw.c-ps failure,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Booster bf6-sptm-ps interlock, filter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Tandem source failure, ionizer PS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replaced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Linac Mod 7, 5, 2 failures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Linac Tank 1 quad PS failures, stop charge card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issues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Weather stand-down, lightning proximate to BNL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BLIP BM1&amp;2 trip, Rad interlock NM068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Linac air handler failure interlock tanks quad 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cfe-wh-ps1 HW failure, replaced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E17 gamma-tr PS failure, ongoing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Various Tandem foil changes, spark, trips/resets, tuning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Various Linac trips, resets, retuning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11ACB8-1B02-2A33-5DAB-2815716EF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096" y="3768296"/>
            <a:ext cx="4972843" cy="30897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A483A3-6BE9-3CA4-2A3B-9BD10C179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265" y="13712"/>
            <a:ext cx="5937195" cy="40194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Operator/OC shifts continue for NSRL users, 2 shifts/5 days this week and next.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4"/>
                </a:solidFill>
              </a:rPr>
              <a:t>NSRL limited to Au, protons during Booster/AGS setup, </a:t>
            </a:r>
            <a:r>
              <a:rPr lang="en-US" sz="2000" dirty="0"/>
              <a:t>or pending EBIS restart.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BLIP production continues through 4 April; resumes 7 April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beam setup suspended; AGS, AtR beam anticipated this week.</a:t>
            </a:r>
            <a:endParaRPr kumimoji="0" lang="en-US" sz="1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 MCR will not be occupied continuously.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OC on duty overnight. No MCR this weekend.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Contact CAS in off hours (x2024) for urgent issues when MCR is not staffed.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Work continues with Teams phone setup. </a:t>
            </a:r>
            <a:r>
              <a:rPr lang="en-US" sz="2000" b="1" i="1" u="sng" dirty="0">
                <a:solidFill>
                  <a:schemeClr val="accent5"/>
                </a:solidFill>
              </a:rPr>
              <a:t>No more Cisco</a:t>
            </a:r>
            <a:r>
              <a:rPr lang="en-US" sz="2000" dirty="0">
                <a:solidFill>
                  <a:schemeClr val="accent5"/>
                </a:solidFill>
              </a:rPr>
              <a:t> (remove Cisco phones) Identify anomalies outstanding. Contact ITD, Maintenance Coordinator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Changes? Time to update is </a:t>
            </a:r>
            <a:r>
              <a:rPr lang="en-US" sz="2200" i="1" dirty="0">
                <a:solidFill>
                  <a:srgbClr val="000000"/>
                </a:solidFill>
              </a:rPr>
              <a:t>now. </a:t>
            </a:r>
            <a:r>
              <a:rPr lang="en-US" sz="2200" dirty="0">
                <a:solidFill>
                  <a:srgbClr val="000000"/>
                </a:solidFill>
              </a:rPr>
              <a:t>Expect calls at all hours.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hlinkClick r:id="rId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http://directory.pbn.bnl.gov/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AND EDIT YOUR OWN CONTACT INFO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https://www.cadops.bnl.gov/Operations/personnel/call_in_lists/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YOUR CALLIN LIST: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expect contact off-hours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4"/>
                </a:solidFill>
                <a:latin typeface="Arial" panose="020B0604020202020204"/>
              </a:rPr>
              <a:t>Alarm response instructions: Groups prompted for updates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592CD9-AB41-48A1-9D49-DDE565FD7756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341957"/>
              </p:ext>
            </p:extLst>
          </p:nvPr>
        </p:nvGraphicFramePr>
        <p:xfrm>
          <a:off x="241738" y="1"/>
          <a:ext cx="11950262" cy="6180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0" ma:contentTypeDescription="Create a new document." ma:contentTypeScope="" ma:versionID="8d1ee666743ad2fe2837351e8474c093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9a646608bd3711b1b257228c20b54ff8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FE944B-5D9E-4C18-B452-956D6885C1D7}">
  <ds:schemaRefs>
    <ds:schemaRef ds:uri="29997dcc-7a6f-413b-bcd8-f246219486f6"/>
    <ds:schemaRef ds:uri="3bfd71d5-c7ac-4dca-b865-a609d1eb4074"/>
    <ds:schemaRef ds:uri="c23b2e69-5f3a-4a31-a525-b2a8392895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3560</TotalTime>
  <Words>895</Words>
  <Application>Microsoft Office PowerPoint</Application>
  <PresentationFormat>Widescreen</PresentationFormat>
  <Paragraphs>141</Paragraphs>
  <Slides>11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BNL</vt:lpstr>
      <vt:lpstr>PowerPoint Presentation</vt:lpstr>
      <vt:lpstr>PowerPoint Presentation</vt:lpstr>
      <vt:lpstr>Operations for BLIP</vt:lpstr>
      <vt:lpstr>NSRL activity past week: 3/25-4/1/2025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17</cp:revision>
  <dcterms:created xsi:type="dcterms:W3CDTF">2011-03-02T18:37:40Z</dcterms:created>
  <dcterms:modified xsi:type="dcterms:W3CDTF">2025-04-01T17:25:07Z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