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6"/>
    <p:restoredTop sz="94694"/>
  </p:normalViewPr>
  <p:slideViewPr>
    <p:cSldViewPr snapToGrid="0">
      <p:cViewPr varScale="1">
        <p:scale>
          <a:sx n="109" d="100"/>
          <a:sy n="109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BCFCE5-49FD-45FE-92C2-03B0819F9B4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A7901FD-D89B-4AF2-ABA3-512FE0E3E1FC}">
      <dgm:prSet/>
      <dgm:spPr/>
      <dgm:t>
        <a:bodyPr/>
        <a:lstStyle/>
        <a:p>
          <a:r>
            <a:rPr lang="en-US"/>
            <a:t>On hold pending Blue repairs</a:t>
          </a:r>
        </a:p>
      </dgm:t>
    </dgm:pt>
    <dgm:pt modelId="{961B2417-9342-4217-BEF2-22A2076F7AE1}" type="parTrans" cxnId="{4621F606-E88F-4F98-9224-8C72A729CA94}">
      <dgm:prSet/>
      <dgm:spPr/>
      <dgm:t>
        <a:bodyPr/>
        <a:lstStyle/>
        <a:p>
          <a:endParaRPr lang="en-US"/>
        </a:p>
      </dgm:t>
    </dgm:pt>
    <dgm:pt modelId="{451FB250-79A1-4834-8D86-2FFA835E1A0F}" type="sibTrans" cxnId="{4621F606-E88F-4F98-9224-8C72A729CA94}">
      <dgm:prSet/>
      <dgm:spPr/>
      <dgm:t>
        <a:bodyPr/>
        <a:lstStyle/>
        <a:p>
          <a:endParaRPr lang="en-US"/>
        </a:p>
      </dgm:t>
    </dgm:pt>
    <dgm:pt modelId="{D9B6A9AD-922D-46B9-B6E3-24718105A0C2}">
      <dgm:prSet/>
      <dgm:spPr/>
      <dgm:t>
        <a:bodyPr/>
        <a:lstStyle/>
        <a:p>
          <a:r>
            <a:rPr lang="en-US"/>
            <a:t>Access opened all but sector 2, scheduled access possible</a:t>
          </a:r>
        </a:p>
      </dgm:t>
    </dgm:pt>
    <dgm:pt modelId="{E4E6AF0D-E3AB-495D-9B74-C71F8AF4FA01}" type="parTrans" cxnId="{87AC119D-921A-4DA1-8897-7A2B1E5191CD}">
      <dgm:prSet/>
      <dgm:spPr/>
      <dgm:t>
        <a:bodyPr/>
        <a:lstStyle/>
        <a:p>
          <a:endParaRPr lang="en-US"/>
        </a:p>
      </dgm:t>
    </dgm:pt>
    <dgm:pt modelId="{C5CC65F5-911C-42BF-B62B-1249958081D1}" type="sibTrans" cxnId="{87AC119D-921A-4DA1-8897-7A2B1E5191CD}">
      <dgm:prSet/>
      <dgm:spPr/>
      <dgm:t>
        <a:bodyPr/>
        <a:lstStyle/>
        <a:p>
          <a:endParaRPr lang="en-US"/>
        </a:p>
      </dgm:t>
    </dgm:pt>
    <dgm:pt modelId="{304B0DDF-B616-114A-B4CD-C8BE6B71A937}" type="pres">
      <dgm:prSet presAssocID="{B0BCFCE5-49FD-45FE-92C2-03B0819F9B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1367735-0C7D-4A4C-BA76-994A1DBDCE96}" type="pres">
      <dgm:prSet presAssocID="{AA7901FD-D89B-4AF2-ABA3-512FE0E3E1FC}" presName="hierRoot1" presStyleCnt="0"/>
      <dgm:spPr/>
    </dgm:pt>
    <dgm:pt modelId="{2C824326-6B39-F241-827E-4378B34644F9}" type="pres">
      <dgm:prSet presAssocID="{AA7901FD-D89B-4AF2-ABA3-512FE0E3E1FC}" presName="composite" presStyleCnt="0"/>
      <dgm:spPr/>
    </dgm:pt>
    <dgm:pt modelId="{F9A4B0EA-F89C-814F-9996-C577C3AB7BC3}" type="pres">
      <dgm:prSet presAssocID="{AA7901FD-D89B-4AF2-ABA3-512FE0E3E1FC}" presName="background" presStyleLbl="node0" presStyleIdx="0" presStyleCnt="2"/>
      <dgm:spPr/>
    </dgm:pt>
    <dgm:pt modelId="{B21576F7-825B-B848-9EFA-5C2D039CCE09}" type="pres">
      <dgm:prSet presAssocID="{AA7901FD-D89B-4AF2-ABA3-512FE0E3E1FC}" presName="text" presStyleLbl="fgAcc0" presStyleIdx="0" presStyleCnt="2">
        <dgm:presLayoutVars>
          <dgm:chPref val="3"/>
        </dgm:presLayoutVars>
      </dgm:prSet>
      <dgm:spPr/>
    </dgm:pt>
    <dgm:pt modelId="{66535D0F-1264-2042-95EC-18DFB87957E0}" type="pres">
      <dgm:prSet presAssocID="{AA7901FD-D89B-4AF2-ABA3-512FE0E3E1FC}" presName="hierChild2" presStyleCnt="0"/>
      <dgm:spPr/>
    </dgm:pt>
    <dgm:pt modelId="{5CADC315-28EE-924B-B924-F550AB0C1933}" type="pres">
      <dgm:prSet presAssocID="{D9B6A9AD-922D-46B9-B6E3-24718105A0C2}" presName="hierRoot1" presStyleCnt="0"/>
      <dgm:spPr/>
    </dgm:pt>
    <dgm:pt modelId="{DC2721E7-F385-6347-853B-1C70B085FCC1}" type="pres">
      <dgm:prSet presAssocID="{D9B6A9AD-922D-46B9-B6E3-24718105A0C2}" presName="composite" presStyleCnt="0"/>
      <dgm:spPr/>
    </dgm:pt>
    <dgm:pt modelId="{960EECD1-077C-964E-8ACD-58194605B575}" type="pres">
      <dgm:prSet presAssocID="{D9B6A9AD-922D-46B9-B6E3-24718105A0C2}" presName="background" presStyleLbl="node0" presStyleIdx="1" presStyleCnt="2"/>
      <dgm:spPr/>
    </dgm:pt>
    <dgm:pt modelId="{124F0D18-AA48-CA43-9FB2-A6F057FF342A}" type="pres">
      <dgm:prSet presAssocID="{D9B6A9AD-922D-46B9-B6E3-24718105A0C2}" presName="text" presStyleLbl="fgAcc0" presStyleIdx="1" presStyleCnt="2">
        <dgm:presLayoutVars>
          <dgm:chPref val="3"/>
        </dgm:presLayoutVars>
      </dgm:prSet>
      <dgm:spPr/>
    </dgm:pt>
    <dgm:pt modelId="{ED1C0F33-A0A0-1B4E-B27F-79D806817AF6}" type="pres">
      <dgm:prSet presAssocID="{D9B6A9AD-922D-46B9-B6E3-24718105A0C2}" presName="hierChild2" presStyleCnt="0"/>
      <dgm:spPr/>
    </dgm:pt>
  </dgm:ptLst>
  <dgm:cxnLst>
    <dgm:cxn modelId="{4621F606-E88F-4F98-9224-8C72A729CA94}" srcId="{B0BCFCE5-49FD-45FE-92C2-03B0819F9B4C}" destId="{AA7901FD-D89B-4AF2-ABA3-512FE0E3E1FC}" srcOrd="0" destOrd="0" parTransId="{961B2417-9342-4217-BEF2-22A2076F7AE1}" sibTransId="{451FB250-79A1-4834-8D86-2FFA835E1A0F}"/>
    <dgm:cxn modelId="{C4CE1A17-5EC3-6446-9C77-4E6D4068F0DB}" type="presOf" srcId="{D9B6A9AD-922D-46B9-B6E3-24718105A0C2}" destId="{124F0D18-AA48-CA43-9FB2-A6F057FF342A}" srcOrd="0" destOrd="0" presId="urn:microsoft.com/office/officeart/2005/8/layout/hierarchy1"/>
    <dgm:cxn modelId="{B7C7466E-5D60-354D-B495-8D9E29D969ED}" type="presOf" srcId="{B0BCFCE5-49FD-45FE-92C2-03B0819F9B4C}" destId="{304B0DDF-B616-114A-B4CD-C8BE6B71A937}" srcOrd="0" destOrd="0" presId="urn:microsoft.com/office/officeart/2005/8/layout/hierarchy1"/>
    <dgm:cxn modelId="{2D71AC70-E773-8747-B102-9546A76D5D9C}" type="presOf" srcId="{AA7901FD-D89B-4AF2-ABA3-512FE0E3E1FC}" destId="{B21576F7-825B-B848-9EFA-5C2D039CCE09}" srcOrd="0" destOrd="0" presId="urn:microsoft.com/office/officeart/2005/8/layout/hierarchy1"/>
    <dgm:cxn modelId="{87AC119D-921A-4DA1-8897-7A2B1E5191CD}" srcId="{B0BCFCE5-49FD-45FE-92C2-03B0819F9B4C}" destId="{D9B6A9AD-922D-46B9-B6E3-24718105A0C2}" srcOrd="1" destOrd="0" parTransId="{E4E6AF0D-E3AB-495D-9B74-C71F8AF4FA01}" sibTransId="{C5CC65F5-911C-42BF-B62B-1249958081D1}"/>
    <dgm:cxn modelId="{93F3A07E-624F-8644-A8AD-41D18E8EF5C5}" type="presParOf" srcId="{304B0DDF-B616-114A-B4CD-C8BE6B71A937}" destId="{B1367735-0C7D-4A4C-BA76-994A1DBDCE96}" srcOrd="0" destOrd="0" presId="urn:microsoft.com/office/officeart/2005/8/layout/hierarchy1"/>
    <dgm:cxn modelId="{E187467C-1049-874D-A3D4-523BE89F0B26}" type="presParOf" srcId="{B1367735-0C7D-4A4C-BA76-994A1DBDCE96}" destId="{2C824326-6B39-F241-827E-4378B34644F9}" srcOrd="0" destOrd="0" presId="urn:microsoft.com/office/officeart/2005/8/layout/hierarchy1"/>
    <dgm:cxn modelId="{9A7CA776-5E52-6641-AD97-FF746AF8A7AE}" type="presParOf" srcId="{2C824326-6B39-F241-827E-4378B34644F9}" destId="{F9A4B0EA-F89C-814F-9996-C577C3AB7BC3}" srcOrd="0" destOrd="0" presId="urn:microsoft.com/office/officeart/2005/8/layout/hierarchy1"/>
    <dgm:cxn modelId="{05908719-7C9B-6843-92FF-3E6DD5F7E397}" type="presParOf" srcId="{2C824326-6B39-F241-827E-4378B34644F9}" destId="{B21576F7-825B-B848-9EFA-5C2D039CCE09}" srcOrd="1" destOrd="0" presId="urn:microsoft.com/office/officeart/2005/8/layout/hierarchy1"/>
    <dgm:cxn modelId="{54DEDB42-61BF-DE43-B215-74250613E120}" type="presParOf" srcId="{B1367735-0C7D-4A4C-BA76-994A1DBDCE96}" destId="{66535D0F-1264-2042-95EC-18DFB87957E0}" srcOrd="1" destOrd="0" presId="urn:microsoft.com/office/officeart/2005/8/layout/hierarchy1"/>
    <dgm:cxn modelId="{658FA3DB-7A3F-254A-8A72-E5B62160741C}" type="presParOf" srcId="{304B0DDF-B616-114A-B4CD-C8BE6B71A937}" destId="{5CADC315-28EE-924B-B924-F550AB0C1933}" srcOrd="1" destOrd="0" presId="urn:microsoft.com/office/officeart/2005/8/layout/hierarchy1"/>
    <dgm:cxn modelId="{51CEFAC6-83A4-1F47-B06D-500DEA0E8089}" type="presParOf" srcId="{5CADC315-28EE-924B-B924-F550AB0C1933}" destId="{DC2721E7-F385-6347-853B-1C70B085FCC1}" srcOrd="0" destOrd="0" presId="urn:microsoft.com/office/officeart/2005/8/layout/hierarchy1"/>
    <dgm:cxn modelId="{F67D49A2-9DDA-8942-9140-8644DFA6BAE0}" type="presParOf" srcId="{DC2721E7-F385-6347-853B-1C70B085FCC1}" destId="{960EECD1-077C-964E-8ACD-58194605B575}" srcOrd="0" destOrd="0" presId="urn:microsoft.com/office/officeart/2005/8/layout/hierarchy1"/>
    <dgm:cxn modelId="{199B248F-217B-7442-B2C3-792849C0A6C9}" type="presParOf" srcId="{DC2721E7-F385-6347-853B-1C70B085FCC1}" destId="{124F0D18-AA48-CA43-9FB2-A6F057FF342A}" srcOrd="1" destOrd="0" presId="urn:microsoft.com/office/officeart/2005/8/layout/hierarchy1"/>
    <dgm:cxn modelId="{49BE7D92-E9CE-F048-BB63-A21BC2581D51}" type="presParOf" srcId="{5CADC315-28EE-924B-B924-F550AB0C1933}" destId="{ED1C0F33-A0A0-1B4E-B27F-79D806817AF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8D29D2-FCF5-4041-B750-280D10DF40A8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B989D74-5995-43E8-AED4-069529B69EEB}">
      <dgm:prSet/>
      <dgm:spPr/>
      <dgm:t>
        <a:bodyPr/>
        <a:lstStyle/>
        <a:p>
          <a:r>
            <a:rPr lang="en-US"/>
            <a:t>AGS: </a:t>
          </a:r>
        </a:p>
      </dgm:t>
    </dgm:pt>
    <dgm:pt modelId="{867D9BAB-40E0-4417-88E3-FB07DAC2AD5B}" type="parTrans" cxnId="{D40E9AD5-24D2-456A-B769-6D55E82CFDBB}">
      <dgm:prSet/>
      <dgm:spPr/>
      <dgm:t>
        <a:bodyPr/>
        <a:lstStyle/>
        <a:p>
          <a:endParaRPr lang="en-US"/>
        </a:p>
      </dgm:t>
    </dgm:pt>
    <dgm:pt modelId="{4A69F442-FF4F-494A-B739-D92A0D6C9082}" type="sibTrans" cxnId="{D40E9AD5-24D2-456A-B769-6D55E82CFDBB}">
      <dgm:prSet/>
      <dgm:spPr/>
      <dgm:t>
        <a:bodyPr/>
        <a:lstStyle/>
        <a:p>
          <a:endParaRPr lang="en-US"/>
        </a:p>
      </dgm:t>
    </dgm:pt>
    <dgm:pt modelId="{BB9748D4-FEE1-4A16-AA2F-BEE22B938810}">
      <dgm:prSet/>
      <dgm:spPr/>
      <dgm:t>
        <a:bodyPr/>
        <a:lstStyle/>
        <a:p>
          <a:r>
            <a:rPr lang="en-US"/>
            <a:t>Extraction resumption after G09 repairs are completed</a:t>
          </a:r>
        </a:p>
      </dgm:t>
    </dgm:pt>
    <dgm:pt modelId="{B18174B8-7773-40FD-AFF4-51B4DBB1442A}" type="parTrans" cxnId="{1376022D-EBED-408D-BBF3-B29113829E27}">
      <dgm:prSet/>
      <dgm:spPr/>
      <dgm:t>
        <a:bodyPr/>
        <a:lstStyle/>
        <a:p>
          <a:endParaRPr lang="en-US"/>
        </a:p>
      </dgm:t>
    </dgm:pt>
    <dgm:pt modelId="{1E45FD04-5EC7-4ACC-9C2F-F630D33FCE47}" type="sibTrans" cxnId="{1376022D-EBED-408D-BBF3-B29113829E27}">
      <dgm:prSet/>
      <dgm:spPr/>
      <dgm:t>
        <a:bodyPr/>
        <a:lstStyle/>
        <a:p>
          <a:endParaRPr lang="en-US"/>
        </a:p>
      </dgm:t>
    </dgm:pt>
    <dgm:pt modelId="{646764C4-D26A-4AD0-8170-9E0DFFB4012C}">
      <dgm:prSet/>
      <dgm:spPr/>
      <dgm:t>
        <a:bodyPr/>
        <a:lstStyle/>
        <a:p>
          <a:r>
            <a:rPr lang="en-US"/>
            <a:t>APEX setups to follow</a:t>
          </a:r>
        </a:p>
      </dgm:t>
    </dgm:pt>
    <dgm:pt modelId="{2942B451-9245-4558-A382-59EBD191F5BB}" type="parTrans" cxnId="{9367695E-A672-420D-B49D-BF2539108E08}">
      <dgm:prSet/>
      <dgm:spPr/>
      <dgm:t>
        <a:bodyPr/>
        <a:lstStyle/>
        <a:p>
          <a:endParaRPr lang="en-US"/>
        </a:p>
      </dgm:t>
    </dgm:pt>
    <dgm:pt modelId="{11D8234D-4BCB-4CF6-95FD-DBFD23149EDD}" type="sibTrans" cxnId="{9367695E-A672-420D-B49D-BF2539108E08}">
      <dgm:prSet/>
      <dgm:spPr/>
      <dgm:t>
        <a:bodyPr/>
        <a:lstStyle/>
        <a:p>
          <a:endParaRPr lang="en-US"/>
        </a:p>
      </dgm:t>
    </dgm:pt>
    <dgm:pt modelId="{6D7B3814-B207-40B5-9850-E43AEADCA046}">
      <dgm:prSet/>
      <dgm:spPr/>
      <dgm:t>
        <a:bodyPr/>
        <a:lstStyle/>
        <a:p>
          <a:r>
            <a:rPr lang="en-US"/>
            <a:t>Scheduled access only</a:t>
          </a:r>
        </a:p>
      </dgm:t>
    </dgm:pt>
    <dgm:pt modelId="{E860BF34-0555-40AE-9128-179F051730DD}" type="parTrans" cxnId="{96A7C7E1-E598-4706-99E0-FA194724CCAA}">
      <dgm:prSet/>
      <dgm:spPr/>
      <dgm:t>
        <a:bodyPr/>
        <a:lstStyle/>
        <a:p>
          <a:endParaRPr lang="en-US"/>
        </a:p>
      </dgm:t>
    </dgm:pt>
    <dgm:pt modelId="{5864C2AE-6A32-477D-A5BF-D9F6C8CEE13F}" type="sibTrans" cxnId="{96A7C7E1-E598-4706-99E0-FA194724CCAA}">
      <dgm:prSet/>
      <dgm:spPr/>
      <dgm:t>
        <a:bodyPr/>
        <a:lstStyle/>
        <a:p>
          <a:endParaRPr lang="en-US"/>
        </a:p>
      </dgm:t>
    </dgm:pt>
    <dgm:pt modelId="{25FA3DA9-83A3-45DC-8832-A0D719FCA6A7}">
      <dgm:prSet/>
      <dgm:spPr/>
      <dgm:t>
        <a:bodyPr/>
        <a:lstStyle/>
        <a:p>
          <a:r>
            <a:rPr lang="en-US"/>
            <a:t>Booster:</a:t>
          </a:r>
        </a:p>
      </dgm:t>
    </dgm:pt>
    <dgm:pt modelId="{70640E72-7AD9-46A4-A740-D7A8EFA87D29}" type="parTrans" cxnId="{CF83DF6F-5489-45DC-922A-1C30B55569F6}">
      <dgm:prSet/>
      <dgm:spPr/>
      <dgm:t>
        <a:bodyPr/>
        <a:lstStyle/>
        <a:p>
          <a:endParaRPr lang="en-US"/>
        </a:p>
      </dgm:t>
    </dgm:pt>
    <dgm:pt modelId="{04208866-D6FF-41FC-B313-2BB517FEC99E}" type="sibTrans" cxnId="{CF83DF6F-5489-45DC-922A-1C30B55569F6}">
      <dgm:prSet/>
      <dgm:spPr/>
      <dgm:t>
        <a:bodyPr/>
        <a:lstStyle/>
        <a:p>
          <a:endParaRPr lang="en-US"/>
        </a:p>
      </dgm:t>
    </dgm:pt>
    <dgm:pt modelId="{4B365B1D-AB9B-44C2-8DC2-016F497AB36F}">
      <dgm:prSet/>
      <dgm:spPr/>
      <dgm:t>
        <a:bodyPr/>
        <a:lstStyle/>
        <a:p>
          <a:r>
            <a:rPr lang="en-US"/>
            <a:t>Access early tomorrow morning for E6 inspection</a:t>
          </a:r>
        </a:p>
      </dgm:t>
    </dgm:pt>
    <dgm:pt modelId="{2F9850F8-7D37-422D-8134-A1146D9E366C}" type="parTrans" cxnId="{3444C60C-7DC3-438D-BBAC-4873701805F5}">
      <dgm:prSet/>
      <dgm:spPr/>
      <dgm:t>
        <a:bodyPr/>
        <a:lstStyle/>
        <a:p>
          <a:endParaRPr lang="en-US"/>
        </a:p>
      </dgm:t>
    </dgm:pt>
    <dgm:pt modelId="{5A0332D4-6077-4253-91C9-B6678593FAD7}" type="sibTrans" cxnId="{3444C60C-7DC3-438D-BBAC-4873701805F5}">
      <dgm:prSet/>
      <dgm:spPr/>
      <dgm:t>
        <a:bodyPr/>
        <a:lstStyle/>
        <a:p>
          <a:endParaRPr lang="en-US"/>
        </a:p>
      </dgm:t>
    </dgm:pt>
    <dgm:pt modelId="{1D08DE9D-F2F0-425D-BB06-AB67748B8F89}">
      <dgm:prSet/>
      <dgm:spPr/>
      <dgm:t>
        <a:bodyPr/>
        <a:lstStyle/>
        <a:p>
          <a:r>
            <a:rPr lang="en-US"/>
            <a:t>Short duration, no delay to NSRL start</a:t>
          </a:r>
        </a:p>
      </dgm:t>
    </dgm:pt>
    <dgm:pt modelId="{43C9900B-7BCF-4FD3-B2F7-7A2C3593A9F8}" type="parTrans" cxnId="{B76E86AC-26E8-46FB-B236-B88C32DB0DEB}">
      <dgm:prSet/>
      <dgm:spPr/>
      <dgm:t>
        <a:bodyPr/>
        <a:lstStyle/>
        <a:p>
          <a:endParaRPr lang="en-US"/>
        </a:p>
      </dgm:t>
    </dgm:pt>
    <dgm:pt modelId="{FFCC82A0-D4B6-4F68-BAF7-F395FB70EF72}" type="sibTrans" cxnId="{B76E86AC-26E8-46FB-B236-B88C32DB0DEB}">
      <dgm:prSet/>
      <dgm:spPr/>
      <dgm:t>
        <a:bodyPr/>
        <a:lstStyle/>
        <a:p>
          <a:endParaRPr lang="en-US"/>
        </a:p>
      </dgm:t>
    </dgm:pt>
    <dgm:pt modelId="{48B7CBEF-DAA2-AA48-AE92-5B762879653A}" type="pres">
      <dgm:prSet presAssocID="{568D29D2-FCF5-4041-B750-280D10DF40A8}" presName="linear" presStyleCnt="0">
        <dgm:presLayoutVars>
          <dgm:animLvl val="lvl"/>
          <dgm:resizeHandles val="exact"/>
        </dgm:presLayoutVars>
      </dgm:prSet>
      <dgm:spPr/>
    </dgm:pt>
    <dgm:pt modelId="{6DCB32C6-E3CD-6848-8879-BC026761D4C2}" type="pres">
      <dgm:prSet presAssocID="{0B989D74-5995-43E8-AED4-069529B69EE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239EF1C-D772-6C45-9030-01793E653BE1}" type="pres">
      <dgm:prSet presAssocID="{0B989D74-5995-43E8-AED4-069529B69EEB}" presName="childText" presStyleLbl="revTx" presStyleIdx="0" presStyleCnt="2">
        <dgm:presLayoutVars>
          <dgm:bulletEnabled val="1"/>
        </dgm:presLayoutVars>
      </dgm:prSet>
      <dgm:spPr/>
    </dgm:pt>
    <dgm:pt modelId="{C6117A29-96A9-7D4D-BE78-3CB99B5BF616}" type="pres">
      <dgm:prSet presAssocID="{25FA3DA9-83A3-45DC-8832-A0D719FCA6A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CA2C9C8-A0B9-F24D-A6F7-BD4EF3F25DB6}" type="pres">
      <dgm:prSet presAssocID="{25FA3DA9-83A3-45DC-8832-A0D719FCA6A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6259A0B-96EB-8847-9987-BD39055A5CA7}" type="presOf" srcId="{25FA3DA9-83A3-45DC-8832-A0D719FCA6A7}" destId="{C6117A29-96A9-7D4D-BE78-3CB99B5BF616}" srcOrd="0" destOrd="0" presId="urn:microsoft.com/office/officeart/2005/8/layout/vList2"/>
    <dgm:cxn modelId="{3444C60C-7DC3-438D-BBAC-4873701805F5}" srcId="{25FA3DA9-83A3-45DC-8832-A0D719FCA6A7}" destId="{4B365B1D-AB9B-44C2-8DC2-016F497AB36F}" srcOrd="0" destOrd="0" parTransId="{2F9850F8-7D37-422D-8134-A1146D9E366C}" sibTransId="{5A0332D4-6077-4253-91C9-B6678593FAD7}"/>
    <dgm:cxn modelId="{49D8360E-B5FF-9A40-8DB1-B847DBEDBBE5}" type="presOf" srcId="{BB9748D4-FEE1-4A16-AA2F-BEE22B938810}" destId="{C239EF1C-D772-6C45-9030-01793E653BE1}" srcOrd="0" destOrd="0" presId="urn:microsoft.com/office/officeart/2005/8/layout/vList2"/>
    <dgm:cxn modelId="{D89DF628-6771-6642-821E-0706FF9D94AF}" type="presOf" srcId="{646764C4-D26A-4AD0-8170-9E0DFFB4012C}" destId="{C239EF1C-D772-6C45-9030-01793E653BE1}" srcOrd="0" destOrd="1" presId="urn:microsoft.com/office/officeart/2005/8/layout/vList2"/>
    <dgm:cxn modelId="{1376022D-EBED-408D-BBF3-B29113829E27}" srcId="{0B989D74-5995-43E8-AED4-069529B69EEB}" destId="{BB9748D4-FEE1-4A16-AA2F-BEE22B938810}" srcOrd="0" destOrd="0" parTransId="{B18174B8-7773-40FD-AFF4-51B4DBB1442A}" sibTransId="{1E45FD04-5EC7-4ACC-9C2F-F630D33FCE47}"/>
    <dgm:cxn modelId="{21AFB443-0C65-0446-A425-804DE58275C0}" type="presOf" srcId="{568D29D2-FCF5-4041-B750-280D10DF40A8}" destId="{48B7CBEF-DAA2-AA48-AE92-5B762879653A}" srcOrd="0" destOrd="0" presId="urn:microsoft.com/office/officeart/2005/8/layout/vList2"/>
    <dgm:cxn modelId="{9367695E-A672-420D-B49D-BF2539108E08}" srcId="{0B989D74-5995-43E8-AED4-069529B69EEB}" destId="{646764C4-D26A-4AD0-8170-9E0DFFB4012C}" srcOrd="1" destOrd="0" parTransId="{2942B451-9245-4558-A382-59EBD191F5BB}" sibTransId="{11D8234D-4BCB-4CF6-95FD-DBFD23149EDD}"/>
    <dgm:cxn modelId="{CF83DF6F-5489-45DC-922A-1C30B55569F6}" srcId="{568D29D2-FCF5-4041-B750-280D10DF40A8}" destId="{25FA3DA9-83A3-45DC-8832-A0D719FCA6A7}" srcOrd="1" destOrd="0" parTransId="{70640E72-7AD9-46A4-A740-D7A8EFA87D29}" sibTransId="{04208866-D6FF-41FC-B313-2BB517FEC99E}"/>
    <dgm:cxn modelId="{BF849170-ED94-8B4B-B60F-1E0274D55B67}" type="presOf" srcId="{6D7B3814-B207-40B5-9850-E43AEADCA046}" destId="{C239EF1C-D772-6C45-9030-01793E653BE1}" srcOrd="0" destOrd="2" presId="urn:microsoft.com/office/officeart/2005/8/layout/vList2"/>
    <dgm:cxn modelId="{B76E86AC-26E8-46FB-B236-B88C32DB0DEB}" srcId="{25FA3DA9-83A3-45DC-8832-A0D719FCA6A7}" destId="{1D08DE9D-F2F0-425D-BB06-AB67748B8F89}" srcOrd="1" destOrd="0" parTransId="{43C9900B-7BCF-4FD3-B2F7-7A2C3593A9F8}" sibTransId="{FFCC82A0-D4B6-4F68-BAF7-F395FB70EF72}"/>
    <dgm:cxn modelId="{13A9EBCE-5D63-8747-BE59-230621FD9844}" type="presOf" srcId="{0B989D74-5995-43E8-AED4-069529B69EEB}" destId="{6DCB32C6-E3CD-6848-8879-BC026761D4C2}" srcOrd="0" destOrd="0" presId="urn:microsoft.com/office/officeart/2005/8/layout/vList2"/>
    <dgm:cxn modelId="{D40E9AD5-24D2-456A-B769-6D55E82CFDBB}" srcId="{568D29D2-FCF5-4041-B750-280D10DF40A8}" destId="{0B989D74-5995-43E8-AED4-069529B69EEB}" srcOrd="0" destOrd="0" parTransId="{867D9BAB-40E0-4417-88E3-FB07DAC2AD5B}" sibTransId="{4A69F442-FF4F-494A-B739-D92A0D6C9082}"/>
    <dgm:cxn modelId="{C2A72FD8-4359-CE4A-97CA-66515C9CDE96}" type="presOf" srcId="{1D08DE9D-F2F0-425D-BB06-AB67748B8F89}" destId="{1CA2C9C8-A0B9-F24D-A6F7-BD4EF3F25DB6}" srcOrd="0" destOrd="1" presId="urn:microsoft.com/office/officeart/2005/8/layout/vList2"/>
    <dgm:cxn modelId="{96A7C7E1-E598-4706-99E0-FA194724CCAA}" srcId="{0B989D74-5995-43E8-AED4-069529B69EEB}" destId="{6D7B3814-B207-40B5-9850-E43AEADCA046}" srcOrd="2" destOrd="0" parTransId="{E860BF34-0555-40AE-9128-179F051730DD}" sibTransId="{5864C2AE-6A32-477D-A5BF-D9F6C8CEE13F}"/>
    <dgm:cxn modelId="{8AFA3CFB-8F1A-E841-9691-50FBC6F94CE5}" type="presOf" srcId="{4B365B1D-AB9B-44C2-8DC2-016F497AB36F}" destId="{1CA2C9C8-A0B9-F24D-A6F7-BD4EF3F25DB6}" srcOrd="0" destOrd="0" presId="urn:microsoft.com/office/officeart/2005/8/layout/vList2"/>
    <dgm:cxn modelId="{3132715A-1745-2740-9225-C4CE36B6DCCE}" type="presParOf" srcId="{48B7CBEF-DAA2-AA48-AE92-5B762879653A}" destId="{6DCB32C6-E3CD-6848-8879-BC026761D4C2}" srcOrd="0" destOrd="0" presId="urn:microsoft.com/office/officeart/2005/8/layout/vList2"/>
    <dgm:cxn modelId="{DF3C2ACD-1B93-1344-ADF0-AB75DF80719F}" type="presParOf" srcId="{48B7CBEF-DAA2-AA48-AE92-5B762879653A}" destId="{C239EF1C-D772-6C45-9030-01793E653BE1}" srcOrd="1" destOrd="0" presId="urn:microsoft.com/office/officeart/2005/8/layout/vList2"/>
    <dgm:cxn modelId="{7C2639FE-F235-724B-B4D6-14487F3C1984}" type="presParOf" srcId="{48B7CBEF-DAA2-AA48-AE92-5B762879653A}" destId="{C6117A29-96A9-7D4D-BE78-3CB99B5BF616}" srcOrd="2" destOrd="0" presId="urn:microsoft.com/office/officeart/2005/8/layout/vList2"/>
    <dgm:cxn modelId="{45AE9067-8A9C-D04A-B6AB-522FFE2007E0}" type="presParOf" srcId="{48B7CBEF-DAA2-AA48-AE92-5B762879653A}" destId="{1CA2C9C8-A0B9-F24D-A6F7-BD4EF3F25DB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4B0EA-F89C-814F-9996-C577C3AB7BC3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1576F7-825B-B848-9EFA-5C2D039CCE09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On hold pending Blue repairs</a:t>
          </a:r>
        </a:p>
      </dsp:txBody>
      <dsp:txXfrm>
        <a:off x="696297" y="538547"/>
        <a:ext cx="4171627" cy="2590157"/>
      </dsp:txXfrm>
    </dsp:sp>
    <dsp:sp modelId="{960EECD1-077C-964E-8ACD-58194605B575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4F0D18-AA48-CA43-9FB2-A6F057FF342A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Access opened all but sector 2, scheduled access possible</a:t>
          </a:r>
        </a:p>
      </dsp:txBody>
      <dsp:txXfrm>
        <a:off x="5991936" y="538547"/>
        <a:ext cx="4171627" cy="25901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B32C6-E3CD-6848-8879-BC026761D4C2}">
      <dsp:nvSpPr>
        <dsp:cNvPr id="0" name=""/>
        <dsp:cNvSpPr/>
      </dsp:nvSpPr>
      <dsp:spPr>
        <a:xfrm>
          <a:off x="0" y="76032"/>
          <a:ext cx="6666833" cy="93541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AGS: </a:t>
          </a:r>
        </a:p>
      </dsp:txBody>
      <dsp:txXfrm>
        <a:off x="45663" y="121695"/>
        <a:ext cx="6575507" cy="844089"/>
      </dsp:txXfrm>
    </dsp:sp>
    <dsp:sp modelId="{C239EF1C-D772-6C45-9030-01793E653BE1}">
      <dsp:nvSpPr>
        <dsp:cNvPr id="0" name=""/>
        <dsp:cNvSpPr/>
      </dsp:nvSpPr>
      <dsp:spPr>
        <a:xfrm>
          <a:off x="0" y="1011447"/>
          <a:ext cx="6666833" cy="1977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Extraction resumption after G09 repairs are completed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APEX setups to follow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Scheduled access only</a:t>
          </a:r>
        </a:p>
      </dsp:txBody>
      <dsp:txXfrm>
        <a:off x="0" y="1011447"/>
        <a:ext cx="6666833" cy="1977885"/>
      </dsp:txXfrm>
    </dsp:sp>
    <dsp:sp modelId="{C6117A29-96A9-7D4D-BE78-3CB99B5BF616}">
      <dsp:nvSpPr>
        <dsp:cNvPr id="0" name=""/>
        <dsp:cNvSpPr/>
      </dsp:nvSpPr>
      <dsp:spPr>
        <a:xfrm>
          <a:off x="0" y="2989332"/>
          <a:ext cx="6666833" cy="935415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Booster:</a:t>
          </a:r>
        </a:p>
      </dsp:txBody>
      <dsp:txXfrm>
        <a:off x="45663" y="3034995"/>
        <a:ext cx="6575507" cy="844089"/>
      </dsp:txXfrm>
    </dsp:sp>
    <dsp:sp modelId="{1CA2C9C8-A0B9-F24D-A6F7-BD4EF3F25DB6}">
      <dsp:nvSpPr>
        <dsp:cNvPr id="0" name=""/>
        <dsp:cNvSpPr/>
      </dsp:nvSpPr>
      <dsp:spPr>
        <a:xfrm>
          <a:off x="0" y="3924747"/>
          <a:ext cx="6666833" cy="1453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Access early tomorrow morning for E6 inspection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Short duration, no delay to NSRL start</a:t>
          </a:r>
        </a:p>
      </dsp:txBody>
      <dsp:txXfrm>
        <a:off x="0" y="3924747"/>
        <a:ext cx="6666833" cy="1453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9C5F7-2DFD-7E68-5FC4-FF9DD88C4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28315-F92D-74FA-CC67-11389715F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F74E6-8D70-0A0A-68CA-D3F0AA887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6E84E-40E9-377E-9143-9BD1F5FE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A979F-5C80-1B65-E75D-544D7D81A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2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92A8E-934D-6DFA-C1F5-78998BF79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12CA9-CA58-CEFD-740E-7241A0D19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81106-BBB6-E3AC-ADAD-9DC51F351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635A7-1384-BBB9-CD98-79CBA0B24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14608-40D9-743E-4E68-56C7BF84F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1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995BC5-33FF-161E-8F28-0825E9A477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ED3BA2-6390-5C2A-F1DC-2CA4A9CB9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3CFFA-AF8E-B93F-3FEC-F77A23E6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7E32E-5624-277F-F524-70DA77643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BF07F-F307-C301-2762-15C68895B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3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FA14E-6C06-A7FB-E028-D79E81ED4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CE7B5-BD9C-C7A2-1CF0-FCE185B4C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684BE-B376-60BB-8AC9-E82C7B38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20A9E-A42E-AC9F-638A-A500A613F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7A404-119C-137C-F054-8DF6BEFFE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0C881-86AF-1CF3-D039-493028195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36E0D-1BB7-01B7-DB25-C43A817F0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5B2CB-1ED9-0C13-D4FC-E686208EA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1450-37E4-1567-E0BA-5740EA073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8BFAD-4398-1FAF-9AE2-DC7F8C93D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2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85C64-4EF2-1A5F-1F4F-48E99B24C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03394-E4E3-376C-D1F1-C25437BCA9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A9734E-E319-35B1-DCC9-C2FB93154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0A1A6-14DC-FC49-F834-A5E4C39C1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C7CA2-6E43-DCCB-7F47-55CF6C83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C28C26-F851-B50B-D64C-617903D16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51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C3112-0E35-F505-2DC4-509B0E1F3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838C7-ECFC-EC19-6C66-836F401B5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73469-F806-F67F-514D-1B29DB9C7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8B4C49-B78E-C107-2EC4-E80FBEBCF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899E72-6D65-3C9A-6D3C-6C23C1C87A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99B818-B261-65B0-E074-6BC2CD56C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A3005-2D02-5BD4-98C5-1997158D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0F277C-EF1B-07F8-3E17-CA6648C6F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4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3F211-2E4D-5B6E-A3FD-8657D1FAE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146676-3BAC-4201-0A05-E4CFDF4A0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5DF4A-88FD-9BBC-16C5-DB4249CC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CDF5F2-5DFE-779E-9A99-CF0908E4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31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2922D6-0B7D-3F14-63E1-4B26DDA5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905BFC-738D-604C-942A-D0253CDF1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CFBA8-2A09-7292-7ABB-8F92C533D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2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60A96-C4AE-BD4A-E7F6-D0D15B36A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F60E1-1DED-B5AF-515F-26028FB0F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BDA2A1-AB02-DABC-B23D-917CD57AE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4E37A-BAEE-B307-495C-DD3A33281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1C0B3-47EB-5C50-374F-BAAD69AA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3BF15-8F95-6A1C-8BE5-7D93F55DE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A7B28-3260-2E64-A277-329931F44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4E105C-28B5-E937-BD93-C8937F23AD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04626-3B33-0DE9-043B-3C92DA3A9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A66F17-86B4-A543-E820-152B93FC0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4A23A-C4B6-0BB4-D42B-37C399C64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38441-515B-D9F1-D09C-FBD4FC889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4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5ADCB2-AE2B-7645-E5EB-7B4F6EF11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7E166-4414-1ACD-AF62-3E545B4C6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A57F3-5CC4-8C7B-8B7C-A582732AB8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5DB23-66E1-C48B-0F74-460F09BA4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0C920-5475-2EB1-085E-1D08DA9C5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1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4/01/25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4672" y="5991225"/>
            <a:ext cx="2544388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B89B63-8D9B-89D1-05C7-D396FB7D7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RHIC: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6211390D-B878-1A15-46E0-0C65B56BDA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132232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643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FD7AB-F338-3EBC-EA52-D5DC19716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Injectors</a:t>
            </a: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1FFB9319-222E-CEF0-DA7E-D28ED93154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38492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2310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59</Words>
  <Application>Microsoft Macintosh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RHIC:</vt:lpstr>
      <vt:lpstr>Injectors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7</cp:revision>
  <dcterms:created xsi:type="dcterms:W3CDTF">2024-04-16T14:21:02Z</dcterms:created>
  <dcterms:modified xsi:type="dcterms:W3CDTF">2025-04-01T15:35:55Z</dcterms:modified>
</cp:coreProperties>
</file>