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5"/>
    <p:sldMasterId id="2147483660" r:id="rId6"/>
  </p:sldMasterIdLst>
  <p:notesMasterIdLst>
    <p:notesMasterId r:id="rId9"/>
  </p:notesMasterIdLst>
  <p:sldIdLst>
    <p:sldId id="316" r:id="rId7"/>
    <p:sldId id="322" r:id="rId8"/>
  </p:sldIdLst>
  <p:sldSz cx="9118600" cy="68326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1490A-C6A9-48D0-8DD1-E9A24C343033}" v="1" dt="2025-03-25T14:50:28.533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5213" autoAdjust="0"/>
  </p:normalViewPr>
  <p:slideViewPr>
    <p:cSldViewPr>
      <p:cViewPr varScale="1">
        <p:scale>
          <a:sx n="132" d="100"/>
          <a:sy n="132" d="100"/>
        </p:scale>
        <p:origin x="114" y="114"/>
      </p:cViewPr>
      <p:guideLst>
        <p:guide orient="horz" pos="2152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ey, Travis C" userId="2ca085f6-24db-41b6-96ae-d6e179ad802e" providerId="ADAL" clId="{C1B1490A-C6A9-48D0-8DD1-E9A24C343033}"/>
    <pc:docChg chg="custSel delSld modSld">
      <pc:chgData name="Shrey, Travis C" userId="2ca085f6-24db-41b6-96ae-d6e179ad802e" providerId="ADAL" clId="{C1B1490A-C6A9-48D0-8DD1-E9A24C343033}" dt="2025-04-08T13:52:21.666" v="1345" actId="20577"/>
      <pc:docMkLst>
        <pc:docMk/>
      </pc:docMkLst>
      <pc:sldChg chg="modSp mod">
        <pc:chgData name="Shrey, Travis C" userId="2ca085f6-24db-41b6-96ae-d6e179ad802e" providerId="ADAL" clId="{C1B1490A-C6A9-48D0-8DD1-E9A24C343033}" dt="2025-04-08T13:47:58.137" v="725" actId="20577"/>
        <pc:sldMkLst>
          <pc:docMk/>
          <pc:sldMk cId="1613925235" sldId="316"/>
        </pc:sldMkLst>
        <pc:spChg chg="mod">
          <ac:chgData name="Shrey, Travis C" userId="2ca085f6-24db-41b6-96ae-d6e179ad802e" providerId="ADAL" clId="{C1B1490A-C6A9-48D0-8DD1-E9A24C343033}" dt="2025-04-08T13:47:58.137" v="725" actId="20577"/>
          <ac:spMkLst>
            <pc:docMk/>
            <pc:sldMk cId="1613925235" sldId="316"/>
            <ac:spMk id="3" creationId="{97067C2E-20D6-2394-09D8-2931FC8B7BBD}"/>
          </ac:spMkLst>
        </pc:spChg>
      </pc:sldChg>
      <pc:sldChg chg="modSp mod">
        <pc:chgData name="Shrey, Travis C" userId="2ca085f6-24db-41b6-96ae-d6e179ad802e" providerId="ADAL" clId="{C1B1490A-C6A9-48D0-8DD1-E9A24C343033}" dt="2025-04-08T13:52:21.666" v="1345" actId="20577"/>
        <pc:sldMkLst>
          <pc:docMk/>
          <pc:sldMk cId="3522619159" sldId="322"/>
        </pc:sldMkLst>
        <pc:spChg chg="mod">
          <ac:chgData name="Shrey, Travis C" userId="2ca085f6-24db-41b6-96ae-d6e179ad802e" providerId="ADAL" clId="{C1B1490A-C6A9-48D0-8DD1-E9A24C343033}" dt="2025-04-08T13:48:24.083" v="749" actId="20577"/>
          <ac:spMkLst>
            <pc:docMk/>
            <pc:sldMk cId="3522619159" sldId="322"/>
            <ac:spMk id="2" creationId="{966A3F6B-7B3A-BFE1-4BC2-4D9D6E62D191}"/>
          </ac:spMkLst>
        </pc:spChg>
        <pc:spChg chg="mod">
          <ac:chgData name="Shrey, Travis C" userId="2ca085f6-24db-41b6-96ae-d6e179ad802e" providerId="ADAL" clId="{C1B1490A-C6A9-48D0-8DD1-E9A24C343033}" dt="2025-04-08T13:52:21.666" v="1345" actId="20577"/>
          <ac:spMkLst>
            <pc:docMk/>
            <pc:sldMk cId="3522619159" sldId="322"/>
            <ac:spMk id="4" creationId="{3EAFCFEA-2240-1919-D599-D130A46AD5CC}"/>
          </ac:spMkLst>
        </pc:spChg>
      </pc:sldChg>
      <pc:sldChg chg="modSp del mod">
        <pc:chgData name="Shrey, Travis C" userId="2ca085f6-24db-41b6-96ae-d6e179ad802e" providerId="ADAL" clId="{C1B1490A-C6A9-48D0-8DD1-E9A24C343033}" dt="2025-04-01T13:55:12.709" v="723" actId="47"/>
        <pc:sldMkLst>
          <pc:docMk/>
          <pc:sldMk cId="3188353452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2089E45-31F3-484D-AEC2-B7F59A8BA573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20725"/>
            <a:ext cx="48037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41C3F4E-C453-4E69-903A-B49AA8A7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66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34246" y="5234223"/>
            <a:ext cx="1885938" cy="129063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9043" y="773414"/>
            <a:ext cx="8040515" cy="1464580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9043" y="2241946"/>
            <a:ext cx="8040515" cy="1746109"/>
          </a:xfrm>
        </p:spPr>
        <p:txBody>
          <a:bodyPr/>
          <a:lstStyle>
            <a:lvl1pPr marL="0" marR="36459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5737" indent="0" algn="ctr">
              <a:buNone/>
            </a:lvl2pPr>
            <a:lvl3pPr marL="911474" indent="0" algn="ctr">
              <a:buNone/>
            </a:lvl3pPr>
            <a:lvl4pPr marL="1367211" indent="0" algn="ctr">
              <a:buNone/>
            </a:lvl4pPr>
            <a:lvl5pPr marL="1822948" indent="0" algn="ctr">
              <a:buNone/>
            </a:lvl5pPr>
            <a:lvl6pPr marL="2278685" indent="0" algn="ctr">
              <a:buNone/>
            </a:lvl6pPr>
            <a:lvl7pPr marL="2734422" indent="0" algn="ctr">
              <a:buNone/>
            </a:lvl7pPr>
            <a:lvl8pPr marL="3190159" indent="0" algn="ctr">
              <a:buNone/>
            </a:lvl8pPr>
            <a:lvl9pPr marL="364589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67790" y="5990387"/>
            <a:ext cx="5775113" cy="363773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ED525E5-9D93-4ED5-8748-3D9CEB4B6035}" type="datetime1">
              <a:rPr lang="en-US" smtClean="0"/>
              <a:t>4/8/2025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67790" y="5629776"/>
            <a:ext cx="5775113" cy="363773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68935" y="5731003"/>
            <a:ext cx="501523" cy="363773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E0592-8381-4915-992F-58F22C98B25A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B6C10-C54E-4D10-9B77-66882522DB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962" y="379589"/>
            <a:ext cx="1899708" cy="54660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930" y="379589"/>
            <a:ext cx="6231043" cy="54660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9F61A-8344-4574-89B1-D030D0B4BF75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44654-C7D7-4B60-9384-C10F2C92EB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2855-BD42-40B0-B23D-E1B90A0BCCDD}" type="datetime1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89EF-E0FE-487A-A4BE-194E3459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188" y="5751848"/>
            <a:ext cx="7729439" cy="743421"/>
          </a:xfrm>
        </p:spPr>
        <p:txBody>
          <a:bodyPr>
            <a:normAutofit/>
          </a:bodyPr>
          <a:lstStyle>
            <a:lvl1pPr marL="0" indent="0" algn="l">
              <a:buNone/>
              <a:defRPr sz="1793">
                <a:solidFill>
                  <a:schemeClr val="bg1"/>
                </a:solidFill>
              </a:defRPr>
            </a:lvl1pPr>
            <a:lvl2pPr marL="341631" indent="0" algn="ctr">
              <a:buNone/>
              <a:defRPr sz="1494"/>
            </a:lvl2pPr>
            <a:lvl3pPr marL="683263" indent="0" algn="ctr">
              <a:buNone/>
              <a:defRPr sz="1345"/>
            </a:lvl3pPr>
            <a:lvl4pPr marL="1024894" indent="0" algn="ctr">
              <a:buNone/>
              <a:defRPr sz="1196"/>
            </a:lvl4pPr>
            <a:lvl5pPr marL="1366525" indent="0" algn="ctr">
              <a:buNone/>
              <a:defRPr sz="1196"/>
            </a:lvl5pPr>
            <a:lvl6pPr marL="1708156" indent="0" algn="ctr">
              <a:buNone/>
              <a:defRPr sz="1196"/>
            </a:lvl6pPr>
            <a:lvl7pPr marL="2049788" indent="0" algn="ctr">
              <a:buNone/>
              <a:defRPr sz="1196"/>
            </a:lvl7pPr>
            <a:lvl8pPr marL="2391419" indent="0" algn="ctr">
              <a:buNone/>
              <a:defRPr sz="1196"/>
            </a:lvl8pPr>
            <a:lvl9pPr marL="2733050" indent="0" algn="ctr">
              <a:buNone/>
              <a:defRPr sz="11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bg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62" y="5739714"/>
            <a:ext cx="3229504" cy="4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52" userDrawn="1">
          <p15:clr>
            <a:srgbClr val="FBAE40"/>
          </p15:clr>
        </p15:guide>
        <p15:guide id="8" pos="2872" userDrawn="1">
          <p15:clr>
            <a:srgbClr val="FBAE40"/>
          </p15:clr>
        </p15:guide>
        <p15:guide id="9" orient="horz" pos="3874" userDrawn="1">
          <p15:clr>
            <a:srgbClr val="FBAE40"/>
          </p15:clr>
        </p15:guide>
        <p15:guide id="10" pos="269" userDrawn="1">
          <p15:clr>
            <a:srgbClr val="FBAE40"/>
          </p15:clr>
        </p15:guide>
        <p15:guide id="11" pos="5475" userDrawn="1">
          <p15:clr>
            <a:srgbClr val="FBAE40"/>
          </p15:clr>
        </p15:guide>
        <p15:guide id="12" orient="horz" pos="39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188" y="5751848"/>
            <a:ext cx="7729439" cy="743421"/>
          </a:xfrm>
        </p:spPr>
        <p:txBody>
          <a:bodyPr>
            <a:normAutofit/>
          </a:bodyPr>
          <a:lstStyle>
            <a:lvl1pPr marL="0" indent="0" algn="l">
              <a:buNone/>
              <a:defRPr sz="1793">
                <a:solidFill>
                  <a:schemeClr val="tx1"/>
                </a:solidFill>
              </a:defRPr>
            </a:lvl1pPr>
            <a:lvl2pPr marL="341631" indent="0" algn="ctr">
              <a:buNone/>
              <a:defRPr sz="1494"/>
            </a:lvl2pPr>
            <a:lvl3pPr marL="683263" indent="0" algn="ctr">
              <a:buNone/>
              <a:defRPr sz="1345"/>
            </a:lvl3pPr>
            <a:lvl4pPr marL="1024894" indent="0" algn="ctr">
              <a:buNone/>
              <a:defRPr sz="1196"/>
            </a:lvl4pPr>
            <a:lvl5pPr marL="1366525" indent="0" algn="ctr">
              <a:buNone/>
              <a:defRPr sz="1196"/>
            </a:lvl5pPr>
            <a:lvl6pPr marL="1708156" indent="0" algn="ctr">
              <a:buNone/>
              <a:defRPr sz="1196"/>
            </a:lvl6pPr>
            <a:lvl7pPr marL="2049788" indent="0" algn="ctr">
              <a:buNone/>
              <a:defRPr sz="1196"/>
            </a:lvl7pPr>
            <a:lvl8pPr marL="2391419" indent="0" algn="ctr">
              <a:buNone/>
              <a:defRPr sz="1196"/>
            </a:lvl8pPr>
            <a:lvl9pPr marL="2733050" indent="0" algn="ctr">
              <a:buNone/>
              <a:defRPr sz="11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tx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1562" y="5739713"/>
            <a:ext cx="3229504" cy="4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52" userDrawn="1">
          <p15:clr>
            <a:srgbClr val="FBAE40"/>
          </p15:clr>
        </p15:guide>
        <p15:guide id="8" pos="2872" userDrawn="1">
          <p15:clr>
            <a:srgbClr val="FBAE40"/>
          </p15:clr>
        </p15:guide>
        <p15:guide id="9" orient="horz" pos="3874" userDrawn="1">
          <p15:clr>
            <a:srgbClr val="FBAE40"/>
          </p15:clr>
        </p15:guide>
        <p15:guide id="10" pos="269" userDrawn="1">
          <p15:clr>
            <a:srgbClr val="FBAE40"/>
          </p15:clr>
        </p15:guide>
        <p15:guide id="11" pos="5475" userDrawn="1">
          <p15:clr>
            <a:srgbClr val="FBAE40"/>
          </p15:clr>
        </p15:guide>
        <p15:guide id="12" orient="horz" pos="39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bg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tx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434" y="1818863"/>
            <a:ext cx="3875405" cy="4335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9300" y="1818863"/>
            <a:ext cx="3875405" cy="4335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34" y="363774"/>
            <a:ext cx="7864793" cy="13206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35" y="1674937"/>
            <a:ext cx="3857595" cy="820860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631" indent="0">
              <a:buNone/>
              <a:defRPr sz="1494" b="1"/>
            </a:lvl2pPr>
            <a:lvl3pPr marL="683263" indent="0">
              <a:buNone/>
              <a:defRPr sz="1345" b="1"/>
            </a:lvl3pPr>
            <a:lvl4pPr marL="1024894" indent="0">
              <a:buNone/>
              <a:defRPr sz="1196" b="1"/>
            </a:lvl4pPr>
            <a:lvl5pPr marL="1366525" indent="0">
              <a:buNone/>
              <a:defRPr sz="1196" b="1"/>
            </a:lvl5pPr>
            <a:lvl6pPr marL="1708156" indent="0">
              <a:buNone/>
              <a:defRPr sz="1196" b="1"/>
            </a:lvl6pPr>
            <a:lvl7pPr marL="2049788" indent="0">
              <a:buNone/>
              <a:defRPr sz="1196" b="1"/>
            </a:lvl7pPr>
            <a:lvl8pPr marL="2391419" indent="0">
              <a:buNone/>
              <a:defRPr sz="1196" b="1"/>
            </a:lvl8pPr>
            <a:lvl9pPr marL="2733050" indent="0">
              <a:buNone/>
              <a:defRPr sz="1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435" y="2495797"/>
            <a:ext cx="3857595" cy="367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9300" y="1674937"/>
            <a:ext cx="3876593" cy="820860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631" indent="0">
              <a:buNone/>
              <a:defRPr sz="1494" b="1"/>
            </a:lvl2pPr>
            <a:lvl3pPr marL="683263" indent="0">
              <a:buNone/>
              <a:defRPr sz="1345" b="1"/>
            </a:lvl3pPr>
            <a:lvl4pPr marL="1024894" indent="0">
              <a:buNone/>
              <a:defRPr sz="1196" b="1"/>
            </a:lvl4pPr>
            <a:lvl5pPr marL="1366525" indent="0">
              <a:buNone/>
              <a:defRPr sz="1196" b="1"/>
            </a:lvl5pPr>
            <a:lvl6pPr marL="1708156" indent="0">
              <a:buNone/>
              <a:defRPr sz="1196" b="1"/>
            </a:lvl6pPr>
            <a:lvl7pPr marL="2049788" indent="0">
              <a:buNone/>
              <a:defRPr sz="1196" b="1"/>
            </a:lvl7pPr>
            <a:lvl8pPr marL="2391419" indent="0">
              <a:buNone/>
              <a:defRPr sz="1196" b="1"/>
            </a:lvl8pPr>
            <a:lvl9pPr marL="2733050" indent="0">
              <a:buNone/>
              <a:defRPr sz="1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9300" y="2495797"/>
            <a:ext cx="3876593" cy="367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30" y="266503"/>
            <a:ext cx="8206740" cy="13938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30" y="1875834"/>
            <a:ext cx="8206740" cy="4555067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8147" y="6456048"/>
            <a:ext cx="2127673" cy="300634"/>
          </a:xfrm>
        </p:spPr>
        <p:txBody>
          <a:bodyPr/>
          <a:lstStyle/>
          <a:p>
            <a:pPr>
              <a:defRPr/>
            </a:pPr>
            <a:fld id="{A527D40C-5EE9-4D31-B1CC-9BBF94EDD962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384AE-4341-49C5-B8D7-387FB9DA75D3}" type="slidenum">
              <a:rPr lang="en-US" smtClean="0"/>
              <a:pPr>
                <a:defRPr/>
              </a:pPr>
              <a:t>‹#›</a:t>
            </a:fld>
            <a:r>
              <a:rPr lang="en-US"/>
              <a:t> of 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91" y="455507"/>
            <a:ext cx="2940986" cy="1594273"/>
          </a:xfrm>
        </p:spPr>
        <p:txBody>
          <a:bodyPr anchor="b"/>
          <a:lstStyle>
            <a:lvl1pPr>
              <a:defRPr sz="23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593" y="983769"/>
            <a:ext cx="4616291" cy="4855575"/>
          </a:xfrm>
        </p:spPr>
        <p:txBody>
          <a:bodyPr/>
          <a:lstStyle>
            <a:lvl1pPr>
              <a:defRPr sz="2391"/>
            </a:lvl1pPr>
            <a:lvl2pPr>
              <a:defRPr sz="2092"/>
            </a:lvl2pPr>
            <a:lvl3pPr>
              <a:defRPr sz="1793"/>
            </a:lvl3pPr>
            <a:lvl4pPr>
              <a:defRPr sz="1494"/>
            </a:lvl4pPr>
            <a:lvl5pPr>
              <a:defRPr sz="1494"/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91" y="2049780"/>
            <a:ext cx="2940986" cy="3797471"/>
          </a:xfrm>
        </p:spPr>
        <p:txBody>
          <a:bodyPr/>
          <a:lstStyle>
            <a:lvl1pPr marL="0" indent="0">
              <a:buNone/>
              <a:defRPr sz="1196"/>
            </a:lvl1pPr>
            <a:lvl2pPr marL="341631" indent="0">
              <a:buNone/>
              <a:defRPr sz="1046"/>
            </a:lvl2pPr>
            <a:lvl3pPr marL="683263" indent="0">
              <a:buNone/>
              <a:defRPr sz="897"/>
            </a:lvl3pPr>
            <a:lvl4pPr marL="1024894" indent="0">
              <a:buNone/>
              <a:defRPr sz="747"/>
            </a:lvl4pPr>
            <a:lvl5pPr marL="1366525" indent="0">
              <a:buNone/>
              <a:defRPr sz="747"/>
            </a:lvl5pPr>
            <a:lvl6pPr marL="1708156" indent="0">
              <a:buNone/>
              <a:defRPr sz="747"/>
            </a:lvl6pPr>
            <a:lvl7pPr marL="2049788" indent="0">
              <a:buNone/>
              <a:defRPr sz="747"/>
            </a:lvl7pPr>
            <a:lvl8pPr marL="2391419" indent="0">
              <a:buNone/>
              <a:defRPr sz="747"/>
            </a:lvl8pPr>
            <a:lvl9pPr marL="2733050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91" y="455507"/>
            <a:ext cx="2940986" cy="1594273"/>
          </a:xfrm>
        </p:spPr>
        <p:txBody>
          <a:bodyPr anchor="b"/>
          <a:lstStyle>
            <a:lvl1pPr>
              <a:defRPr sz="23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76593" y="983769"/>
            <a:ext cx="4616291" cy="4855575"/>
          </a:xfrm>
        </p:spPr>
        <p:txBody>
          <a:bodyPr/>
          <a:lstStyle>
            <a:lvl1pPr marL="0" indent="0">
              <a:buNone/>
              <a:defRPr sz="2391"/>
            </a:lvl1pPr>
            <a:lvl2pPr marL="341631" indent="0">
              <a:buNone/>
              <a:defRPr sz="2092"/>
            </a:lvl2pPr>
            <a:lvl3pPr marL="683263" indent="0">
              <a:buNone/>
              <a:defRPr sz="1793"/>
            </a:lvl3pPr>
            <a:lvl4pPr marL="1024894" indent="0">
              <a:buNone/>
              <a:defRPr sz="1494"/>
            </a:lvl4pPr>
            <a:lvl5pPr marL="1366525" indent="0">
              <a:buNone/>
              <a:defRPr sz="1494"/>
            </a:lvl5pPr>
            <a:lvl6pPr marL="1708156" indent="0">
              <a:buNone/>
              <a:defRPr sz="1494"/>
            </a:lvl6pPr>
            <a:lvl7pPr marL="2049788" indent="0">
              <a:buNone/>
              <a:defRPr sz="1494"/>
            </a:lvl7pPr>
            <a:lvl8pPr marL="2391419" indent="0">
              <a:buNone/>
              <a:defRPr sz="1494"/>
            </a:lvl8pPr>
            <a:lvl9pPr marL="2733050" indent="0">
              <a:buNone/>
              <a:defRPr sz="149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91" y="2049780"/>
            <a:ext cx="2940986" cy="3797471"/>
          </a:xfrm>
        </p:spPr>
        <p:txBody>
          <a:bodyPr/>
          <a:lstStyle>
            <a:lvl1pPr marL="0" indent="0">
              <a:buNone/>
              <a:defRPr sz="1196"/>
            </a:lvl1pPr>
            <a:lvl2pPr marL="341631" indent="0">
              <a:buNone/>
              <a:defRPr sz="1046"/>
            </a:lvl2pPr>
            <a:lvl3pPr marL="683263" indent="0">
              <a:buNone/>
              <a:defRPr sz="897"/>
            </a:lvl3pPr>
            <a:lvl4pPr marL="1024894" indent="0">
              <a:buNone/>
              <a:defRPr sz="747"/>
            </a:lvl4pPr>
            <a:lvl5pPr marL="1366525" indent="0">
              <a:buNone/>
              <a:defRPr sz="747"/>
            </a:lvl5pPr>
            <a:lvl6pPr marL="1708156" indent="0">
              <a:buNone/>
              <a:defRPr sz="747"/>
            </a:lvl6pPr>
            <a:lvl7pPr marL="2049788" indent="0">
              <a:buNone/>
              <a:defRPr sz="747"/>
            </a:lvl7pPr>
            <a:lvl8pPr marL="2391419" indent="0">
              <a:buNone/>
              <a:defRPr sz="747"/>
            </a:lvl8pPr>
            <a:lvl9pPr marL="2733050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25499" y="363773"/>
            <a:ext cx="1966198" cy="5790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6904" y="363773"/>
            <a:ext cx="5784612" cy="5790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15" y="7009"/>
            <a:ext cx="9104571" cy="681157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marL="0" algn="ctr" defTabSz="911474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34246" y="307745"/>
            <a:ext cx="1885938" cy="129063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6311" y="6453011"/>
            <a:ext cx="2127673" cy="303671"/>
          </a:xfrm>
        </p:spPr>
        <p:txBody>
          <a:bodyPr/>
          <a:lstStyle/>
          <a:p>
            <a:pPr>
              <a:defRPr/>
            </a:pPr>
            <a:fld id="{BB125939-F217-4F86-993A-2D054CAE6B3F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2100" y="6456966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7581" y="806626"/>
            <a:ext cx="501523" cy="299717"/>
          </a:xfrm>
        </p:spPr>
        <p:txBody>
          <a:bodyPr/>
          <a:lstStyle/>
          <a:p>
            <a:pPr>
              <a:defRPr/>
            </a:pPr>
            <a:fld id="{4F02D5AC-AA99-4B1F-AE0F-36AA34B257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50826" y="9346"/>
            <a:ext cx="2665436" cy="189317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08"/>
            <a:ext cx="9111586" cy="6818585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42" y="270459"/>
            <a:ext cx="7218892" cy="1357030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942" y="1627486"/>
            <a:ext cx="3875405" cy="2277533"/>
          </a:xfrm>
        </p:spPr>
        <p:txBody>
          <a:bodyPr anchor="t"/>
          <a:lstStyle>
            <a:lvl1pPr marL="54688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930" y="1716058"/>
            <a:ext cx="4027382" cy="45092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288" y="1716058"/>
            <a:ext cx="4027382" cy="45092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8147" y="6456966"/>
            <a:ext cx="2127673" cy="300634"/>
          </a:xfrm>
        </p:spPr>
        <p:txBody>
          <a:bodyPr/>
          <a:lstStyle/>
          <a:p>
            <a:pPr>
              <a:defRPr/>
            </a:pPr>
            <a:fld id="{9F501F86-086A-4DA1-A08F-0DB319249D98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8223" cy="30063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68438" y="6456966"/>
            <a:ext cx="501523" cy="300634"/>
          </a:xfrm>
        </p:spPr>
        <p:txBody>
          <a:bodyPr/>
          <a:lstStyle/>
          <a:p>
            <a:pPr>
              <a:defRPr/>
            </a:pPr>
            <a:fld id="{6B042108-413F-4A22-9113-4C4FFA424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08" y="289655"/>
            <a:ext cx="1063837" cy="6131120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214" y="289655"/>
            <a:ext cx="579410" cy="300634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1214" y="3414431"/>
            <a:ext cx="579410" cy="300634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16613" y="289655"/>
            <a:ext cx="6838950" cy="3006344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6613" y="3414431"/>
            <a:ext cx="6838950" cy="3006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8146" y="6456966"/>
            <a:ext cx="2124634" cy="300634"/>
          </a:xfrm>
        </p:spPr>
        <p:txBody>
          <a:bodyPr/>
          <a:lstStyle/>
          <a:p>
            <a:pPr>
              <a:defRPr/>
            </a:pPr>
            <a:fld id="{615AFAEA-BA61-4346-9FD7-1E4791CC33A0}" type="datetime1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9268" cy="30063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68438" y="6459085"/>
            <a:ext cx="501523" cy="30063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9560C43-3E72-4C90-820D-5CDDCA8257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F4B4C-170D-472B-9BCE-8B79D1A1F7C8}" type="datetime1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B5A16-9E64-4CA9-AD2D-ED8B929D14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8147" y="6456966"/>
            <a:ext cx="2127673" cy="300634"/>
          </a:xfrm>
        </p:spPr>
        <p:txBody>
          <a:bodyPr/>
          <a:lstStyle/>
          <a:p>
            <a:pPr>
              <a:defRPr/>
            </a:pPr>
            <a:fld id="{E5C9B2C3-56D4-42B8-85E4-EAB526683EBD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930" y="6457883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8438" y="6456966"/>
            <a:ext cx="501523" cy="300634"/>
          </a:xfrm>
        </p:spPr>
        <p:txBody>
          <a:bodyPr/>
          <a:lstStyle/>
          <a:p>
            <a:pPr>
              <a:defRPr/>
            </a:pPr>
            <a:fld id="{9B15DFA5-6AC8-405D-8D48-6E5DE8F81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46" y="366302"/>
            <a:ext cx="911860" cy="5921587"/>
          </a:xfrm>
        </p:spPr>
        <p:txBody>
          <a:bodyPr vert="vert270" anchor="b"/>
          <a:lstStyle>
            <a:lvl1pPr marL="0" marR="18229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2701" y="366302"/>
            <a:ext cx="2431627" cy="59215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41108" y="318855"/>
            <a:ext cx="5261432" cy="596713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61535" y="6531966"/>
            <a:ext cx="2127673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9C5F098-C23C-4768-804F-CC0EF4C711F4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2701" y="6531966"/>
            <a:ext cx="5128834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7213" y="6531966"/>
            <a:ext cx="501523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6D1D05B-C482-4C1F-BFBD-F127E65F45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46" y="150337"/>
            <a:ext cx="911860" cy="6377093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075" y="372581"/>
            <a:ext cx="7313117" cy="54660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9825" y="5845669"/>
            <a:ext cx="7313117" cy="68326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1225" y="6531966"/>
            <a:ext cx="2097278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7997151-2EB0-4085-80A3-EF311A8BBA76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7181" y="6532883"/>
            <a:ext cx="4934327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4366" y="6531966"/>
            <a:ext cx="364744" cy="300634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BDD91F2-DCE0-4918-8A0A-0DF23536A2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15" y="14016"/>
            <a:ext cx="9104571" cy="681157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08"/>
            <a:ext cx="9111586" cy="6818585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50826" y="4930083"/>
            <a:ext cx="2665436" cy="189317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5930" y="266503"/>
            <a:ext cx="8206740" cy="1393850"/>
          </a:xfrm>
          <a:prstGeom prst="rect">
            <a:avLst/>
          </a:prstGeom>
        </p:spPr>
        <p:txBody>
          <a:bodyPr vert="horz" lIns="91147" tIns="45574" rIns="91147" bIns="45574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5930" y="1875834"/>
            <a:ext cx="8206740" cy="4555067"/>
          </a:xfrm>
          <a:prstGeom prst="rect">
            <a:avLst/>
          </a:prstGeom>
        </p:spPr>
        <p:txBody>
          <a:bodyPr vert="horz" lIns="91147" tIns="45574" rIns="91147" bIns="45574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78147" y="6456966"/>
            <a:ext cx="2127673" cy="300634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933E4A-BCAD-4296-B9F1-F7C849F5A055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5930" y="6457883"/>
            <a:ext cx="4248223" cy="299717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68438" y="6456966"/>
            <a:ext cx="501523" cy="300634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138D4E-FA32-4D7F-A389-FE3CF3200ECC}" type="slidenum">
              <a:rPr lang="en-US" smtClean="0"/>
              <a:pPr>
                <a:defRPr/>
              </a:pPr>
              <a:t>‹#›</a:t>
            </a:fld>
            <a:r>
              <a:rPr lang="en-US"/>
              <a:t> of 23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14" r:id="rId12"/>
  </p:sldLayoutIdLst>
  <p:hf sldNum="0" hdr="0" ftr="0" dt="0"/>
  <p:txStyles>
    <p:titleStyle>
      <a:lvl1pPr marL="483081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6622" indent="-38281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0327" indent="-284836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883" indent="-227868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1" indent="-209639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079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2948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78161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78685" indent="-18229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6553" indent="-18229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14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86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4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58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35" y="363774"/>
            <a:ext cx="8263731" cy="132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35" y="1818865"/>
            <a:ext cx="8263731" cy="4191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3263" rtl="0" eaLnBrk="1" latinLnBrk="0" hangingPunct="1">
        <a:lnSpc>
          <a:spcPct val="90000"/>
        </a:lnSpc>
        <a:spcBef>
          <a:spcPct val="0"/>
        </a:spcBef>
        <a:buNone/>
        <a:defRPr sz="3587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0816" indent="-170816" algn="l" defTabSz="683263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1pPr>
      <a:lvl2pPr marL="512447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993" kern="1200">
          <a:solidFill>
            <a:schemeClr val="tx1"/>
          </a:solidFill>
          <a:latin typeface="+mn-lt"/>
          <a:ea typeface="+mn-ea"/>
          <a:cs typeface="+mn-cs"/>
        </a:defRPr>
      </a:lvl2pPr>
      <a:lvl3pPr marL="854078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195709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537341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95" kern="1200">
          <a:solidFill>
            <a:schemeClr val="tx1"/>
          </a:solidFill>
          <a:latin typeface="+mn-lt"/>
          <a:ea typeface="+mn-ea"/>
          <a:cs typeface="+mn-cs"/>
        </a:defRPr>
      </a:lvl5pPr>
      <a:lvl6pPr marL="1878972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20603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2235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3866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1631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263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4894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6525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08156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49788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1419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3050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52" userDrawn="1">
          <p15:clr>
            <a:srgbClr val="F26B43"/>
          </p15:clr>
        </p15:guide>
        <p15:guide id="8" pos="2872" userDrawn="1">
          <p15:clr>
            <a:srgbClr val="F26B43"/>
          </p15:clr>
        </p15:guide>
        <p15:guide id="9" pos="269" userDrawn="1">
          <p15:clr>
            <a:srgbClr val="F26B43"/>
          </p15:clr>
        </p15:guide>
        <p15:guide id="10" orient="horz" pos="3874" userDrawn="1">
          <p15:clr>
            <a:srgbClr val="F26B43"/>
          </p15:clr>
        </p15:guide>
        <p15:guide id="11" pos="5475" userDrawn="1">
          <p15:clr>
            <a:srgbClr val="F26B43"/>
          </p15:clr>
        </p15:guide>
        <p15:guide id="12" orient="horz" pos="41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5C79-640E-0B6C-322A-E7B8833F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2600"/>
            <a:r>
              <a:rPr lang="en-US" dirty="0">
                <a:ln w="6350">
                  <a:solidFill>
                    <a:srgbClr val="FF388C">
                      <a:shade val="43000"/>
                    </a:srgbClr>
                  </a:solidFill>
                </a:ln>
              </a:rPr>
              <a:t>Time Meeting – RHIC 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8E9E9-86D6-1DD1-79F5-60DB14AB9C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130300" y="3651250"/>
            <a:ext cx="6781800" cy="1212850"/>
          </a:xfrm>
          <a:prstGeom prst="rect">
            <a:avLst/>
          </a:prstGeom>
        </p:spPr>
        <p:txBody>
          <a:bodyPr vert="horz" lIns="91147" tIns="45574" rIns="91147" bIns="45574" anchor="t">
            <a:normAutofit/>
          </a:bodyPr>
          <a:lstStyle>
            <a:lvl1pPr marL="446622" indent="-38281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327" indent="-28483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2883" indent="-227868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11" indent="-209639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5079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2948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8161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78685" indent="-18229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6553" indent="-18229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67C2E-20D6-2394-09D8-2931FC8B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700" y="2959100"/>
            <a:ext cx="4267200" cy="1524000"/>
          </a:xfrm>
        </p:spPr>
        <p:txBody>
          <a:bodyPr>
            <a:normAutofit/>
          </a:bodyPr>
          <a:lstStyle/>
          <a:p>
            <a:pPr marL="64135" indent="0">
              <a:buNone/>
            </a:pPr>
            <a:r>
              <a:rPr lang="en-US" sz="1800" dirty="0">
                <a:ea typeface="+mn-lt"/>
                <a:cs typeface="+mn-lt"/>
              </a:rPr>
              <a:t>4/8/2025</a:t>
            </a:r>
          </a:p>
        </p:txBody>
      </p:sp>
    </p:spTree>
    <p:extLst>
      <p:ext uri="{BB962C8B-B14F-4D97-AF65-F5344CB8AC3E}">
        <p14:creationId xmlns:p14="http://schemas.microsoft.com/office/powerpoint/2010/main" val="161392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3F6B-7B3A-BFE1-4BC2-4D9D6E62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Warmup Underway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FCFEA-2240-1919-D599-D130A46A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587500"/>
            <a:ext cx="8206740" cy="45550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low resistance to ground was found between the D0 and Q4 magnets on the dipole return bus in sector 4.  Because of its location both blue and yellow in sector 4/5 will need to be brought up to room temperature for a repair.</a:t>
            </a:r>
          </a:p>
          <a:p>
            <a:r>
              <a:rPr lang="en-US" dirty="0"/>
              <a:t>Work plans are in place, power supply will attempt to verify the exact location of the short.</a:t>
            </a:r>
          </a:p>
          <a:p>
            <a:r>
              <a:rPr lang="en-US" dirty="0"/>
              <a:t>Opening of the interconnects is expected </a:t>
            </a:r>
            <a:r>
              <a:rPr lang="en-US"/>
              <a:t>to begin Monday 3/14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1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749808B376E4187DB5392BCCD307D" ma:contentTypeVersion="1" ma:contentTypeDescription="Create a new document." ma:contentTypeScope="" ma:versionID="027f042208f2d65a4660712ada4ca96b">
  <xsd:schema xmlns:xsd="http://www.w3.org/2001/XMLSchema" xmlns:xs="http://www.w3.org/2001/XMLSchema" xmlns:p="http://schemas.microsoft.com/office/2006/metadata/properties" xmlns:ns2="064bf739-1d4f-4eb5-9d09-3d1e3573db4f" targetNamespace="http://schemas.microsoft.com/office/2006/metadata/properties" ma:root="true" ma:fieldsID="2a13ddc4c021095809a4a2d88792e9eb" ns2:_="">
    <xsd:import namespace="064bf739-1d4f-4eb5-9d09-3d1e3573db4f"/>
    <xsd:element name="properties">
      <xsd:complexType>
        <xsd:sequence>
          <xsd:element name="documentManagement">
            <xsd:complexType>
              <xsd:all>
                <xsd:element ref="ns2:Series_x0020_Numb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bf739-1d4f-4eb5-9d09-3d1e3573db4f" elementFormDefault="qualified">
    <xsd:import namespace="http://schemas.microsoft.com/office/2006/documentManagement/types"/>
    <xsd:import namespace="http://schemas.microsoft.com/office/infopath/2007/PartnerControls"/>
    <xsd:element name="Series_x0020_Number" ma:index="8" ma:displayName="Series Number" ma:decimals="1" ma:description="Course series number - logical ordering of courses" ma:indexed="true" ma:internalName="Series_x0020_Numb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ies_x0020_Number xmlns="064bf739-1d4f-4eb5-9d09-3d1e3573db4f">2</Series_x0020_Number>
  </documentManagement>
</p:properties>
</file>

<file path=customXml/itemProps1.xml><?xml version="1.0" encoding="utf-8"?>
<ds:datastoreItem xmlns:ds="http://schemas.openxmlformats.org/officeDocument/2006/customXml" ds:itemID="{BBFAF200-8B24-4AB4-ABB4-960D24A83C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CC927-F5B1-4438-AE83-23769C163C3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ABB5DBA-218E-424D-9D3C-001CBFE90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4bf739-1d4f-4eb5-9d09-3d1e3573db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43FF9A7-D50B-4CFC-8E5E-620DE689A8CC}">
  <ds:schemaRefs>
    <ds:schemaRef ds:uri="http://www.w3.org/XML/1998/namespace"/>
    <ds:schemaRef ds:uri="064bf739-1d4f-4eb5-9d09-3d1e3573db4f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84513</TotalTime>
  <Words>84</Words>
  <Application>Microsoft Office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Century Gothic</vt:lpstr>
      <vt:lpstr>Tahoma</vt:lpstr>
      <vt:lpstr>Verdana</vt:lpstr>
      <vt:lpstr>Wingdings 2</vt:lpstr>
      <vt:lpstr>Verve</vt:lpstr>
      <vt:lpstr>BNL</vt:lpstr>
      <vt:lpstr>Time Meeting – RHIC Ops</vt:lpstr>
      <vt:lpstr>RHIC Warmup Underway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2 - Booster Acceleration</dc:title>
  <dc:creator>Travis Shrey</dc:creator>
  <dc:description>12/12/12: Uploaded to wiki.</dc:description>
  <cp:lastModifiedBy>Shrey, Travis C</cp:lastModifiedBy>
  <cp:revision>279</cp:revision>
  <cp:lastPrinted>2023-05-30T17:05:46Z</cp:lastPrinted>
  <dcterms:created xsi:type="dcterms:W3CDTF">2009-11-20T15:45:34Z</dcterms:created>
  <dcterms:modified xsi:type="dcterms:W3CDTF">2025-04-08T13:52:32Z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0x01010035A749808B376E4187DB5392BCCD307D</vt:lpwstr>
  </property>
</Properties>
</file>