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4/8/25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8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8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8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8 April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8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8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8 April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8 April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8 April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8 April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8 April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8 April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8 April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8 April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8 April 2025</a:t>
            </a:r>
            <a:endParaRPr lang="en-US" dirty="0"/>
          </a:p>
        </p:txBody>
      </p:sp>
      <p:pic>
        <p:nvPicPr>
          <p:cNvPr id="4" name="Picture 3" descr="Chart&#10;&#10;AI-generated content may be incorrect.">
            <a:extLst>
              <a:ext uri="{FF2B5EF4-FFF2-40B4-BE49-F238E27FC236}">
                <a16:creationId xmlns:a16="http://schemas.microsoft.com/office/drawing/2014/main" id="{85DE221D-BECF-397D-6BED-A6115874DE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556792"/>
            <a:ext cx="7772400" cy="4474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8 April 2025</a:t>
            </a:r>
            <a:endParaRPr lang="en-US" dirty="0"/>
          </a:p>
        </p:txBody>
      </p:sp>
      <p:pic>
        <p:nvPicPr>
          <p:cNvPr id="5" name="Picture 4" descr="Chart, timeline&#10;&#10;AI-generated content may be incorrect.">
            <a:extLst>
              <a:ext uri="{FF2B5EF4-FFF2-40B4-BE49-F238E27FC236}">
                <a16:creationId xmlns:a16="http://schemas.microsoft.com/office/drawing/2014/main" id="{B1953BF6-AD62-E6CE-AB2E-4FEC4FA1DA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556792"/>
            <a:ext cx="7772400" cy="4477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Au31+ beam intensity from Tandem has been very good. </a:t>
            </a:r>
          </a:p>
          <a:p>
            <a:pPr marL="0" indent="0">
              <a:buNone/>
            </a:pPr>
            <a:r>
              <a:rPr lang="en-US" sz="1800" dirty="0"/>
              <a:t>Au34+ beam intensity from Tandem is also very good!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The RHIC delayed start-up, ion species other than Au31+ have been offered to groups testing in April.  Ion species selection has not been finalized yet.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In the process of rescheduling many of the research groups testing in April/May because of need for EBIS.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In preparation for classified running in May 1 – 3.</a:t>
            </a:r>
          </a:p>
          <a:p>
            <a:pPr marL="0" indent="0">
              <a:buNone/>
            </a:pPr>
            <a:r>
              <a:rPr lang="en-US" sz="1800" dirty="0"/>
              <a:t>This work will probably have to be delayed.</a:t>
            </a:r>
          </a:p>
          <a:p>
            <a:pPr marL="0" indent="0">
              <a:buNone/>
            </a:pPr>
            <a:r>
              <a:rPr lang="en-US" sz="1800" dirty="0"/>
              <a:t>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8 April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27675</TotalTime>
  <Words>122</Words>
  <Application>Microsoft Macintosh PowerPoint</Application>
  <PresentationFormat>On-screen Show (4:3)</PresentationFormat>
  <Paragraphs>24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194</cp:revision>
  <cp:lastPrinted>2014-07-18T19:14:13Z</cp:lastPrinted>
  <dcterms:created xsi:type="dcterms:W3CDTF">2010-12-02T21:18:56Z</dcterms:created>
  <dcterms:modified xsi:type="dcterms:W3CDTF">2025-04-08T15:29:08Z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