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356" r:id="rId5"/>
    <p:sldId id="360" r:id="rId6"/>
    <p:sldId id="357" r:id="rId7"/>
    <p:sldId id="361" r:id="rId8"/>
    <p:sldId id="318" r:id="rId9"/>
    <p:sldId id="345" r:id="rId10"/>
    <p:sldId id="339" r:id="rId11"/>
    <p:sldId id="306" r:id="rId12"/>
    <p:sldId id="355" r:id="rId13"/>
    <p:sldId id="358" r:id="rId14"/>
    <p:sldId id="359" r:id="rId15"/>
    <p:sldId id="354" r:id="rId16"/>
    <p:sldId id="304" r:id="rId17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CF26E-578D-4ED6-8F38-E22EE699346F}" v="129" dt="2025-04-08T15:33:15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F73CF26E-578D-4ED6-8F38-E22EE699346F}"/>
    <pc:docChg chg="undo custSel addSld modSld">
      <pc:chgData name="Marr, Gregory" userId="3561ba5d-ecd2-4074-b30a-c8c766e651bb" providerId="ADAL" clId="{F73CF26E-578D-4ED6-8F38-E22EE699346F}" dt="2025-04-08T15:34:47.101" v="1180" actId="207"/>
      <pc:docMkLst>
        <pc:docMk/>
      </pc:docMkLst>
      <pc:sldChg chg="addSp delSp modSp mod">
        <pc:chgData name="Marr, Gregory" userId="3561ba5d-ecd2-4074-b30a-c8c766e651bb" providerId="ADAL" clId="{F73CF26E-578D-4ED6-8F38-E22EE699346F}" dt="2025-04-08T15:34:47.101" v="1180" actId="207"/>
        <pc:sldMkLst>
          <pc:docMk/>
          <pc:sldMk cId="3919863926" sldId="306"/>
        </pc:sldMkLst>
        <pc:spChg chg="mod">
          <ac:chgData name="Marr, Gregory" userId="3561ba5d-ecd2-4074-b30a-c8c766e651bb" providerId="ADAL" clId="{F73CF26E-578D-4ED6-8F38-E22EE699346F}" dt="2025-04-08T15:34:47.101" v="1180" actId="207"/>
          <ac:spMkLst>
            <pc:docMk/>
            <pc:sldMk cId="3919863926" sldId="306"/>
            <ac:spMk id="3" creationId="{CE05BAB3-93A9-4362-AA58-BF024EA3D008}"/>
          </ac:spMkLst>
        </pc:spChg>
        <pc:spChg chg="add del">
          <ac:chgData name="Marr, Gregory" userId="3561ba5d-ecd2-4074-b30a-c8c766e651bb" providerId="ADAL" clId="{F73CF26E-578D-4ED6-8F38-E22EE699346F}" dt="2025-04-08T14:31:07.498" v="525" actId="22"/>
          <ac:spMkLst>
            <pc:docMk/>
            <pc:sldMk cId="3919863926" sldId="306"/>
            <ac:spMk id="5" creationId="{B135CF42-A65C-5ACC-35D1-1F848682F06D}"/>
          </ac:spMkLst>
        </pc:spChg>
      </pc:sldChg>
      <pc:sldChg chg="addSp delSp modSp mod">
        <pc:chgData name="Marr, Gregory" userId="3561ba5d-ecd2-4074-b30a-c8c766e651bb" providerId="ADAL" clId="{F73CF26E-578D-4ED6-8F38-E22EE699346F}" dt="2025-04-08T14:19:01.533" v="283" actId="1076"/>
        <pc:sldMkLst>
          <pc:docMk/>
          <pc:sldMk cId="1351841527" sldId="318"/>
        </pc:sldMkLst>
        <pc:spChg chg="mod">
          <ac:chgData name="Marr, Gregory" userId="3561ba5d-ecd2-4074-b30a-c8c766e651bb" providerId="ADAL" clId="{F73CF26E-578D-4ED6-8F38-E22EE699346F}" dt="2025-04-08T14:14:18.832" v="248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F73CF26E-578D-4ED6-8F38-E22EE699346F}" dt="2025-04-08T14:19:01.533" v="283" actId="1076"/>
          <ac:picMkLst>
            <pc:docMk/>
            <pc:sldMk cId="1351841527" sldId="318"/>
            <ac:picMk id="6" creationId="{280992C9-9C01-AE0A-E379-79C4FEA60865}"/>
          </ac:picMkLst>
        </pc:picChg>
        <pc:picChg chg="del">
          <ac:chgData name="Marr, Gregory" userId="3561ba5d-ecd2-4074-b30a-c8c766e651bb" providerId="ADAL" clId="{F73CF26E-578D-4ED6-8F38-E22EE699346F}" dt="2025-04-08T14:18:25.828" v="252" actId="478"/>
          <ac:picMkLst>
            <pc:docMk/>
            <pc:sldMk cId="1351841527" sldId="318"/>
            <ac:picMk id="7" creationId="{D6C37D0B-B98E-8D28-7764-8BE739FA3B36}"/>
          </ac:picMkLst>
        </pc:picChg>
      </pc:sldChg>
      <pc:sldChg chg="addSp delSp modSp mod">
        <pc:chgData name="Marr, Gregory" userId="3561ba5d-ecd2-4074-b30a-c8c766e651bb" providerId="ADAL" clId="{F73CF26E-578D-4ED6-8F38-E22EE699346F}" dt="2025-04-08T15:06:44.388" v="1141" actId="404"/>
        <pc:sldMkLst>
          <pc:docMk/>
          <pc:sldMk cId="1336046822" sldId="339"/>
        </pc:sldMkLst>
        <pc:spChg chg="mod">
          <ac:chgData name="Marr, Gregory" userId="3561ba5d-ecd2-4074-b30a-c8c766e651bb" providerId="ADAL" clId="{F73CF26E-578D-4ED6-8F38-E22EE699346F}" dt="2025-04-08T15:06:44.388" v="1141" actId="404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F73CF26E-578D-4ED6-8F38-E22EE699346F}" dt="2025-04-08T14:22:19.367" v="288" actId="478"/>
          <ac:picMkLst>
            <pc:docMk/>
            <pc:sldMk cId="1336046822" sldId="339"/>
            <ac:picMk id="4" creationId="{B8A483A3-6BE9-3CA4-2A3B-9BD10C179F65}"/>
          </ac:picMkLst>
        </pc:picChg>
        <pc:picChg chg="del">
          <ac:chgData name="Marr, Gregory" userId="3561ba5d-ecd2-4074-b30a-c8c766e651bb" providerId="ADAL" clId="{F73CF26E-578D-4ED6-8F38-E22EE699346F}" dt="2025-04-08T15:04:57.739" v="1104" actId="478"/>
          <ac:picMkLst>
            <pc:docMk/>
            <pc:sldMk cId="1336046822" sldId="339"/>
            <ac:picMk id="5" creationId="{3811ACB8-1B02-2A33-5DAB-2815716EF02E}"/>
          </ac:picMkLst>
        </pc:picChg>
        <pc:picChg chg="add mod ord">
          <ac:chgData name="Marr, Gregory" userId="3561ba5d-ecd2-4074-b30a-c8c766e651bb" providerId="ADAL" clId="{F73CF26E-578D-4ED6-8F38-E22EE699346F}" dt="2025-04-08T15:05:28.088" v="1108" actId="166"/>
          <ac:picMkLst>
            <pc:docMk/>
            <pc:sldMk cId="1336046822" sldId="339"/>
            <ac:picMk id="6" creationId="{C44019E9-A30F-E5E7-3B83-0CA20C5929EF}"/>
          </ac:picMkLst>
        </pc:picChg>
        <pc:picChg chg="add mod">
          <ac:chgData name="Marr, Gregory" userId="3561ba5d-ecd2-4074-b30a-c8c766e651bb" providerId="ADAL" clId="{F73CF26E-578D-4ED6-8F38-E22EE699346F}" dt="2025-04-08T15:05:23.271" v="1107" actId="14100"/>
          <ac:picMkLst>
            <pc:docMk/>
            <pc:sldMk cId="1336046822" sldId="339"/>
            <ac:picMk id="8" creationId="{312E61FA-2871-A2C8-A46D-2395BC63F0C1}"/>
          </ac:picMkLst>
        </pc:picChg>
      </pc:sldChg>
      <pc:sldChg chg="modSp mod">
        <pc:chgData name="Marr, Gregory" userId="3561ba5d-ecd2-4074-b30a-c8c766e651bb" providerId="ADAL" clId="{F73CF26E-578D-4ED6-8F38-E22EE699346F}" dt="2025-04-08T14:24:14.546" v="328" actId="14100"/>
        <pc:sldMkLst>
          <pc:docMk/>
          <pc:sldMk cId="1973591361" sldId="345"/>
        </pc:sldMkLst>
        <pc:spChg chg="mod">
          <ac:chgData name="Marr, Gregory" userId="3561ba5d-ecd2-4074-b30a-c8c766e651bb" providerId="ADAL" clId="{F73CF26E-578D-4ED6-8F38-E22EE699346F}" dt="2025-04-08T14:22:45.234" v="326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F73CF26E-578D-4ED6-8F38-E22EE699346F}" dt="2025-04-08T13:39:35.827" v="133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F73CF26E-578D-4ED6-8F38-E22EE699346F}" dt="2025-04-08T13:39:24.311" v="126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F73CF26E-578D-4ED6-8F38-E22EE699346F}" dt="2025-04-08T14:24:14.546" v="328" actId="1410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 modShow">
        <pc:chgData name="Marr, Gregory" userId="3561ba5d-ecd2-4074-b30a-c8c766e651bb" providerId="ADAL" clId="{F73CF26E-578D-4ED6-8F38-E22EE699346F}" dt="2025-04-08T13:10:38.720" v="11" actId="729"/>
        <pc:sldMkLst>
          <pc:docMk/>
          <pc:sldMk cId="275039638" sldId="355"/>
        </pc:sldMkLst>
      </pc:sldChg>
      <pc:sldChg chg="modSp mod">
        <pc:chgData name="Marr, Gregory" userId="3561ba5d-ecd2-4074-b30a-c8c766e651bb" providerId="ADAL" clId="{F73CF26E-578D-4ED6-8F38-E22EE699346F}" dt="2025-04-08T13:09:44.120" v="5" actId="207"/>
        <pc:sldMkLst>
          <pc:docMk/>
          <pc:sldMk cId="3664466519" sldId="356"/>
        </pc:sldMkLst>
        <pc:graphicFrameChg chg="mod">
          <ac:chgData name="Marr, Gregory" userId="3561ba5d-ecd2-4074-b30a-c8c766e651bb" providerId="ADAL" clId="{F73CF26E-578D-4ED6-8F38-E22EE699346F}" dt="2025-04-08T13:09:44.120" v="5" actId="207"/>
          <ac:graphicFrameMkLst>
            <pc:docMk/>
            <pc:sldMk cId="3664466519" sldId="356"/>
            <ac:graphicFrameMk id="2" creationId="{D433C4B4-3448-4A7E-BDD1-2D5F30C297B8}"/>
          </ac:graphicFrameMkLst>
        </pc:graphicFrameChg>
      </pc:sldChg>
      <pc:sldChg chg="addSp delSp modSp mod modShow">
        <pc:chgData name="Marr, Gregory" userId="3561ba5d-ecd2-4074-b30a-c8c766e651bb" providerId="ADAL" clId="{F73CF26E-578D-4ED6-8F38-E22EE699346F}" dt="2025-04-08T13:29:01.762" v="22" actId="14100"/>
        <pc:sldMkLst>
          <pc:docMk/>
          <pc:sldMk cId="2821221482" sldId="357"/>
        </pc:sldMkLst>
        <pc:graphicFrameChg chg="add mod">
          <ac:chgData name="Marr, Gregory" userId="3561ba5d-ecd2-4074-b30a-c8c766e651bb" providerId="ADAL" clId="{F73CF26E-578D-4ED6-8F38-E22EE699346F}" dt="2025-04-08T13:29:01.762" v="22" actId="14100"/>
          <ac:graphicFrameMkLst>
            <pc:docMk/>
            <pc:sldMk cId="2821221482" sldId="357"/>
            <ac:graphicFrameMk id="2" creationId="{00000000-0008-0000-0000-000046AAD500}"/>
          </ac:graphicFrameMkLst>
        </pc:graphicFrameChg>
        <pc:graphicFrameChg chg="del">
          <ac:chgData name="Marr, Gregory" userId="3561ba5d-ecd2-4074-b30a-c8c766e651bb" providerId="ADAL" clId="{F73CF26E-578D-4ED6-8F38-E22EE699346F}" dt="2025-04-08T13:28:16.008" v="14" actId="478"/>
          <ac:graphicFrameMkLst>
            <pc:docMk/>
            <pc:sldMk cId="2821221482" sldId="357"/>
            <ac:graphicFrameMk id="3" creationId="{00000000-0008-0000-0000-000046AAD500}"/>
          </ac:graphicFrameMkLst>
        </pc:graphicFrameChg>
      </pc:sldChg>
      <pc:sldChg chg="mod modShow">
        <pc:chgData name="Marr, Gregory" userId="3561ba5d-ecd2-4074-b30a-c8c766e651bb" providerId="ADAL" clId="{F73CF26E-578D-4ED6-8F38-E22EE699346F}" dt="2025-04-08T13:10:32.104" v="10" actId="729"/>
        <pc:sldMkLst>
          <pc:docMk/>
          <pc:sldMk cId="3696967910" sldId="358"/>
        </pc:sldMkLst>
      </pc:sldChg>
      <pc:sldChg chg="addSp delSp modSp mod">
        <pc:chgData name="Marr, Gregory" userId="3561ba5d-ecd2-4074-b30a-c8c766e651bb" providerId="ADAL" clId="{F73CF26E-578D-4ED6-8F38-E22EE699346F}" dt="2025-04-08T15:33:01.422" v="1157" actId="207"/>
        <pc:sldMkLst>
          <pc:docMk/>
          <pc:sldMk cId="3153405175" sldId="359"/>
        </pc:sldMkLst>
        <pc:graphicFrameChg chg="add mod">
          <ac:chgData name="Marr, Gregory" userId="3561ba5d-ecd2-4074-b30a-c8c766e651bb" providerId="ADAL" clId="{F73CF26E-578D-4ED6-8F38-E22EE699346F}" dt="2025-04-08T15:33:01.422" v="1157" actId="207"/>
          <ac:graphicFrameMkLst>
            <pc:docMk/>
            <pc:sldMk cId="3153405175" sldId="359"/>
            <ac:graphicFrameMk id="2" creationId="{DB3D119E-886F-44D0-AD37-D8E5EE4D90F3}"/>
          </ac:graphicFrameMkLst>
        </pc:graphicFrameChg>
        <pc:graphicFrameChg chg="del">
          <ac:chgData name="Marr, Gregory" userId="3561ba5d-ecd2-4074-b30a-c8c766e651bb" providerId="ADAL" clId="{F73CF26E-578D-4ED6-8F38-E22EE699346F}" dt="2025-04-08T15:27:41.865" v="1142" actId="478"/>
          <ac:graphicFrameMkLst>
            <pc:docMk/>
            <pc:sldMk cId="3153405175" sldId="359"/>
            <ac:graphicFrameMk id="5" creationId="{D4592CD9-AB41-48A1-9D49-DDE565FD7756}"/>
          </ac:graphicFrameMkLst>
        </pc:graphicFrameChg>
      </pc:sldChg>
      <pc:sldChg chg="addSp modSp new mod">
        <pc:chgData name="Marr, Gregory" userId="3561ba5d-ecd2-4074-b30a-c8c766e651bb" providerId="ADAL" clId="{F73CF26E-578D-4ED6-8F38-E22EE699346F}" dt="2025-04-08T13:34:20.091" v="32" actId="14100"/>
        <pc:sldMkLst>
          <pc:docMk/>
          <pc:sldMk cId="3466037884" sldId="360"/>
        </pc:sldMkLst>
        <pc:spChg chg="add mod">
          <ac:chgData name="Marr, Gregory" userId="3561ba5d-ecd2-4074-b30a-c8c766e651bb" providerId="ADAL" clId="{F73CF26E-578D-4ED6-8F38-E22EE699346F}" dt="2025-04-08T13:34:13.376" v="31" actId="1076"/>
          <ac:spMkLst>
            <pc:docMk/>
            <pc:sldMk cId="3466037884" sldId="360"/>
            <ac:spMk id="3" creationId="{5BB8A40D-56C1-83AE-3EEE-6CEDA104DE4B}"/>
          </ac:spMkLst>
        </pc:spChg>
        <pc:graphicFrameChg chg="add mod">
          <ac:chgData name="Marr, Gregory" userId="3561ba5d-ecd2-4074-b30a-c8c766e651bb" providerId="ADAL" clId="{F73CF26E-578D-4ED6-8F38-E22EE699346F}" dt="2025-04-08T13:34:20.091" v="32" actId="14100"/>
          <ac:graphicFrameMkLst>
            <pc:docMk/>
            <pc:sldMk cId="3466037884" sldId="360"/>
            <ac:graphicFrameMk id="2" creationId="{00000000-0008-0000-0000-000047AAD500}"/>
          </ac:graphicFrameMkLst>
        </pc:graphicFrameChg>
      </pc:sldChg>
      <pc:sldChg chg="addSp modSp new mod">
        <pc:chgData name="Marr, Gregory" userId="3561ba5d-ecd2-4074-b30a-c8c766e651bb" providerId="ADAL" clId="{F73CF26E-578D-4ED6-8F38-E22EE699346F}" dt="2025-04-08T13:36:52.910" v="120"/>
        <pc:sldMkLst>
          <pc:docMk/>
          <pc:sldMk cId="1148163421" sldId="361"/>
        </pc:sldMkLst>
        <pc:spChg chg="add mod">
          <ac:chgData name="Marr, Gregory" userId="3561ba5d-ecd2-4074-b30a-c8c766e651bb" providerId="ADAL" clId="{F73CF26E-578D-4ED6-8F38-E22EE699346F}" dt="2025-04-08T13:35:37.928" v="41" actId="1076"/>
          <ac:spMkLst>
            <pc:docMk/>
            <pc:sldMk cId="1148163421" sldId="361"/>
            <ac:spMk id="3" creationId="{EEC8F218-3EEB-A189-95A7-B72B9B9BBD33}"/>
          </ac:spMkLst>
        </pc:spChg>
        <pc:graphicFrameChg chg="add mod">
          <ac:chgData name="Marr, Gregory" userId="3561ba5d-ecd2-4074-b30a-c8c766e651bb" providerId="ADAL" clId="{F73CF26E-578D-4ED6-8F38-E22EE699346F}" dt="2025-04-08T13:36:52.910" v="120"/>
          <ac:graphicFrameMkLst>
            <pc:docMk/>
            <pc:sldMk cId="1148163421" sldId="361"/>
            <ac:graphicFrameMk id="2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3D-48EE-B432-79209AD1E1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0.0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0.0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0.0%</c:formatCode>
                <c:ptCount val="9"/>
                <c:pt idx="8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0.0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0.0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0.0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0.0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0.0%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0.0%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0.0%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>
                  <c:v>0</c:v>
                </c:pt>
                <c:pt idx="6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46694865829132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3040705303859593"/>
                  <c:y val="-3.126064302036178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668327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805"/>
                        <a:gd name="adj2" fmla="val 15171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7205"/>
                        <a:gd name="adj2" fmla="val 390960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0.10682278888784628"/>
                  <c:y val="-8.246066630765424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398716" y="1410260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1587"/>
                        <a:gd name="adj2" fmla="val 144503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9793"/>
                        <a:gd name="adj2" fmla="val -28176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148"/>
                        <a:gd name="adj2" fmla="val -402842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53272696249424734"/>
                  <c:y val="1.43062206179865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227257" y="4916008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163"/>
                        <a:gd name="adj2" fmla="val -35675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6.4722364928200167E-3"/>
                  <c:y val="-2.772634156636150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0" y="2027704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4372"/>
                        <a:gd name="adj2" fmla="val 283689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6737"/>
                      <a:gd name="adj2" fmla="val 83486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Oplog!$B$34:$B$41</c:f>
              <c:numCache>
                <c:formatCode>0.00</c:formatCode>
                <c:ptCount val="8"/>
                <c:pt idx="0">
                  <c:v>0</c:v>
                </c:pt>
                <c:pt idx="1">
                  <c:v>1.32</c:v>
                </c:pt>
                <c:pt idx="2">
                  <c:v>0</c:v>
                </c:pt>
                <c:pt idx="3">
                  <c:v>14.25</c:v>
                </c:pt>
                <c:pt idx="4">
                  <c:v>0</c:v>
                </c:pt>
                <c:pt idx="5">
                  <c:v>0</c:v>
                </c:pt>
                <c:pt idx="6">
                  <c:v>100.28</c:v>
                </c:pt>
                <c:pt idx="7">
                  <c:v>52.15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(RHIC_HOURS_DOE!$M$24:$N$24,RHIC_HOURS_DOE!$B$32:$C$32)</c:f>
              <c:numCache>
                <c:formatCode>0.00%</c:formatCode>
                <c:ptCount val="4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(RHIC_HOURS_DOE!$M$28:$N$28,RHIC_HOURS_DOE!$B$36:$C$36)</c:f>
              <c:numCache>
                <c:formatCode>General</c:formatCode>
                <c:ptCount val="4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(RHIC_HOURS_DOE!$M$29:$N$29,RHIC_HOURS_DOE!$B$37:$C$37)</c:f>
              <c:numCache>
                <c:formatCode>0.00%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56924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00417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6527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30272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88082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4/1-8/2025: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concluded Friday. Other anticipated runs were postponed.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67.87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5.15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4"/>
                </a:solidFill>
              </a:rPr>
              <a:t>92.9%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992C9-9C01-AE0A-E379-79C4FEA6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44" y="732384"/>
            <a:ext cx="8392699" cy="5833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4/1-8/2025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98.1%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continues, with various users running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produced Ag, Au for single ion modes.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52221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RF &amp; MMPS trip, cooling PLC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E17 gamma-tr PS failure, GTO switch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D6 septum PS trips; interlock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board connectors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FBI interlock, lhp-o081-ps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malfunction card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Mod4 RF failure, 8618 tube replaced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Various Tandem foil changes, accelerator room access,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Various Linac trips, resets, retuning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access for various jobs</a:t>
            </a:r>
          </a:p>
          <a:p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		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Over 23 hours injector setup, tuning Au/pp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E61FA-2871-A2C8-A46D-2395BC63F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97" y="3769716"/>
            <a:ext cx="4970560" cy="3088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4019E9-A30F-E5E7-3B83-0CA20C59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903" y="0"/>
            <a:ext cx="5674754" cy="4033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ions from Tandem, protons as required </a:t>
            </a:r>
            <a:r>
              <a:rPr lang="en-US" sz="2000" dirty="0"/>
              <a:t>(pending resumption of AGS Au)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GCR pending EBIS </a:t>
            </a:r>
            <a:r>
              <a:rPr lang="en-US" sz="2000" dirty="0"/>
              <a:t>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tentative 9 April; additional short exposures next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suspended </a:t>
            </a:r>
            <a:r>
              <a:rPr lang="en-US" sz="2000" dirty="0">
                <a:solidFill>
                  <a:schemeClr val="accent5"/>
                </a:solidFill>
              </a:rPr>
              <a:t>pending warmup/repair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Au set up 2 energies.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anticipated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overnight. Operator overnight pending BLIP. No MCR this weekend.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Teams phone setup: awaiting ITD. </a:t>
            </a:r>
            <a:r>
              <a:rPr lang="en-US" sz="2000" b="1" i="1" u="sng" dirty="0">
                <a:solidFill>
                  <a:schemeClr val="accent5"/>
                </a:solidFill>
              </a:rPr>
              <a:t>No more Cisco</a:t>
            </a:r>
            <a:r>
              <a:rPr lang="en-US" sz="2000" dirty="0">
                <a:solidFill>
                  <a:schemeClr val="accent5"/>
                </a:solidFill>
              </a:rPr>
              <a:t> (remove Cisco phones) Identify anomalies outstanding. Contact ITD help desk x5522, Maintenance Coordinator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/>
              </a:rPr>
              <a:t>Alarm response instructions: Groups prompted for updates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3706</TotalTime>
  <Words>839</Words>
  <Application>Microsoft Office PowerPoint</Application>
  <PresentationFormat>Widescreen</PresentationFormat>
  <Paragraphs>122</Paragraphs>
  <Slides>13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4/1-8/2025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18</cp:revision>
  <dcterms:created xsi:type="dcterms:W3CDTF">2011-03-02T18:37:40Z</dcterms:created>
  <dcterms:modified xsi:type="dcterms:W3CDTF">2025-04-08T15:34:48Z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