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60" d="100"/>
          <a:sy n="160" d="100"/>
        </p:scale>
        <p:origin x="17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22D6E929-9755-4843-A9FE-0585B6451AD4}"/>
    <pc:docChg chg="custSel modSld sldOrd">
      <pc:chgData name="Craner, Francis" userId="bacbc4c7-fc84-4868-b145-d1a996a384b5" providerId="ADAL" clId="{22D6E929-9755-4843-A9FE-0585B6451AD4}" dt="2025-04-15T16:54:18.515" v="1137" actId="27636"/>
      <pc:docMkLst>
        <pc:docMk/>
      </pc:docMkLst>
      <pc:sldChg chg="modSp mod">
        <pc:chgData name="Craner, Francis" userId="bacbc4c7-fc84-4868-b145-d1a996a384b5" providerId="ADAL" clId="{22D6E929-9755-4843-A9FE-0585B6451AD4}" dt="2025-04-15T15:57:59.005" v="482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22D6E929-9755-4843-A9FE-0585B6451AD4}" dt="2025-04-15T15:57:59.005" v="482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mod">
        <pc:chgData name="Craner, Francis" userId="bacbc4c7-fc84-4868-b145-d1a996a384b5" providerId="ADAL" clId="{22D6E929-9755-4843-A9FE-0585B6451AD4}" dt="2025-04-15T15:52:54.355" v="339" actId="20577"/>
        <pc:sldMkLst>
          <pc:docMk/>
          <pc:sldMk cId="2838799604" sldId="257"/>
        </pc:sldMkLst>
        <pc:spChg chg="mod">
          <ac:chgData name="Craner, Francis" userId="bacbc4c7-fc84-4868-b145-d1a996a384b5" providerId="ADAL" clId="{22D6E929-9755-4843-A9FE-0585B6451AD4}" dt="2025-04-15T15:52:54.355" v="339" actId="20577"/>
          <ac:spMkLst>
            <pc:docMk/>
            <pc:sldMk cId="2838799604" sldId="257"/>
            <ac:spMk id="2" creationId="{31A69F15-4A0F-E615-E2CE-2B48916B15AC}"/>
          </ac:spMkLst>
        </pc:spChg>
        <pc:spChg chg="mod">
          <ac:chgData name="Craner, Francis" userId="bacbc4c7-fc84-4868-b145-d1a996a384b5" providerId="ADAL" clId="{22D6E929-9755-4843-A9FE-0585B6451AD4}" dt="2025-04-15T15:52:16.594" v="306" actId="6549"/>
          <ac:spMkLst>
            <pc:docMk/>
            <pc:sldMk cId="2838799604" sldId="257"/>
            <ac:spMk id="3" creationId="{4A10159A-B2EC-D462-CE7E-83A3DC96625B}"/>
          </ac:spMkLst>
        </pc:spChg>
      </pc:sldChg>
      <pc:sldChg chg="modSp mod">
        <pc:chgData name="Craner, Francis" userId="bacbc4c7-fc84-4868-b145-d1a996a384b5" providerId="ADAL" clId="{22D6E929-9755-4843-A9FE-0585B6451AD4}" dt="2025-04-15T16:47:55.031" v="532" actId="20577"/>
        <pc:sldMkLst>
          <pc:docMk/>
          <pc:sldMk cId="1372612572" sldId="258"/>
        </pc:sldMkLst>
        <pc:spChg chg="mod">
          <ac:chgData name="Craner, Francis" userId="bacbc4c7-fc84-4868-b145-d1a996a384b5" providerId="ADAL" clId="{22D6E929-9755-4843-A9FE-0585B6451AD4}" dt="2025-04-15T16:47:55.031" v="532" actId="20577"/>
          <ac:spMkLst>
            <pc:docMk/>
            <pc:sldMk cId="1372612572" sldId="258"/>
            <ac:spMk id="2" creationId="{C98348FF-92BB-623D-E827-5BD658FFB6E6}"/>
          </ac:spMkLst>
        </pc:spChg>
      </pc:sldChg>
      <pc:sldChg chg="modSp mod">
        <pc:chgData name="Craner, Francis" userId="bacbc4c7-fc84-4868-b145-d1a996a384b5" providerId="ADAL" clId="{22D6E929-9755-4843-A9FE-0585B6451AD4}" dt="2025-04-15T16:48:13.541" v="548" actId="20577"/>
        <pc:sldMkLst>
          <pc:docMk/>
          <pc:sldMk cId="230779690" sldId="259"/>
        </pc:sldMkLst>
        <pc:spChg chg="mod">
          <ac:chgData name="Craner, Francis" userId="bacbc4c7-fc84-4868-b145-d1a996a384b5" providerId="ADAL" clId="{22D6E929-9755-4843-A9FE-0585B6451AD4}" dt="2025-04-15T16:48:13.541" v="548" actId="20577"/>
          <ac:spMkLst>
            <pc:docMk/>
            <pc:sldMk cId="230779690" sldId="259"/>
            <ac:spMk id="2" creationId="{4273EA2E-2955-D75B-5CE2-4B73403D2C07}"/>
          </ac:spMkLst>
        </pc:spChg>
        <pc:spChg chg="mod">
          <ac:chgData name="Craner, Francis" userId="bacbc4c7-fc84-4868-b145-d1a996a384b5" providerId="ADAL" clId="{22D6E929-9755-4843-A9FE-0585B6451AD4}" dt="2025-04-15T15:54:38.397" v="377" actId="20577"/>
          <ac:spMkLst>
            <pc:docMk/>
            <pc:sldMk cId="230779690" sldId="259"/>
            <ac:spMk id="3" creationId="{9F795BC3-3C80-C3B2-FD7B-036B5702BB62}"/>
          </ac:spMkLst>
        </pc:spChg>
      </pc:sldChg>
      <pc:sldChg chg="modSp mod">
        <pc:chgData name="Craner, Francis" userId="bacbc4c7-fc84-4868-b145-d1a996a384b5" providerId="ADAL" clId="{22D6E929-9755-4843-A9FE-0585B6451AD4}" dt="2025-04-15T16:48:24.976" v="565" actId="20577"/>
        <pc:sldMkLst>
          <pc:docMk/>
          <pc:sldMk cId="2947716432" sldId="260"/>
        </pc:sldMkLst>
        <pc:spChg chg="mod">
          <ac:chgData name="Craner, Francis" userId="bacbc4c7-fc84-4868-b145-d1a996a384b5" providerId="ADAL" clId="{22D6E929-9755-4843-A9FE-0585B6451AD4}" dt="2025-04-15T16:48:24.976" v="565" actId="20577"/>
          <ac:spMkLst>
            <pc:docMk/>
            <pc:sldMk cId="2947716432" sldId="260"/>
            <ac:spMk id="2" creationId="{9861085A-F8C2-678E-944D-151A15B28200}"/>
          </ac:spMkLst>
        </pc:spChg>
        <pc:spChg chg="mod">
          <ac:chgData name="Craner, Francis" userId="bacbc4c7-fc84-4868-b145-d1a996a384b5" providerId="ADAL" clId="{22D6E929-9755-4843-A9FE-0585B6451AD4}" dt="2025-04-15T15:56:20.525" v="387" actId="20577"/>
          <ac:spMkLst>
            <pc:docMk/>
            <pc:sldMk cId="2947716432" sldId="260"/>
            <ac:spMk id="3" creationId="{12732CCD-18D1-96F0-0F8B-E2C519CDA7C5}"/>
          </ac:spMkLst>
        </pc:spChg>
      </pc:sldChg>
      <pc:sldChg chg="modSp mod">
        <pc:chgData name="Craner, Francis" userId="bacbc4c7-fc84-4868-b145-d1a996a384b5" providerId="ADAL" clId="{22D6E929-9755-4843-A9FE-0585B6451AD4}" dt="2025-04-15T16:48:53.602" v="595" actId="20577"/>
        <pc:sldMkLst>
          <pc:docMk/>
          <pc:sldMk cId="929573682" sldId="262"/>
        </pc:sldMkLst>
        <pc:spChg chg="mod">
          <ac:chgData name="Craner, Francis" userId="bacbc4c7-fc84-4868-b145-d1a996a384b5" providerId="ADAL" clId="{22D6E929-9755-4843-A9FE-0585B6451AD4}" dt="2025-04-15T16:48:53.602" v="595" actId="20577"/>
          <ac:spMkLst>
            <pc:docMk/>
            <pc:sldMk cId="929573682" sldId="262"/>
            <ac:spMk id="2" creationId="{0BE8A78B-06C6-5926-B62C-72F98EB09DE1}"/>
          </ac:spMkLst>
        </pc:spChg>
      </pc:sldChg>
      <pc:sldChg chg="modSp mod ord">
        <pc:chgData name="Craner, Francis" userId="bacbc4c7-fc84-4868-b145-d1a996a384b5" providerId="ADAL" clId="{22D6E929-9755-4843-A9FE-0585B6451AD4}" dt="2025-04-15T16:54:18.515" v="1137" actId="27636"/>
        <pc:sldMkLst>
          <pc:docMk/>
          <pc:sldMk cId="3367408313" sldId="263"/>
        </pc:sldMkLst>
        <pc:spChg chg="mod">
          <ac:chgData name="Craner, Francis" userId="bacbc4c7-fc84-4868-b145-d1a996a384b5" providerId="ADAL" clId="{22D6E929-9755-4843-A9FE-0585B6451AD4}" dt="2025-04-15T16:51:03.870" v="787" actId="20577"/>
          <ac:spMkLst>
            <pc:docMk/>
            <pc:sldMk cId="3367408313" sldId="263"/>
            <ac:spMk id="2" creationId="{C88A212F-1674-CD05-B5CD-666B589BEDF0}"/>
          </ac:spMkLst>
        </pc:spChg>
        <pc:spChg chg="mod">
          <ac:chgData name="Craner, Francis" userId="bacbc4c7-fc84-4868-b145-d1a996a384b5" providerId="ADAL" clId="{22D6E929-9755-4843-A9FE-0585B6451AD4}" dt="2025-04-15T16:54:18.515" v="1137" actId="27636"/>
          <ac:spMkLst>
            <pc:docMk/>
            <pc:sldMk cId="3367408313" sldId="263"/>
            <ac:spMk id="3" creationId="{7916C66C-A3FB-48C5-F5B4-76DE3695D8E1}"/>
          </ac:spMkLst>
        </pc:spChg>
      </pc:sldChg>
      <pc:sldChg chg="modSp mod">
        <pc:chgData name="Craner, Francis" userId="bacbc4c7-fc84-4868-b145-d1a996a384b5" providerId="ADAL" clId="{22D6E929-9755-4843-A9FE-0585B6451AD4}" dt="2025-04-15T16:50:14.150" v="685" actId="20577"/>
        <pc:sldMkLst>
          <pc:docMk/>
          <pc:sldMk cId="2832479907" sldId="264"/>
        </pc:sldMkLst>
        <pc:spChg chg="mod">
          <ac:chgData name="Craner, Francis" userId="bacbc4c7-fc84-4868-b145-d1a996a384b5" providerId="ADAL" clId="{22D6E929-9755-4843-A9FE-0585B6451AD4}" dt="2025-04-15T13:54:29.412" v="75" actId="20577"/>
          <ac:spMkLst>
            <pc:docMk/>
            <pc:sldMk cId="2832479907" sldId="264"/>
            <ac:spMk id="2" creationId="{F5F98775-83CC-9418-6D2C-AB9062E1A605}"/>
          </ac:spMkLst>
        </pc:spChg>
        <pc:spChg chg="mod">
          <ac:chgData name="Craner, Francis" userId="bacbc4c7-fc84-4868-b145-d1a996a384b5" providerId="ADAL" clId="{22D6E929-9755-4843-A9FE-0585B6451AD4}" dt="2025-04-15T16:50:14.150" v="685" actId="20577"/>
          <ac:spMkLst>
            <pc:docMk/>
            <pc:sldMk cId="2832479907" sldId="264"/>
            <ac:spMk id="3" creationId="{EA08C109-C6D1-A9AA-CD71-5BC435F706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FIVE for Safety-</a:t>
            </a:r>
            <a:br>
              <a:rPr lang="en-US" dirty="0"/>
            </a:br>
            <a:r>
              <a:rPr lang="en-US" dirty="0"/>
              <a:t>Work Planning for RHIC Repair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15,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  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9F15-4A0F-E615-E2CE-2B48916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Scope (Initial Plan)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159A-B2EC-D462-CE7E-83A3DC96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Prior to Repair: </a:t>
            </a:r>
          </a:p>
          <a:p>
            <a:pPr marL="685800" lvl="1" indent="-342900"/>
            <a:r>
              <a:rPr lang="en-US" dirty="0"/>
              <a:t>Arcs 12/1 and 2/3 warmed up to 45K and allowed to drift warmer</a:t>
            </a:r>
          </a:p>
          <a:p>
            <a:pPr marL="685800" lvl="1" indent="-342900"/>
            <a:r>
              <a:rPr lang="en-US" dirty="0"/>
              <a:t>Arc 4/5 warmed to ambient temperature, with cryogen supply locked out</a:t>
            </a:r>
          </a:p>
          <a:p>
            <a:pPr marL="685800" lvl="1" indent="-342900"/>
            <a:r>
              <a:rPr lang="en-US" dirty="0"/>
              <a:t>VODH system disabled in the 4/5 arc</a:t>
            </a:r>
          </a:p>
          <a:p>
            <a:pPr marL="685800" lvl="1" indent="-342900"/>
            <a:r>
              <a:rPr lang="en-US" dirty="0"/>
              <a:t>Arcs 6/7, 8/9, and 10/11 remain cold at 4.5 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Repair scope:</a:t>
            </a:r>
          </a:p>
          <a:p>
            <a:pPr marL="685800" lvl="1" indent="-342900"/>
            <a:r>
              <a:rPr lang="en-US" dirty="0"/>
              <a:t>Open RHIC Cryostat(s), Splice Can(s) Identify and Repair Shorted Bus Conductors, close Splice Can(s) and Cryostat(s)</a:t>
            </a:r>
          </a:p>
          <a:p>
            <a:pPr marL="342900" indent="-34290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39A3F-14C0-8951-DA21-0BB4D4DCD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83879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48FF-92BB-623D-E827-5BD658FF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Potential Job Hazards (Initial Plan)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BF35E-85C3-ECB3-D910-0532C8275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Activation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Cryogenic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Electrical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Ergonomics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Fumes/Mist/Dust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Material Handling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Oxygen Deficiency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Vacuum Systems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Welding/Cutting/Grinding/Brazing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64835-134F-E5D5-E36F-FF62C2061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37261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EA2E-2955-D75B-5CE2-4B73403D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Hazard Mitigations </a:t>
            </a:r>
            <a:br>
              <a:rPr lang="en-US" dirty="0"/>
            </a:br>
            <a:r>
              <a:rPr lang="en-US" dirty="0"/>
              <a:t>(Initial Plan)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95BC3-3C80-C3B2-FD7B-036B5702B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LOTO of Hazardous Energy (Cryogen, Electrical, Instrument)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Permit and fire protection mitigations for Hot Work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Exhaust Ventilation (ODH System)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Postings/Barricades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PPE for cutting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18D5C-3E99-B352-1869-6BAEA1C66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077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1085A-F8C2-678E-944D-151A15B2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Safety- USI Evaluation (Initial Plan)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32CCD-18D1-96F0-0F8B-E2C519CDA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ODH System, including oxygen monitors with control of alarms and fans will remain enabled for entire RHIC 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VODH module for arc 4/5 will be bypassed; modules for other arcs will not be affected.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Arc 4/5 will not need VODH controls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B2EF1-93F1-F236-BCCF-86B5679C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4771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A78B-06C6-5926-B62C-72F98EB0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2279"/>
            <a:ext cx="8286750" cy="1325563"/>
          </a:xfrm>
        </p:spPr>
        <p:txBody>
          <a:bodyPr/>
          <a:lstStyle/>
          <a:p>
            <a:r>
              <a:rPr lang="en-US" dirty="0"/>
              <a:t>RHIC Tunnel Sextant ODH Controls (As related to Initial Plan)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BC8ED-5F71-B5EF-E7D0-C4434BF0B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9D142F-A7F0-53AB-BE79-605F67CAB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58331"/>
              </p:ext>
            </p:extLst>
          </p:nvPr>
        </p:nvGraphicFramePr>
        <p:xfrm>
          <a:off x="517727" y="1545044"/>
          <a:ext cx="5458743" cy="467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581">
                  <a:extLst>
                    <a:ext uri="{9D8B030D-6E8A-4147-A177-3AD203B41FA5}">
                      <a16:colId xmlns:a16="http://schemas.microsoft.com/office/drawing/2014/main" val="2823446786"/>
                    </a:ext>
                  </a:extLst>
                </a:gridCol>
                <a:gridCol w="1308339">
                  <a:extLst>
                    <a:ext uri="{9D8B030D-6E8A-4147-A177-3AD203B41FA5}">
                      <a16:colId xmlns:a16="http://schemas.microsoft.com/office/drawing/2014/main" val="219385223"/>
                    </a:ext>
                  </a:extLst>
                </a:gridCol>
                <a:gridCol w="2330823">
                  <a:extLst>
                    <a:ext uri="{9D8B030D-6E8A-4147-A177-3AD203B41FA5}">
                      <a16:colId xmlns:a16="http://schemas.microsoft.com/office/drawing/2014/main" val="4262001280"/>
                    </a:ext>
                  </a:extLst>
                </a:gridCol>
              </a:tblGrid>
              <a:tr h="1148345">
                <a:tc>
                  <a:txBody>
                    <a:bodyPr/>
                    <a:lstStyle/>
                    <a:p>
                      <a:r>
                        <a:rPr lang="en-US" sz="1000" dirty="0"/>
                        <a:t>Cryogenic System Condition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Relative ODH Risk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RHIC ASE Controls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3486244"/>
                  </a:ext>
                </a:extLst>
              </a:tr>
              <a:tr h="1148345">
                <a:tc>
                  <a:txBody>
                    <a:bodyPr/>
                    <a:lstStyle/>
                    <a:p>
                      <a:r>
                        <a:rPr lang="en-US" sz="1000" dirty="0"/>
                        <a:t>Helium at 293K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(Ambient Temp)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127459"/>
                  </a:ext>
                </a:extLst>
              </a:tr>
              <a:tr h="1148345">
                <a:tc>
                  <a:txBody>
                    <a:bodyPr/>
                    <a:lstStyle/>
                    <a:p>
                      <a:r>
                        <a:rPr lang="en-US" sz="1000" dirty="0"/>
                        <a:t>40K&lt;Helium&lt; 80 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ODH Monitoring, Alarms, Ventilation, Automatic Isolation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3 Exhaust Fans per sextant minimum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650006"/>
                  </a:ext>
                </a:extLst>
              </a:tr>
              <a:tr h="1225123">
                <a:tc>
                  <a:txBody>
                    <a:bodyPr/>
                    <a:lstStyle/>
                    <a:p>
                      <a:r>
                        <a:rPr lang="en-US" sz="1000" dirty="0"/>
                        <a:t>Helium &lt; 40 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High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Helium&lt;80K Controls; PLUS: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VODH Must be operable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VODH Sensors must trip ODH Mitigations at 0.5 atm (nominal)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235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57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8775-83CC-9418-6D2C-AB9062E1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Conditions (This Week)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C109-C6D1-A9AA-CD71-5BC435F70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Identification of need for  </a:t>
            </a:r>
          </a:p>
          <a:p>
            <a:pPr marL="685800" lvl="1" indent="-342900"/>
            <a:r>
              <a:rPr lang="en-US" dirty="0"/>
              <a:t>Adjustment to Cryogenic Isolation- Accelerator Safety “USI”</a:t>
            </a:r>
          </a:p>
          <a:p>
            <a:pPr marL="685800" lvl="1" indent="-342900"/>
            <a:r>
              <a:rPr lang="en-US" dirty="0"/>
              <a:t>Scaffolding to access point of work</a:t>
            </a:r>
          </a:p>
          <a:p>
            <a:pPr marL="685800" lvl="1" indent="-342900"/>
            <a:r>
              <a:rPr lang="en-US" dirty="0"/>
              <a:t>Material handling planning and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B0C97-6453-43F1-89F5-C5D0AE7FF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83247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212F-1674-CD05-B5CD-666B589B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C66C-A3FB-48C5-F5B4-76DE3695D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Planning purpose to identify and mitigate issues related to worker safety and health, accident prevention, and compliance.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Questions were raised 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Reviews have been a team effort with input from several planners and Subject Matter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Frequent communication to address changing needs and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Work </a:t>
            </a:r>
            <a:r>
              <a:rPr lang="en-US" dirty="0"/>
              <a:t>is affected by “Accelerator Hazards” and “Non-Accelerator Hazards”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9FF16-ABB7-36FE-EEC0-884DD9FCE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36740831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6593</TotalTime>
  <Words>409</Words>
  <Application>Microsoft Office PowerPoint</Application>
  <PresentationFormat>On-screen Show (4:3)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BNL</vt:lpstr>
      <vt:lpstr>TAKE FIVE for Safety- Work Planning for RHIC Repair  </vt:lpstr>
      <vt:lpstr>Job Scope (Initial Plan)</vt:lpstr>
      <vt:lpstr>Identification of Potential Job Hazards (Initial Plan)</vt:lpstr>
      <vt:lpstr>Primary Hazard Mitigations  (Initial Plan)</vt:lpstr>
      <vt:lpstr>Accelerator Safety- USI Evaluation (Initial Plan)</vt:lpstr>
      <vt:lpstr>RHIC Tunnel Sextant ODH Controls (As related to Initial Plan)</vt:lpstr>
      <vt:lpstr>Changing Conditions (This Week)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39</cp:revision>
  <cp:lastPrinted>2023-07-18T16:26:11Z</cp:lastPrinted>
  <dcterms:created xsi:type="dcterms:W3CDTF">2021-06-07T15:08:31Z</dcterms:created>
  <dcterms:modified xsi:type="dcterms:W3CDTF">2025-04-15T16:54:27Z</dcterms:modified>
  <cp:category/>
</cp:coreProperties>
</file>