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4/15/25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733531"/>
            <a:ext cx="6321686" cy="479906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Extraction BLW supply work continues</a:t>
            </a:r>
          </a:p>
          <a:p>
            <a:pPr marL="914400" lvl="1" indent="-457200"/>
            <a:r>
              <a:rPr lang="en-US" dirty="0"/>
              <a:t>Modifications expected to be finished by ~Apr 23</a:t>
            </a:r>
          </a:p>
          <a:p>
            <a:pPr marL="914400" lvl="1" indent="-457200"/>
            <a:r>
              <a:rPr lang="en-US" dirty="0"/>
              <a:t>Designed to protect against overvoltage conditions on the transistor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Polarized proton development</a:t>
            </a:r>
          </a:p>
          <a:p>
            <a:pPr marL="914400" lvl="1" indent="-457200"/>
            <a:r>
              <a:rPr lang="en-US" dirty="0"/>
              <a:t>Proton beam accelerated to flattop with snakes</a:t>
            </a:r>
          </a:p>
          <a:p>
            <a:pPr marL="914400" lvl="1" indent="-457200"/>
            <a:r>
              <a:rPr lang="en-US" dirty="0"/>
              <a:t>Several power supply issues resolved over last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Polarimeter signal cable problem</a:t>
            </a:r>
          </a:p>
          <a:p>
            <a:pPr marL="914400" lvl="1" indent="-457200"/>
            <a:r>
              <a:rPr lang="en-US" dirty="0"/>
              <a:t>No measurements until resolved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AI/ML optimization tools development ongoing in </a:t>
            </a:r>
            <a:r>
              <a:rPr lang="en-US" dirty="0" err="1"/>
              <a:t>LtB,BtA</a:t>
            </a:r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EC1E6-7D07-65E8-8230-B892F6A1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63640" y="1863524"/>
            <a:ext cx="4897638" cy="3489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B4143A-A319-000D-5867-06F7218D4DD6}"/>
              </a:ext>
            </a:extLst>
          </p:cNvPr>
          <p:cNvSpPr txBox="1"/>
          <p:nvPr/>
        </p:nvSpPr>
        <p:spPr>
          <a:xfrm>
            <a:off x="7104185" y="1446963"/>
            <a:ext cx="2031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intensities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153</TotalTime>
  <Words>70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4/15/25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15</cp:revision>
  <dcterms:created xsi:type="dcterms:W3CDTF">2025-03-25T17:08:08Z</dcterms:created>
  <dcterms:modified xsi:type="dcterms:W3CDTF">2025-04-15T15:47:12Z</dcterms:modified>
  <cp:category/>
</cp:coreProperties>
</file>