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99" y="604721"/>
            <a:ext cx="11924756" cy="63028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TPC: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 all available logs of CF</a:t>
            </a:r>
            <a:r>
              <a:rPr lang="en-US" sz="29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bottle and gained confidence in our metric of distinguishing between good and bad bottles.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Practiced on a mechanism to use the line laser for measuring static distortion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basis for routine measurement done by shifters</a:t>
            </a: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Magnet: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ramped up to its operating current Friday morning (Apr. 11).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tripped due to quench watchdog timer Sunday morning.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ramped back up Tuesday morning.</a:t>
            </a:r>
            <a:b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 system continues to improve with new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bufferboxes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new OS etc.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taking cosmic data for alignment; keeping experiment in good shape for data taking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bfd71d5-c7ac-4dca-b865-a609d1eb4074"/>
    <ds:schemaRef ds:uri="46d32cf5-67aa-4169-8b5a-b88b5954077c"/>
    <ds:schemaRef ds:uri="http://purl.org/dc/elements/1.1/"/>
    <ds:schemaRef ds:uri="http://schemas.microsoft.com/office/2006/metadata/properties"/>
    <ds:schemaRef ds:uri="a15366be-a11d-406f-97c0-25efe51bcc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36318</TotalTime>
  <Words>126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BNL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8, 2025 (first time in Snyder Room)</dc:title>
  <cp:lastModifiedBy>Yip, Kin</cp:lastModifiedBy>
  <cp:revision>413</cp:revision>
  <dcterms:modified xsi:type="dcterms:W3CDTF">2025-04-15T13:21:57Z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